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handoutMasterIdLst>
    <p:handoutMasterId r:id="rId20"/>
  </p:handoutMasterIdLst>
  <p:sldIdLst>
    <p:sldId id="837" r:id="rId2"/>
    <p:sldId id="913" r:id="rId3"/>
    <p:sldId id="929" r:id="rId4"/>
    <p:sldId id="930" r:id="rId5"/>
    <p:sldId id="931" r:id="rId6"/>
    <p:sldId id="903" r:id="rId7"/>
    <p:sldId id="932" r:id="rId8"/>
    <p:sldId id="933" r:id="rId9"/>
    <p:sldId id="934" r:id="rId10"/>
    <p:sldId id="938" r:id="rId11"/>
    <p:sldId id="906" r:id="rId12"/>
    <p:sldId id="937" r:id="rId13"/>
    <p:sldId id="896" r:id="rId14"/>
    <p:sldId id="924" r:id="rId15"/>
    <p:sldId id="897" r:id="rId16"/>
    <p:sldId id="928" r:id="rId17"/>
    <p:sldId id="602" r:id="rId18"/>
  </p:sldIdLst>
  <p:sldSz cx="9144000" cy="6858000" type="screen4x3"/>
  <p:notesSz cx="9926638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1">
          <p15:clr>
            <a:srgbClr val="A4A3A4"/>
          </p15:clr>
        </p15:guide>
        <p15:guide id="2" pos="31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2060"/>
    <a:srgbClr val="4774AB"/>
    <a:srgbClr val="FFCC00"/>
    <a:srgbClr val="008080"/>
    <a:srgbClr val="271EE2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87" autoAdjust="0"/>
  </p:normalViewPr>
  <p:slideViewPr>
    <p:cSldViewPr>
      <p:cViewPr varScale="1">
        <p:scale>
          <a:sx n="73" d="100"/>
          <a:sy n="73" d="100"/>
        </p:scale>
        <p:origin x="1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134"/>
    </p:cViewPr>
  </p:sorterViewPr>
  <p:notesViewPr>
    <p:cSldViewPr>
      <p:cViewPr varScale="1">
        <p:scale>
          <a:sx n="63" d="100"/>
          <a:sy n="63" d="100"/>
        </p:scale>
        <p:origin x="-2952" y="-114"/>
      </p:cViewPr>
      <p:guideLst>
        <p:guide orient="horz" pos="2161"/>
        <p:guide pos="3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24D3B-E39C-4F7D-9792-1FA2A928F84E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29401F6D-79E0-455E-9913-333D541CD757}">
      <dgm:prSet phldrT="[Texto]"/>
      <dgm:spPr/>
      <dgm:t>
        <a:bodyPr/>
        <a:lstStyle/>
        <a:p>
          <a:r>
            <a:rPr lang="pt-BR" b="1" dirty="0" smtClean="0"/>
            <a:t>MME</a:t>
          </a:r>
          <a:endParaRPr lang="pt-BR" b="1" dirty="0"/>
        </a:p>
      </dgm:t>
    </dgm:pt>
    <dgm:pt modelId="{ECDAD3C0-1CAD-4A2B-8E9A-65E9AD3D7E08}" type="parTrans" cxnId="{EC90C09E-6065-4BB3-BB55-4D9217726357}">
      <dgm:prSet/>
      <dgm:spPr/>
      <dgm:t>
        <a:bodyPr/>
        <a:lstStyle/>
        <a:p>
          <a:endParaRPr lang="pt-BR" b="1"/>
        </a:p>
      </dgm:t>
    </dgm:pt>
    <dgm:pt modelId="{07ADBA39-D85A-46AE-BE9C-FB3EE76463A9}" type="sibTrans" cxnId="{EC90C09E-6065-4BB3-BB55-4D9217726357}">
      <dgm:prSet/>
      <dgm:spPr/>
      <dgm:t>
        <a:bodyPr/>
        <a:lstStyle/>
        <a:p>
          <a:endParaRPr lang="pt-BR" b="1"/>
        </a:p>
      </dgm:t>
    </dgm:pt>
    <dgm:pt modelId="{F71C1FB4-D186-4C3D-AC90-03A70762286D}">
      <dgm:prSet phldrT="[Texto]"/>
      <dgm:spPr/>
      <dgm:t>
        <a:bodyPr/>
        <a:lstStyle/>
        <a:p>
          <a:r>
            <a:rPr lang="pt-BR" b="1" dirty="0" smtClean="0"/>
            <a:t>ELETROBRAS</a:t>
          </a:r>
          <a:endParaRPr lang="pt-BR" b="1" dirty="0"/>
        </a:p>
      </dgm:t>
    </dgm:pt>
    <dgm:pt modelId="{325F333F-63B9-4837-AA69-408F53DDB46B}" type="parTrans" cxnId="{3D8DCF12-8DF5-4E9D-8A0B-E5B9A3445D7E}">
      <dgm:prSet/>
      <dgm:spPr/>
      <dgm:t>
        <a:bodyPr/>
        <a:lstStyle/>
        <a:p>
          <a:endParaRPr lang="pt-BR" b="1" dirty="0"/>
        </a:p>
      </dgm:t>
    </dgm:pt>
    <dgm:pt modelId="{48DA97E0-C9F3-42A2-9FF2-7287993B0559}" type="sibTrans" cxnId="{3D8DCF12-8DF5-4E9D-8A0B-E5B9A3445D7E}">
      <dgm:prSet/>
      <dgm:spPr/>
      <dgm:t>
        <a:bodyPr/>
        <a:lstStyle/>
        <a:p>
          <a:endParaRPr lang="pt-BR" b="1"/>
        </a:p>
      </dgm:t>
    </dgm:pt>
    <dgm:pt modelId="{53E3281D-4190-4154-A650-65B2972B3254}">
      <dgm:prSet phldrT="[Texto]"/>
      <dgm:spPr/>
      <dgm:t>
        <a:bodyPr/>
        <a:lstStyle/>
        <a:p>
          <a:r>
            <a:rPr lang="pt-BR" b="1" dirty="0" smtClean="0"/>
            <a:t>PROCEL</a:t>
          </a:r>
          <a:endParaRPr lang="pt-BR" b="1" dirty="0"/>
        </a:p>
      </dgm:t>
    </dgm:pt>
    <dgm:pt modelId="{9BD870E7-697A-438A-86E2-A717EE70E677}" type="parTrans" cxnId="{8610B351-7570-43E0-807B-C310560ACBDE}">
      <dgm:prSet/>
      <dgm:spPr/>
      <dgm:t>
        <a:bodyPr/>
        <a:lstStyle/>
        <a:p>
          <a:endParaRPr lang="pt-BR" b="1" dirty="0"/>
        </a:p>
      </dgm:t>
    </dgm:pt>
    <dgm:pt modelId="{90C25205-C774-42F9-8822-77AB9D639BA8}" type="sibTrans" cxnId="{8610B351-7570-43E0-807B-C310560ACBDE}">
      <dgm:prSet/>
      <dgm:spPr/>
      <dgm:t>
        <a:bodyPr/>
        <a:lstStyle/>
        <a:p>
          <a:endParaRPr lang="pt-BR" b="1"/>
        </a:p>
      </dgm:t>
    </dgm:pt>
    <dgm:pt modelId="{EA7DB01A-375B-4781-B505-71E4E66CC569}">
      <dgm:prSet phldrT="[Texto]"/>
      <dgm:spPr/>
      <dgm:t>
        <a:bodyPr/>
        <a:lstStyle/>
        <a:p>
          <a:r>
            <a:rPr lang="pt-BR" b="1" dirty="0" smtClean="0"/>
            <a:t>PETROBRAS</a:t>
          </a:r>
          <a:endParaRPr lang="pt-BR" b="1" dirty="0"/>
        </a:p>
      </dgm:t>
    </dgm:pt>
    <dgm:pt modelId="{C3A205DB-2C66-4D06-9222-810476326B26}" type="parTrans" cxnId="{B7E59617-2CAD-4BCB-A6E5-9BCF1E71A8E8}">
      <dgm:prSet/>
      <dgm:spPr/>
      <dgm:t>
        <a:bodyPr/>
        <a:lstStyle/>
        <a:p>
          <a:endParaRPr lang="pt-BR" b="1" dirty="0"/>
        </a:p>
      </dgm:t>
    </dgm:pt>
    <dgm:pt modelId="{6CFC85A9-C537-44E9-BEC5-D6F794C5F97E}" type="sibTrans" cxnId="{B7E59617-2CAD-4BCB-A6E5-9BCF1E71A8E8}">
      <dgm:prSet/>
      <dgm:spPr/>
      <dgm:t>
        <a:bodyPr/>
        <a:lstStyle/>
        <a:p>
          <a:endParaRPr lang="pt-BR" b="1"/>
        </a:p>
      </dgm:t>
    </dgm:pt>
    <dgm:pt modelId="{6A047EEF-B593-4458-A2BE-32DA08E4484C}">
      <dgm:prSet phldrT="[Texto]"/>
      <dgm:spPr/>
      <dgm:t>
        <a:bodyPr/>
        <a:lstStyle/>
        <a:p>
          <a:r>
            <a:rPr lang="pt-BR" b="1" dirty="0" smtClean="0"/>
            <a:t>CONPET</a:t>
          </a:r>
          <a:endParaRPr lang="pt-BR" b="1" dirty="0"/>
        </a:p>
      </dgm:t>
    </dgm:pt>
    <dgm:pt modelId="{17A0998D-9BC9-4948-80F7-C4B62DF98A80}" type="parTrans" cxnId="{9B5C73F1-DF4E-4FB5-8640-13A3BFA65D41}">
      <dgm:prSet/>
      <dgm:spPr/>
      <dgm:t>
        <a:bodyPr/>
        <a:lstStyle/>
        <a:p>
          <a:endParaRPr lang="pt-BR" b="1" dirty="0"/>
        </a:p>
      </dgm:t>
    </dgm:pt>
    <dgm:pt modelId="{FA64D118-3170-42AC-B3C6-E9F4ED2EC32F}" type="sibTrans" cxnId="{9B5C73F1-DF4E-4FB5-8640-13A3BFA65D41}">
      <dgm:prSet/>
      <dgm:spPr/>
      <dgm:t>
        <a:bodyPr/>
        <a:lstStyle/>
        <a:p>
          <a:endParaRPr lang="pt-BR" b="1"/>
        </a:p>
      </dgm:t>
    </dgm:pt>
    <dgm:pt modelId="{6AFE4103-EA8D-4B59-8471-795C34276404}">
      <dgm:prSet/>
      <dgm:spPr/>
      <dgm:t>
        <a:bodyPr/>
        <a:lstStyle/>
        <a:p>
          <a:r>
            <a:rPr lang="pt-BR" b="1" dirty="0" smtClean="0"/>
            <a:t>ANEEL</a:t>
          </a:r>
          <a:endParaRPr lang="pt-BR" b="1" dirty="0"/>
        </a:p>
      </dgm:t>
    </dgm:pt>
    <dgm:pt modelId="{84EC282C-D9EC-4F0A-ABDA-8541669EEA8F}" type="parTrans" cxnId="{F28126C3-2056-44EE-92AD-EFB8E72E6643}">
      <dgm:prSet/>
      <dgm:spPr/>
      <dgm:t>
        <a:bodyPr/>
        <a:lstStyle/>
        <a:p>
          <a:endParaRPr lang="pt-BR" b="1" dirty="0"/>
        </a:p>
      </dgm:t>
    </dgm:pt>
    <dgm:pt modelId="{BC1A7397-62C8-46F4-8F95-C9E7368BD6F7}" type="sibTrans" cxnId="{F28126C3-2056-44EE-92AD-EFB8E72E6643}">
      <dgm:prSet/>
      <dgm:spPr/>
      <dgm:t>
        <a:bodyPr/>
        <a:lstStyle/>
        <a:p>
          <a:endParaRPr lang="pt-BR" b="1"/>
        </a:p>
      </dgm:t>
    </dgm:pt>
    <dgm:pt modelId="{73ADDB88-62BE-4DC5-976D-6BE73846014F}">
      <dgm:prSet/>
      <dgm:spPr/>
      <dgm:t>
        <a:bodyPr/>
        <a:lstStyle/>
        <a:p>
          <a:r>
            <a:rPr lang="pt-BR" b="1" dirty="0" smtClean="0"/>
            <a:t>PEE</a:t>
          </a:r>
          <a:endParaRPr lang="pt-BR" b="1" dirty="0"/>
        </a:p>
      </dgm:t>
    </dgm:pt>
    <dgm:pt modelId="{43F80FF6-8825-48C2-B591-6563B6E59DD4}" type="parTrans" cxnId="{7CBBF4F6-DCB9-4958-9FBE-BA87A93119C2}">
      <dgm:prSet/>
      <dgm:spPr/>
      <dgm:t>
        <a:bodyPr/>
        <a:lstStyle/>
        <a:p>
          <a:endParaRPr lang="pt-BR" b="1" dirty="0"/>
        </a:p>
      </dgm:t>
    </dgm:pt>
    <dgm:pt modelId="{84995FF8-48EC-4CD0-9875-C4AE3371F486}" type="sibTrans" cxnId="{7CBBF4F6-DCB9-4958-9FBE-BA87A93119C2}">
      <dgm:prSet/>
      <dgm:spPr/>
      <dgm:t>
        <a:bodyPr/>
        <a:lstStyle/>
        <a:p>
          <a:endParaRPr lang="pt-BR" b="1"/>
        </a:p>
      </dgm:t>
    </dgm:pt>
    <dgm:pt modelId="{C7FAF433-D7A8-403F-8745-C39B0FBBFF30}">
      <dgm:prSet/>
      <dgm:spPr/>
      <dgm:t>
        <a:bodyPr/>
        <a:lstStyle/>
        <a:p>
          <a:r>
            <a:rPr lang="pt-BR" b="1" dirty="0" smtClean="0"/>
            <a:t>MDIC</a:t>
          </a:r>
          <a:endParaRPr lang="pt-BR" b="1" dirty="0"/>
        </a:p>
      </dgm:t>
    </dgm:pt>
    <dgm:pt modelId="{E3CA5624-5FEE-4712-B72D-21A059925833}" type="parTrans" cxnId="{5B74CEEE-D55F-4034-A3D0-797255755A91}">
      <dgm:prSet/>
      <dgm:spPr/>
      <dgm:t>
        <a:bodyPr/>
        <a:lstStyle/>
        <a:p>
          <a:endParaRPr lang="pt-BR" b="1"/>
        </a:p>
      </dgm:t>
    </dgm:pt>
    <dgm:pt modelId="{91C154E6-912A-4490-ABC1-DB9B6EE66C0C}" type="sibTrans" cxnId="{5B74CEEE-D55F-4034-A3D0-797255755A91}">
      <dgm:prSet/>
      <dgm:spPr/>
      <dgm:t>
        <a:bodyPr/>
        <a:lstStyle/>
        <a:p>
          <a:endParaRPr lang="pt-BR" b="1"/>
        </a:p>
      </dgm:t>
    </dgm:pt>
    <dgm:pt modelId="{45BED6EF-2405-4944-9CA8-786F3DD7BB8A}">
      <dgm:prSet/>
      <dgm:spPr/>
      <dgm:t>
        <a:bodyPr/>
        <a:lstStyle/>
        <a:p>
          <a:r>
            <a:rPr lang="pt-BR" b="1" dirty="0" smtClean="0"/>
            <a:t>INMETRO</a:t>
          </a:r>
          <a:endParaRPr lang="pt-BR" b="1" dirty="0"/>
        </a:p>
      </dgm:t>
    </dgm:pt>
    <dgm:pt modelId="{DE88B236-428F-4597-8928-1F226AAE4F30}" type="parTrans" cxnId="{DFC5F077-C298-4C0B-BA79-E8314094DDA2}">
      <dgm:prSet/>
      <dgm:spPr/>
      <dgm:t>
        <a:bodyPr/>
        <a:lstStyle/>
        <a:p>
          <a:endParaRPr lang="pt-BR" b="1" dirty="0"/>
        </a:p>
      </dgm:t>
    </dgm:pt>
    <dgm:pt modelId="{50089373-FF94-427B-A83B-2E868EE262E8}" type="sibTrans" cxnId="{DFC5F077-C298-4C0B-BA79-E8314094DDA2}">
      <dgm:prSet/>
      <dgm:spPr/>
      <dgm:t>
        <a:bodyPr/>
        <a:lstStyle/>
        <a:p>
          <a:endParaRPr lang="pt-BR" b="1"/>
        </a:p>
      </dgm:t>
    </dgm:pt>
    <dgm:pt modelId="{9DD7646E-FA4D-4832-84CA-1347FD20E359}">
      <dgm:prSet/>
      <dgm:spPr/>
      <dgm:t>
        <a:bodyPr/>
        <a:lstStyle/>
        <a:p>
          <a:r>
            <a:rPr lang="pt-BR" b="1" dirty="0" smtClean="0"/>
            <a:t>PBE</a:t>
          </a:r>
          <a:endParaRPr lang="pt-BR" b="1" dirty="0"/>
        </a:p>
      </dgm:t>
    </dgm:pt>
    <dgm:pt modelId="{3593CFB2-64D7-4082-A272-BAFDD9CED039}" type="parTrans" cxnId="{B1B06EF5-CC09-4621-8124-0AD5B6414CD9}">
      <dgm:prSet/>
      <dgm:spPr/>
      <dgm:t>
        <a:bodyPr/>
        <a:lstStyle/>
        <a:p>
          <a:endParaRPr lang="pt-BR" b="1" dirty="0"/>
        </a:p>
      </dgm:t>
    </dgm:pt>
    <dgm:pt modelId="{FFDF93D9-9104-4F5D-B02D-463E2FB6AF7A}" type="sibTrans" cxnId="{B1B06EF5-CC09-4621-8124-0AD5B6414CD9}">
      <dgm:prSet/>
      <dgm:spPr/>
      <dgm:t>
        <a:bodyPr/>
        <a:lstStyle/>
        <a:p>
          <a:endParaRPr lang="pt-BR" b="1"/>
        </a:p>
      </dgm:t>
    </dgm:pt>
    <dgm:pt modelId="{37872957-F8A7-4158-BD48-0C258784C8BB}">
      <dgm:prSet/>
      <dgm:spPr/>
      <dgm:t>
        <a:bodyPr/>
        <a:lstStyle/>
        <a:p>
          <a:r>
            <a:rPr lang="pt-BR" b="1" dirty="0" smtClean="0"/>
            <a:t>MMA</a:t>
          </a:r>
          <a:endParaRPr lang="pt-BR" b="1" dirty="0"/>
        </a:p>
      </dgm:t>
    </dgm:pt>
    <dgm:pt modelId="{BAE60967-5F32-4114-8D43-A570B265C166}" type="parTrans" cxnId="{8A1542F5-C7FC-45BB-B0FC-640723750B5F}">
      <dgm:prSet/>
      <dgm:spPr/>
      <dgm:t>
        <a:bodyPr/>
        <a:lstStyle/>
        <a:p>
          <a:endParaRPr lang="pt-BR" b="1"/>
        </a:p>
      </dgm:t>
    </dgm:pt>
    <dgm:pt modelId="{0A7DB659-9B78-44D6-B570-C02CDAAA664C}" type="sibTrans" cxnId="{8A1542F5-C7FC-45BB-B0FC-640723750B5F}">
      <dgm:prSet/>
      <dgm:spPr/>
      <dgm:t>
        <a:bodyPr/>
        <a:lstStyle/>
        <a:p>
          <a:endParaRPr lang="pt-BR" b="1"/>
        </a:p>
      </dgm:t>
    </dgm:pt>
    <dgm:pt modelId="{9F214C66-70F2-4CD0-90D0-22F10580310E}">
      <dgm:prSet/>
      <dgm:spPr/>
      <dgm:t>
        <a:bodyPr/>
        <a:lstStyle/>
        <a:p>
          <a:r>
            <a:rPr lang="pt-BR" b="1" dirty="0" smtClean="0"/>
            <a:t>SMCQ</a:t>
          </a:r>
          <a:endParaRPr lang="pt-BR" b="1" dirty="0"/>
        </a:p>
      </dgm:t>
    </dgm:pt>
    <dgm:pt modelId="{6CAC50DA-5A33-47EF-90FB-F0BD8AE7A260}" type="parTrans" cxnId="{452E3EAC-43AB-4A6C-A931-3E8A397E0D8B}">
      <dgm:prSet/>
      <dgm:spPr/>
      <dgm:t>
        <a:bodyPr/>
        <a:lstStyle/>
        <a:p>
          <a:endParaRPr lang="pt-BR" b="1" dirty="0"/>
        </a:p>
      </dgm:t>
    </dgm:pt>
    <dgm:pt modelId="{FB21FD83-7F88-45D6-B57F-CCFF1FC62C81}" type="sibTrans" cxnId="{452E3EAC-43AB-4A6C-A931-3E8A397E0D8B}">
      <dgm:prSet/>
      <dgm:spPr/>
      <dgm:t>
        <a:bodyPr/>
        <a:lstStyle/>
        <a:p>
          <a:endParaRPr lang="pt-BR" b="1"/>
        </a:p>
      </dgm:t>
    </dgm:pt>
    <dgm:pt modelId="{644A43DE-40EC-4F4F-BF44-24849C07977F}">
      <dgm:prSet/>
      <dgm:spPr/>
      <dgm:t>
        <a:bodyPr/>
        <a:lstStyle/>
        <a:p>
          <a:r>
            <a:rPr lang="pt-BR" b="1" dirty="0" smtClean="0"/>
            <a:t>BNDES</a:t>
          </a:r>
          <a:endParaRPr lang="pt-BR" b="1" dirty="0"/>
        </a:p>
      </dgm:t>
    </dgm:pt>
    <dgm:pt modelId="{1077D085-ADBA-44FA-AFB5-51A19FC84DDD}" type="parTrans" cxnId="{3A0ED35C-03D2-4F6F-A316-7EC13C3AFFE3}">
      <dgm:prSet/>
      <dgm:spPr/>
      <dgm:t>
        <a:bodyPr/>
        <a:lstStyle/>
        <a:p>
          <a:endParaRPr lang="pt-BR" b="1" dirty="0"/>
        </a:p>
      </dgm:t>
    </dgm:pt>
    <dgm:pt modelId="{F66B6477-8E88-4F42-9139-F6A8D6C26F7E}" type="sibTrans" cxnId="{3A0ED35C-03D2-4F6F-A316-7EC13C3AFFE3}">
      <dgm:prSet/>
      <dgm:spPr/>
      <dgm:t>
        <a:bodyPr/>
        <a:lstStyle/>
        <a:p>
          <a:endParaRPr lang="pt-BR" b="1"/>
        </a:p>
      </dgm:t>
    </dgm:pt>
    <dgm:pt modelId="{876ABB3A-8BDC-45EB-ADD6-18202B6C6762}">
      <dgm:prSet/>
      <dgm:spPr/>
      <dgm:t>
        <a:bodyPr/>
        <a:lstStyle/>
        <a:p>
          <a:r>
            <a:rPr lang="pt-BR" b="1" dirty="0" smtClean="0"/>
            <a:t>EPE</a:t>
          </a:r>
          <a:endParaRPr lang="pt-BR" b="1" dirty="0"/>
        </a:p>
      </dgm:t>
    </dgm:pt>
    <dgm:pt modelId="{80FFBBC9-16B2-4BA3-B79A-CAF18DF580B0}" type="parTrans" cxnId="{D2E2756D-2D83-48C4-BD93-7D01FEC164CE}">
      <dgm:prSet/>
      <dgm:spPr/>
      <dgm:t>
        <a:bodyPr/>
        <a:lstStyle/>
        <a:p>
          <a:endParaRPr lang="pt-BR" b="1" dirty="0"/>
        </a:p>
      </dgm:t>
    </dgm:pt>
    <dgm:pt modelId="{446DCD8A-BF69-4E5D-81F1-BD73F40F7AA3}" type="sibTrans" cxnId="{D2E2756D-2D83-48C4-BD93-7D01FEC164CE}">
      <dgm:prSet/>
      <dgm:spPr/>
      <dgm:t>
        <a:bodyPr/>
        <a:lstStyle/>
        <a:p>
          <a:endParaRPr lang="pt-BR" b="1"/>
        </a:p>
      </dgm:t>
    </dgm:pt>
    <dgm:pt modelId="{9947235B-3FBA-4306-9E89-F6B3723BD9E9}">
      <dgm:prSet/>
      <dgm:spPr/>
      <dgm:t>
        <a:bodyPr/>
        <a:lstStyle/>
        <a:p>
          <a:r>
            <a:rPr lang="pt-BR" dirty="0" smtClean="0"/>
            <a:t>CGIEE</a:t>
          </a:r>
          <a:endParaRPr lang="pt-BR" dirty="0"/>
        </a:p>
      </dgm:t>
    </dgm:pt>
    <dgm:pt modelId="{4FC9C052-D532-4B03-BA9E-1D044507A4DE}" type="parTrans" cxnId="{4058325D-5C3E-4789-AF5E-8E0CC6258652}">
      <dgm:prSet/>
      <dgm:spPr/>
      <dgm:t>
        <a:bodyPr/>
        <a:lstStyle/>
        <a:p>
          <a:endParaRPr lang="pt-BR"/>
        </a:p>
      </dgm:t>
    </dgm:pt>
    <dgm:pt modelId="{6C44A4BF-3396-43B9-8C14-E5F2174B8C16}" type="sibTrans" cxnId="{4058325D-5C3E-4789-AF5E-8E0CC6258652}">
      <dgm:prSet/>
      <dgm:spPr/>
      <dgm:t>
        <a:bodyPr/>
        <a:lstStyle/>
        <a:p>
          <a:endParaRPr lang="pt-BR"/>
        </a:p>
      </dgm:t>
    </dgm:pt>
    <dgm:pt modelId="{DEDAC0AE-A2E6-41D0-B243-04E436E0AF96}" type="pres">
      <dgm:prSet presAssocID="{EE324D3B-E39C-4F7D-9792-1FA2A928F8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0F89B18-59EC-471D-A1BC-8F4498E50847}" type="pres">
      <dgm:prSet presAssocID="{29401F6D-79E0-455E-9913-333D541CD757}" presName="hierRoot1" presStyleCnt="0"/>
      <dgm:spPr/>
    </dgm:pt>
    <dgm:pt modelId="{C972F432-0749-430C-B7C7-1D8977F83040}" type="pres">
      <dgm:prSet presAssocID="{29401F6D-79E0-455E-9913-333D541CD757}" presName="composite" presStyleCnt="0"/>
      <dgm:spPr/>
    </dgm:pt>
    <dgm:pt modelId="{5DD283DE-DE9E-40A3-B818-E51068DF741C}" type="pres">
      <dgm:prSet presAssocID="{29401F6D-79E0-455E-9913-333D541CD757}" presName="background" presStyleLbl="node0" presStyleIdx="0" presStyleCnt="3"/>
      <dgm:spPr/>
    </dgm:pt>
    <dgm:pt modelId="{9086F217-6326-49F0-83F9-BCC82927C330}" type="pres">
      <dgm:prSet presAssocID="{29401F6D-79E0-455E-9913-333D541CD757}" presName="text" presStyleLbl="fgAcc0" presStyleIdx="0" presStyleCnt="3" custLinFactY="-7548" custLinFactNeighborX="-12247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EEC2DDE-E9FF-400E-96FD-A20A6EF8A962}" type="pres">
      <dgm:prSet presAssocID="{29401F6D-79E0-455E-9913-333D541CD757}" presName="hierChild2" presStyleCnt="0"/>
      <dgm:spPr/>
    </dgm:pt>
    <dgm:pt modelId="{20B2D285-0643-4492-B2D5-0DBF0569672A}" type="pres">
      <dgm:prSet presAssocID="{325F333F-63B9-4837-AA69-408F53DDB46B}" presName="Name10" presStyleLbl="parChTrans1D2" presStyleIdx="0" presStyleCnt="8"/>
      <dgm:spPr/>
      <dgm:t>
        <a:bodyPr/>
        <a:lstStyle/>
        <a:p>
          <a:endParaRPr lang="pt-BR"/>
        </a:p>
      </dgm:t>
    </dgm:pt>
    <dgm:pt modelId="{F982C38E-A8FD-424C-97E9-8C06BAFA9492}" type="pres">
      <dgm:prSet presAssocID="{F71C1FB4-D186-4C3D-AC90-03A70762286D}" presName="hierRoot2" presStyleCnt="0"/>
      <dgm:spPr/>
    </dgm:pt>
    <dgm:pt modelId="{002AD992-EC30-47EE-93F1-F859026BCFF6}" type="pres">
      <dgm:prSet presAssocID="{F71C1FB4-D186-4C3D-AC90-03A70762286D}" presName="composite2" presStyleCnt="0"/>
      <dgm:spPr/>
    </dgm:pt>
    <dgm:pt modelId="{090B7545-525F-4C1B-A3BD-4B15060AC22D}" type="pres">
      <dgm:prSet presAssocID="{F71C1FB4-D186-4C3D-AC90-03A70762286D}" presName="background2" presStyleLbl="node2" presStyleIdx="0" presStyleCnt="8"/>
      <dgm:spPr/>
    </dgm:pt>
    <dgm:pt modelId="{9BA7BD2F-A74A-43FD-A0B6-6C55D96A6498}" type="pres">
      <dgm:prSet presAssocID="{F71C1FB4-D186-4C3D-AC90-03A70762286D}" presName="text2" presStyleLbl="fgAcc2" presStyleIdx="0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A294EE3-E783-4962-B83D-9E373860ECF6}" type="pres">
      <dgm:prSet presAssocID="{F71C1FB4-D186-4C3D-AC90-03A70762286D}" presName="hierChild3" presStyleCnt="0"/>
      <dgm:spPr/>
    </dgm:pt>
    <dgm:pt modelId="{935C3FC0-F044-4813-B536-27706B5A6637}" type="pres">
      <dgm:prSet presAssocID="{9BD870E7-697A-438A-86E2-A717EE70E677}" presName="Name17" presStyleLbl="parChTrans1D3" presStyleIdx="0" presStyleCnt="4"/>
      <dgm:spPr/>
      <dgm:t>
        <a:bodyPr/>
        <a:lstStyle/>
        <a:p>
          <a:endParaRPr lang="pt-BR"/>
        </a:p>
      </dgm:t>
    </dgm:pt>
    <dgm:pt modelId="{3F846BBE-2855-4A77-B3B7-4205A544F3D2}" type="pres">
      <dgm:prSet presAssocID="{53E3281D-4190-4154-A650-65B2972B3254}" presName="hierRoot3" presStyleCnt="0"/>
      <dgm:spPr/>
    </dgm:pt>
    <dgm:pt modelId="{976ACF2B-ADDF-4BB3-A1A9-3556BB4BD574}" type="pres">
      <dgm:prSet presAssocID="{53E3281D-4190-4154-A650-65B2972B3254}" presName="composite3" presStyleCnt="0"/>
      <dgm:spPr/>
    </dgm:pt>
    <dgm:pt modelId="{FBD6BFC3-7B45-4183-B6DD-885661D85C62}" type="pres">
      <dgm:prSet presAssocID="{53E3281D-4190-4154-A650-65B2972B3254}" presName="background3" presStyleLbl="node3" presStyleIdx="0" presStyleCnt="4"/>
      <dgm:spPr/>
    </dgm:pt>
    <dgm:pt modelId="{21CB87AF-5B80-44E5-A23A-DA128F3961AE}" type="pres">
      <dgm:prSet presAssocID="{53E3281D-4190-4154-A650-65B2972B3254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406C958-701C-4994-AE65-268B3334ACBE}" type="pres">
      <dgm:prSet presAssocID="{53E3281D-4190-4154-A650-65B2972B3254}" presName="hierChild4" presStyleCnt="0"/>
      <dgm:spPr/>
    </dgm:pt>
    <dgm:pt modelId="{A148FD16-9A30-4AF7-B416-86DF64E54A7B}" type="pres">
      <dgm:prSet presAssocID="{C3A205DB-2C66-4D06-9222-810476326B26}" presName="Name10" presStyleLbl="parChTrans1D2" presStyleIdx="1" presStyleCnt="8"/>
      <dgm:spPr/>
      <dgm:t>
        <a:bodyPr/>
        <a:lstStyle/>
        <a:p>
          <a:endParaRPr lang="pt-BR"/>
        </a:p>
      </dgm:t>
    </dgm:pt>
    <dgm:pt modelId="{E92FBFBA-A501-44AA-B166-B71CA1DDE42D}" type="pres">
      <dgm:prSet presAssocID="{EA7DB01A-375B-4781-B505-71E4E66CC569}" presName="hierRoot2" presStyleCnt="0"/>
      <dgm:spPr/>
    </dgm:pt>
    <dgm:pt modelId="{A12DAC71-B1E8-4CD5-A8B2-736EEE78A38E}" type="pres">
      <dgm:prSet presAssocID="{EA7DB01A-375B-4781-B505-71E4E66CC569}" presName="composite2" presStyleCnt="0"/>
      <dgm:spPr/>
    </dgm:pt>
    <dgm:pt modelId="{78AD91C2-C309-4284-A1D5-FA1F8D4C9CE8}" type="pres">
      <dgm:prSet presAssocID="{EA7DB01A-375B-4781-B505-71E4E66CC569}" presName="background2" presStyleLbl="node2" presStyleIdx="1" presStyleCnt="8"/>
      <dgm:spPr/>
    </dgm:pt>
    <dgm:pt modelId="{D00E523B-7FC4-445A-89DB-CC45C1AF43E3}" type="pres">
      <dgm:prSet presAssocID="{EA7DB01A-375B-4781-B505-71E4E66CC569}" presName="text2" presStyleLbl="fgAcc2" presStyleIdx="1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0B07EDB-8EA4-48F3-A409-925BA7644010}" type="pres">
      <dgm:prSet presAssocID="{EA7DB01A-375B-4781-B505-71E4E66CC569}" presName="hierChild3" presStyleCnt="0"/>
      <dgm:spPr/>
    </dgm:pt>
    <dgm:pt modelId="{3C3CD5C8-6C36-4344-9178-A56958460DFF}" type="pres">
      <dgm:prSet presAssocID="{17A0998D-9BC9-4948-80F7-C4B62DF98A80}" presName="Name17" presStyleLbl="parChTrans1D3" presStyleIdx="1" presStyleCnt="4"/>
      <dgm:spPr/>
      <dgm:t>
        <a:bodyPr/>
        <a:lstStyle/>
        <a:p>
          <a:endParaRPr lang="pt-BR"/>
        </a:p>
      </dgm:t>
    </dgm:pt>
    <dgm:pt modelId="{0D95B490-7594-45EB-83CF-55498F8AC6B6}" type="pres">
      <dgm:prSet presAssocID="{6A047EEF-B593-4458-A2BE-32DA08E4484C}" presName="hierRoot3" presStyleCnt="0"/>
      <dgm:spPr/>
    </dgm:pt>
    <dgm:pt modelId="{9A819071-B111-4231-85A3-615A2BDC787F}" type="pres">
      <dgm:prSet presAssocID="{6A047EEF-B593-4458-A2BE-32DA08E4484C}" presName="composite3" presStyleCnt="0"/>
      <dgm:spPr/>
    </dgm:pt>
    <dgm:pt modelId="{456BF09E-A710-4030-A23F-7850C930FA0B}" type="pres">
      <dgm:prSet presAssocID="{6A047EEF-B593-4458-A2BE-32DA08E4484C}" presName="background3" presStyleLbl="node3" presStyleIdx="1" presStyleCnt="4"/>
      <dgm:spPr/>
    </dgm:pt>
    <dgm:pt modelId="{78FBE20B-2261-439A-A5F7-910AAE1A4DE8}" type="pres">
      <dgm:prSet presAssocID="{6A047EEF-B593-4458-A2BE-32DA08E4484C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FACE963-9964-414F-AD8C-7356926A208A}" type="pres">
      <dgm:prSet presAssocID="{6A047EEF-B593-4458-A2BE-32DA08E4484C}" presName="hierChild4" presStyleCnt="0"/>
      <dgm:spPr/>
    </dgm:pt>
    <dgm:pt modelId="{D304B2A6-07F5-454C-A7C0-050FD99201B1}" type="pres">
      <dgm:prSet presAssocID="{84EC282C-D9EC-4F0A-ABDA-8541669EEA8F}" presName="Name10" presStyleLbl="parChTrans1D2" presStyleIdx="2" presStyleCnt="8"/>
      <dgm:spPr/>
      <dgm:t>
        <a:bodyPr/>
        <a:lstStyle/>
        <a:p>
          <a:endParaRPr lang="pt-BR"/>
        </a:p>
      </dgm:t>
    </dgm:pt>
    <dgm:pt modelId="{53B4B03E-A3FC-4D1D-9AC4-01A6C226874A}" type="pres">
      <dgm:prSet presAssocID="{6AFE4103-EA8D-4B59-8471-795C34276404}" presName="hierRoot2" presStyleCnt="0"/>
      <dgm:spPr/>
    </dgm:pt>
    <dgm:pt modelId="{295DC80C-A8D3-41B9-AFDE-8B9A89755369}" type="pres">
      <dgm:prSet presAssocID="{6AFE4103-EA8D-4B59-8471-795C34276404}" presName="composite2" presStyleCnt="0"/>
      <dgm:spPr/>
    </dgm:pt>
    <dgm:pt modelId="{9093A91D-DE4D-4B32-8BBD-0979330858D0}" type="pres">
      <dgm:prSet presAssocID="{6AFE4103-EA8D-4B59-8471-795C34276404}" presName="background2" presStyleLbl="node2" presStyleIdx="2" presStyleCnt="8"/>
      <dgm:spPr/>
    </dgm:pt>
    <dgm:pt modelId="{D34A711F-299D-40A4-8E21-D04BB4C116BF}" type="pres">
      <dgm:prSet presAssocID="{6AFE4103-EA8D-4B59-8471-795C34276404}" presName="text2" presStyleLbl="fgAcc2" presStyleIdx="2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A017841-21A3-448D-A453-F426A3815A06}" type="pres">
      <dgm:prSet presAssocID="{6AFE4103-EA8D-4B59-8471-795C34276404}" presName="hierChild3" presStyleCnt="0"/>
      <dgm:spPr/>
    </dgm:pt>
    <dgm:pt modelId="{E9C89BFD-C1D9-42FF-8D81-39D1194295CA}" type="pres">
      <dgm:prSet presAssocID="{43F80FF6-8825-48C2-B591-6563B6E59DD4}" presName="Name17" presStyleLbl="parChTrans1D3" presStyleIdx="2" presStyleCnt="4"/>
      <dgm:spPr/>
      <dgm:t>
        <a:bodyPr/>
        <a:lstStyle/>
        <a:p>
          <a:endParaRPr lang="pt-BR"/>
        </a:p>
      </dgm:t>
    </dgm:pt>
    <dgm:pt modelId="{EC0ABDAE-D259-4017-873C-4F1F7D44EE64}" type="pres">
      <dgm:prSet presAssocID="{73ADDB88-62BE-4DC5-976D-6BE73846014F}" presName="hierRoot3" presStyleCnt="0"/>
      <dgm:spPr/>
    </dgm:pt>
    <dgm:pt modelId="{44BE854A-33CD-4E13-9357-117AFFCB7666}" type="pres">
      <dgm:prSet presAssocID="{73ADDB88-62BE-4DC5-976D-6BE73846014F}" presName="composite3" presStyleCnt="0"/>
      <dgm:spPr/>
    </dgm:pt>
    <dgm:pt modelId="{FB01315D-FF43-4D44-8EAC-CC0B592D48A5}" type="pres">
      <dgm:prSet presAssocID="{73ADDB88-62BE-4DC5-976D-6BE73846014F}" presName="background3" presStyleLbl="node3" presStyleIdx="2" presStyleCnt="4"/>
      <dgm:spPr/>
    </dgm:pt>
    <dgm:pt modelId="{2AE1D9D2-4F4B-409F-8281-CB2E8973092F}" type="pres">
      <dgm:prSet presAssocID="{73ADDB88-62BE-4DC5-976D-6BE73846014F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B98ADA7-1C33-4431-A933-E5B4C8E4E711}" type="pres">
      <dgm:prSet presAssocID="{73ADDB88-62BE-4DC5-976D-6BE73846014F}" presName="hierChild4" presStyleCnt="0"/>
      <dgm:spPr/>
    </dgm:pt>
    <dgm:pt modelId="{D992A5F7-7D3F-40BB-9D0C-A3D0023EE2D2}" type="pres">
      <dgm:prSet presAssocID="{80FFBBC9-16B2-4BA3-B79A-CAF18DF580B0}" presName="Name10" presStyleLbl="parChTrans1D2" presStyleIdx="3" presStyleCnt="8"/>
      <dgm:spPr/>
      <dgm:t>
        <a:bodyPr/>
        <a:lstStyle/>
        <a:p>
          <a:endParaRPr lang="pt-BR"/>
        </a:p>
      </dgm:t>
    </dgm:pt>
    <dgm:pt modelId="{D47AB4E6-E424-464C-A497-918312318577}" type="pres">
      <dgm:prSet presAssocID="{876ABB3A-8BDC-45EB-ADD6-18202B6C6762}" presName="hierRoot2" presStyleCnt="0"/>
      <dgm:spPr/>
    </dgm:pt>
    <dgm:pt modelId="{DA05C211-4430-49A3-AA61-2795C5BCB3AB}" type="pres">
      <dgm:prSet presAssocID="{876ABB3A-8BDC-45EB-ADD6-18202B6C6762}" presName="composite2" presStyleCnt="0"/>
      <dgm:spPr/>
    </dgm:pt>
    <dgm:pt modelId="{D415FF4A-1752-4316-A133-CF31F4102748}" type="pres">
      <dgm:prSet presAssocID="{876ABB3A-8BDC-45EB-ADD6-18202B6C6762}" presName="background2" presStyleLbl="node2" presStyleIdx="3" presStyleCnt="8"/>
      <dgm:spPr/>
    </dgm:pt>
    <dgm:pt modelId="{C18A6E2E-CD68-4558-BAAA-4B5374D96725}" type="pres">
      <dgm:prSet presAssocID="{876ABB3A-8BDC-45EB-ADD6-18202B6C6762}" presName="text2" presStyleLbl="fgAcc2" presStyleIdx="3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75AC67A-8413-4EDC-ACA3-D9032F10126C}" type="pres">
      <dgm:prSet presAssocID="{876ABB3A-8BDC-45EB-ADD6-18202B6C6762}" presName="hierChild3" presStyleCnt="0"/>
      <dgm:spPr/>
    </dgm:pt>
    <dgm:pt modelId="{44CF41EE-415E-4931-872A-64359B649F6E}" type="pres">
      <dgm:prSet presAssocID="{4FC9C052-D532-4B03-BA9E-1D044507A4DE}" presName="Name10" presStyleLbl="parChTrans1D2" presStyleIdx="4" presStyleCnt="8"/>
      <dgm:spPr/>
      <dgm:t>
        <a:bodyPr/>
        <a:lstStyle/>
        <a:p>
          <a:endParaRPr lang="pt-BR"/>
        </a:p>
      </dgm:t>
    </dgm:pt>
    <dgm:pt modelId="{C40F1F26-FFAA-4DBF-93F2-774505A7CF80}" type="pres">
      <dgm:prSet presAssocID="{9947235B-3FBA-4306-9E89-F6B3723BD9E9}" presName="hierRoot2" presStyleCnt="0"/>
      <dgm:spPr/>
    </dgm:pt>
    <dgm:pt modelId="{EB75F422-C324-489E-B8AF-41311C3AF852}" type="pres">
      <dgm:prSet presAssocID="{9947235B-3FBA-4306-9E89-F6B3723BD9E9}" presName="composite2" presStyleCnt="0"/>
      <dgm:spPr/>
    </dgm:pt>
    <dgm:pt modelId="{FDD77D8D-EA4A-4A2D-B756-D6977864856C}" type="pres">
      <dgm:prSet presAssocID="{9947235B-3FBA-4306-9E89-F6B3723BD9E9}" presName="background2" presStyleLbl="node2" presStyleIdx="4" presStyleCnt="8"/>
      <dgm:spPr/>
    </dgm:pt>
    <dgm:pt modelId="{F9050F71-4AE9-4683-81B8-CFE66FBFA934}" type="pres">
      <dgm:prSet presAssocID="{9947235B-3FBA-4306-9E89-F6B3723BD9E9}" presName="text2" presStyleLbl="fgAcc2" presStyleIdx="4" presStyleCnt="8" custLinFactX="-13879" custLinFactY="-47512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8B551CA-1B7D-4DB5-AC2A-F96DCE6148DD}" type="pres">
      <dgm:prSet presAssocID="{9947235B-3FBA-4306-9E89-F6B3723BD9E9}" presName="hierChild3" presStyleCnt="0"/>
      <dgm:spPr/>
    </dgm:pt>
    <dgm:pt modelId="{B33D34BB-EDBA-4F1F-9F4F-F6C7DA5F3F57}" type="pres">
      <dgm:prSet presAssocID="{C7FAF433-D7A8-403F-8745-C39B0FBBFF30}" presName="hierRoot1" presStyleCnt="0"/>
      <dgm:spPr/>
    </dgm:pt>
    <dgm:pt modelId="{AAC35651-FC94-4D49-BD09-BCD3AE167F12}" type="pres">
      <dgm:prSet presAssocID="{C7FAF433-D7A8-403F-8745-C39B0FBBFF30}" presName="composite" presStyleCnt="0"/>
      <dgm:spPr/>
    </dgm:pt>
    <dgm:pt modelId="{3B067190-78A2-4526-A7BC-77C4D58B8920}" type="pres">
      <dgm:prSet presAssocID="{C7FAF433-D7A8-403F-8745-C39B0FBBFF30}" presName="background" presStyleLbl="node0" presStyleIdx="1" presStyleCnt="3"/>
      <dgm:spPr/>
    </dgm:pt>
    <dgm:pt modelId="{08B80E1B-DAB8-41B2-872B-C339474FE34E}" type="pres">
      <dgm:prSet presAssocID="{C7FAF433-D7A8-403F-8745-C39B0FBBFF30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54B9786-7269-4FBD-A984-305D31EB7A51}" type="pres">
      <dgm:prSet presAssocID="{C7FAF433-D7A8-403F-8745-C39B0FBBFF30}" presName="hierChild2" presStyleCnt="0"/>
      <dgm:spPr/>
    </dgm:pt>
    <dgm:pt modelId="{AED3C76D-7779-4D77-84EC-C267AC79AC88}" type="pres">
      <dgm:prSet presAssocID="{DE88B236-428F-4597-8928-1F226AAE4F30}" presName="Name10" presStyleLbl="parChTrans1D2" presStyleIdx="5" presStyleCnt="8"/>
      <dgm:spPr/>
      <dgm:t>
        <a:bodyPr/>
        <a:lstStyle/>
        <a:p>
          <a:endParaRPr lang="pt-BR"/>
        </a:p>
      </dgm:t>
    </dgm:pt>
    <dgm:pt modelId="{257AAEC0-4DFE-4E7A-80CE-1E6E66FBE214}" type="pres">
      <dgm:prSet presAssocID="{45BED6EF-2405-4944-9CA8-786F3DD7BB8A}" presName="hierRoot2" presStyleCnt="0"/>
      <dgm:spPr/>
    </dgm:pt>
    <dgm:pt modelId="{CB9158DB-BC71-4525-AE7E-C339EB3CB513}" type="pres">
      <dgm:prSet presAssocID="{45BED6EF-2405-4944-9CA8-786F3DD7BB8A}" presName="composite2" presStyleCnt="0"/>
      <dgm:spPr/>
    </dgm:pt>
    <dgm:pt modelId="{99C7695C-7C53-4692-BC30-8B328A41F0FC}" type="pres">
      <dgm:prSet presAssocID="{45BED6EF-2405-4944-9CA8-786F3DD7BB8A}" presName="background2" presStyleLbl="node2" presStyleIdx="5" presStyleCnt="8"/>
      <dgm:spPr/>
    </dgm:pt>
    <dgm:pt modelId="{BE487849-D8AD-41D4-ACD0-7DFE5137C9E7}" type="pres">
      <dgm:prSet presAssocID="{45BED6EF-2405-4944-9CA8-786F3DD7BB8A}" presName="text2" presStyleLbl="fgAcc2" presStyleIdx="5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514843C-E8D7-4374-8D2D-47BBD92B0403}" type="pres">
      <dgm:prSet presAssocID="{45BED6EF-2405-4944-9CA8-786F3DD7BB8A}" presName="hierChild3" presStyleCnt="0"/>
      <dgm:spPr/>
    </dgm:pt>
    <dgm:pt modelId="{0539E3E6-A688-493D-9F6C-645AF11CDD98}" type="pres">
      <dgm:prSet presAssocID="{3593CFB2-64D7-4082-A272-BAFDD9CED039}" presName="Name17" presStyleLbl="parChTrans1D3" presStyleIdx="3" presStyleCnt="4"/>
      <dgm:spPr/>
      <dgm:t>
        <a:bodyPr/>
        <a:lstStyle/>
        <a:p>
          <a:endParaRPr lang="pt-BR"/>
        </a:p>
      </dgm:t>
    </dgm:pt>
    <dgm:pt modelId="{7F5162E4-8131-4BBA-99EA-95AD26D778AC}" type="pres">
      <dgm:prSet presAssocID="{9DD7646E-FA4D-4832-84CA-1347FD20E359}" presName="hierRoot3" presStyleCnt="0"/>
      <dgm:spPr/>
    </dgm:pt>
    <dgm:pt modelId="{063D3A8F-FF04-4E16-8BA8-43583ACA6FE3}" type="pres">
      <dgm:prSet presAssocID="{9DD7646E-FA4D-4832-84CA-1347FD20E359}" presName="composite3" presStyleCnt="0"/>
      <dgm:spPr/>
    </dgm:pt>
    <dgm:pt modelId="{BD15B1ED-15B4-447C-991C-50EBB706AA06}" type="pres">
      <dgm:prSet presAssocID="{9DD7646E-FA4D-4832-84CA-1347FD20E359}" presName="background3" presStyleLbl="node3" presStyleIdx="3" presStyleCnt="4"/>
      <dgm:spPr/>
    </dgm:pt>
    <dgm:pt modelId="{C470975C-0B23-414F-8184-F3070F1A6682}" type="pres">
      <dgm:prSet presAssocID="{9DD7646E-FA4D-4832-84CA-1347FD20E359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BB4263D-C7B6-4DED-9CFD-779A592B0E1A}" type="pres">
      <dgm:prSet presAssocID="{9DD7646E-FA4D-4832-84CA-1347FD20E359}" presName="hierChild4" presStyleCnt="0"/>
      <dgm:spPr/>
    </dgm:pt>
    <dgm:pt modelId="{18AC0416-6194-456B-9A3E-48D0E47C9FA0}" type="pres">
      <dgm:prSet presAssocID="{1077D085-ADBA-44FA-AFB5-51A19FC84DDD}" presName="Name10" presStyleLbl="parChTrans1D2" presStyleIdx="6" presStyleCnt="8"/>
      <dgm:spPr/>
      <dgm:t>
        <a:bodyPr/>
        <a:lstStyle/>
        <a:p>
          <a:endParaRPr lang="pt-BR"/>
        </a:p>
      </dgm:t>
    </dgm:pt>
    <dgm:pt modelId="{49D4193F-E1D4-4691-977D-94E9E1493C60}" type="pres">
      <dgm:prSet presAssocID="{644A43DE-40EC-4F4F-BF44-24849C07977F}" presName="hierRoot2" presStyleCnt="0"/>
      <dgm:spPr/>
    </dgm:pt>
    <dgm:pt modelId="{5B070311-C746-4D0F-B458-45AAA2297148}" type="pres">
      <dgm:prSet presAssocID="{644A43DE-40EC-4F4F-BF44-24849C07977F}" presName="composite2" presStyleCnt="0"/>
      <dgm:spPr/>
    </dgm:pt>
    <dgm:pt modelId="{F60B7C28-4A13-4F6F-B9DD-A175E2F18E1A}" type="pres">
      <dgm:prSet presAssocID="{644A43DE-40EC-4F4F-BF44-24849C07977F}" presName="background2" presStyleLbl="node2" presStyleIdx="6" presStyleCnt="8"/>
      <dgm:spPr/>
    </dgm:pt>
    <dgm:pt modelId="{CB8F5784-635C-48D7-A66A-DAB24B0DEF44}" type="pres">
      <dgm:prSet presAssocID="{644A43DE-40EC-4F4F-BF44-24849C07977F}" presName="text2" presStyleLbl="fgAcc2" presStyleIdx="6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2511BA9-9D30-45BB-A336-80252E7CD811}" type="pres">
      <dgm:prSet presAssocID="{644A43DE-40EC-4F4F-BF44-24849C07977F}" presName="hierChild3" presStyleCnt="0"/>
      <dgm:spPr/>
    </dgm:pt>
    <dgm:pt modelId="{21B07F14-940E-4B90-9A31-2D69E1193219}" type="pres">
      <dgm:prSet presAssocID="{37872957-F8A7-4158-BD48-0C258784C8BB}" presName="hierRoot1" presStyleCnt="0"/>
      <dgm:spPr/>
    </dgm:pt>
    <dgm:pt modelId="{08CB53D3-933D-4CB0-AB53-49EA7B65F67C}" type="pres">
      <dgm:prSet presAssocID="{37872957-F8A7-4158-BD48-0C258784C8BB}" presName="composite" presStyleCnt="0"/>
      <dgm:spPr/>
    </dgm:pt>
    <dgm:pt modelId="{A664727E-F46C-46B3-83AD-48A3B3241383}" type="pres">
      <dgm:prSet presAssocID="{37872957-F8A7-4158-BD48-0C258784C8BB}" presName="background" presStyleLbl="node0" presStyleIdx="2" presStyleCnt="3"/>
      <dgm:spPr/>
    </dgm:pt>
    <dgm:pt modelId="{FD27D56B-7F2A-4090-A10D-5F9E063559B5}" type="pres">
      <dgm:prSet presAssocID="{37872957-F8A7-4158-BD48-0C258784C8BB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651371D-4A74-4FF2-BA04-291DA1175947}" type="pres">
      <dgm:prSet presAssocID="{37872957-F8A7-4158-BD48-0C258784C8BB}" presName="hierChild2" presStyleCnt="0"/>
      <dgm:spPr/>
    </dgm:pt>
    <dgm:pt modelId="{2E9C6632-D29B-492A-8AF9-533F61B1C089}" type="pres">
      <dgm:prSet presAssocID="{6CAC50DA-5A33-47EF-90FB-F0BD8AE7A260}" presName="Name10" presStyleLbl="parChTrans1D2" presStyleIdx="7" presStyleCnt="8"/>
      <dgm:spPr/>
      <dgm:t>
        <a:bodyPr/>
        <a:lstStyle/>
        <a:p>
          <a:endParaRPr lang="pt-BR"/>
        </a:p>
      </dgm:t>
    </dgm:pt>
    <dgm:pt modelId="{7149466A-FFE5-4CB5-904E-170F60AE6CDD}" type="pres">
      <dgm:prSet presAssocID="{9F214C66-70F2-4CD0-90D0-22F10580310E}" presName="hierRoot2" presStyleCnt="0"/>
      <dgm:spPr/>
    </dgm:pt>
    <dgm:pt modelId="{DAFAF3B3-3C28-4B4C-884D-2EBA2EDCD685}" type="pres">
      <dgm:prSet presAssocID="{9F214C66-70F2-4CD0-90D0-22F10580310E}" presName="composite2" presStyleCnt="0"/>
      <dgm:spPr/>
    </dgm:pt>
    <dgm:pt modelId="{F20367AF-DEFB-4A1F-894B-DC3D649041F7}" type="pres">
      <dgm:prSet presAssocID="{9F214C66-70F2-4CD0-90D0-22F10580310E}" presName="background2" presStyleLbl="node2" presStyleIdx="7" presStyleCnt="8"/>
      <dgm:spPr/>
    </dgm:pt>
    <dgm:pt modelId="{A3B3D3D1-EB91-4BD0-BA8D-FE9E828EA025}" type="pres">
      <dgm:prSet presAssocID="{9F214C66-70F2-4CD0-90D0-22F10580310E}" presName="text2" presStyleLbl="fgAcc2" presStyleIdx="7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EF5D7A-239D-4A4C-A6DE-09B88FC4B8EF}" type="pres">
      <dgm:prSet presAssocID="{9F214C66-70F2-4CD0-90D0-22F10580310E}" presName="hierChild3" presStyleCnt="0"/>
      <dgm:spPr/>
    </dgm:pt>
  </dgm:ptLst>
  <dgm:cxnLst>
    <dgm:cxn modelId="{D012987B-2C7D-4067-9822-8199BD4D9280}" type="presOf" srcId="{73ADDB88-62BE-4DC5-976D-6BE73846014F}" destId="{2AE1D9D2-4F4B-409F-8281-CB2E8973092F}" srcOrd="0" destOrd="0" presId="urn:microsoft.com/office/officeart/2005/8/layout/hierarchy1"/>
    <dgm:cxn modelId="{4E2C38A8-23DB-4EBC-83B1-8F65DF5D90CA}" type="presOf" srcId="{9DD7646E-FA4D-4832-84CA-1347FD20E359}" destId="{C470975C-0B23-414F-8184-F3070F1A6682}" srcOrd="0" destOrd="0" presId="urn:microsoft.com/office/officeart/2005/8/layout/hierarchy1"/>
    <dgm:cxn modelId="{35005497-0045-4887-B996-DB415880646C}" type="presOf" srcId="{C3A205DB-2C66-4D06-9222-810476326B26}" destId="{A148FD16-9A30-4AF7-B416-86DF64E54A7B}" srcOrd="0" destOrd="0" presId="urn:microsoft.com/office/officeart/2005/8/layout/hierarchy1"/>
    <dgm:cxn modelId="{D2E2756D-2D83-48C4-BD93-7D01FEC164CE}" srcId="{29401F6D-79E0-455E-9913-333D541CD757}" destId="{876ABB3A-8BDC-45EB-ADD6-18202B6C6762}" srcOrd="3" destOrd="0" parTransId="{80FFBBC9-16B2-4BA3-B79A-CAF18DF580B0}" sibTransId="{446DCD8A-BF69-4E5D-81F1-BD73F40F7AA3}"/>
    <dgm:cxn modelId="{0E6B4E99-F5DA-4D00-9B27-A6E08D4505E4}" type="presOf" srcId="{43F80FF6-8825-48C2-B591-6563B6E59DD4}" destId="{E9C89BFD-C1D9-42FF-8D81-39D1194295CA}" srcOrd="0" destOrd="0" presId="urn:microsoft.com/office/officeart/2005/8/layout/hierarchy1"/>
    <dgm:cxn modelId="{3A0ED35C-03D2-4F6F-A316-7EC13C3AFFE3}" srcId="{C7FAF433-D7A8-403F-8745-C39B0FBBFF30}" destId="{644A43DE-40EC-4F4F-BF44-24849C07977F}" srcOrd="1" destOrd="0" parTransId="{1077D085-ADBA-44FA-AFB5-51A19FC84DDD}" sibTransId="{F66B6477-8E88-4F42-9139-F6A8D6C26F7E}"/>
    <dgm:cxn modelId="{7620DF5D-69C3-44F9-B0E1-A031AF3CCD84}" type="presOf" srcId="{1077D085-ADBA-44FA-AFB5-51A19FC84DDD}" destId="{18AC0416-6194-456B-9A3E-48D0E47C9FA0}" srcOrd="0" destOrd="0" presId="urn:microsoft.com/office/officeart/2005/8/layout/hierarchy1"/>
    <dgm:cxn modelId="{151D5389-ED38-4456-AAC1-16EFADF424E4}" type="presOf" srcId="{53E3281D-4190-4154-A650-65B2972B3254}" destId="{21CB87AF-5B80-44E5-A23A-DA128F3961AE}" srcOrd="0" destOrd="0" presId="urn:microsoft.com/office/officeart/2005/8/layout/hierarchy1"/>
    <dgm:cxn modelId="{7CBBF4F6-DCB9-4958-9FBE-BA87A93119C2}" srcId="{6AFE4103-EA8D-4B59-8471-795C34276404}" destId="{73ADDB88-62BE-4DC5-976D-6BE73846014F}" srcOrd="0" destOrd="0" parTransId="{43F80FF6-8825-48C2-B591-6563B6E59DD4}" sibTransId="{84995FF8-48EC-4CD0-9875-C4AE3371F486}"/>
    <dgm:cxn modelId="{2EE45DEF-E644-473B-B6B5-B85AB913D6D3}" type="presOf" srcId="{9947235B-3FBA-4306-9E89-F6B3723BD9E9}" destId="{F9050F71-4AE9-4683-81B8-CFE66FBFA934}" srcOrd="0" destOrd="0" presId="urn:microsoft.com/office/officeart/2005/8/layout/hierarchy1"/>
    <dgm:cxn modelId="{164A3B67-94A6-401B-A08F-D116ACB91272}" type="presOf" srcId="{4FC9C052-D532-4B03-BA9E-1D044507A4DE}" destId="{44CF41EE-415E-4931-872A-64359B649F6E}" srcOrd="0" destOrd="0" presId="urn:microsoft.com/office/officeart/2005/8/layout/hierarchy1"/>
    <dgm:cxn modelId="{9404F052-B91E-4243-8762-D28312458535}" type="presOf" srcId="{9F214C66-70F2-4CD0-90D0-22F10580310E}" destId="{A3B3D3D1-EB91-4BD0-BA8D-FE9E828EA025}" srcOrd="0" destOrd="0" presId="urn:microsoft.com/office/officeart/2005/8/layout/hierarchy1"/>
    <dgm:cxn modelId="{9B5C73F1-DF4E-4FB5-8640-13A3BFA65D41}" srcId="{EA7DB01A-375B-4781-B505-71E4E66CC569}" destId="{6A047EEF-B593-4458-A2BE-32DA08E4484C}" srcOrd="0" destOrd="0" parTransId="{17A0998D-9BC9-4948-80F7-C4B62DF98A80}" sibTransId="{FA64D118-3170-42AC-B3C6-E9F4ED2EC32F}"/>
    <dgm:cxn modelId="{A31E1279-93E2-4D75-B708-8D7AFFE1563D}" type="presOf" srcId="{29401F6D-79E0-455E-9913-333D541CD757}" destId="{9086F217-6326-49F0-83F9-BCC82927C330}" srcOrd="0" destOrd="0" presId="urn:microsoft.com/office/officeart/2005/8/layout/hierarchy1"/>
    <dgm:cxn modelId="{BD4B8800-E5BB-4AC3-82F7-E11898F7FCAB}" type="presOf" srcId="{45BED6EF-2405-4944-9CA8-786F3DD7BB8A}" destId="{BE487849-D8AD-41D4-ACD0-7DFE5137C9E7}" srcOrd="0" destOrd="0" presId="urn:microsoft.com/office/officeart/2005/8/layout/hierarchy1"/>
    <dgm:cxn modelId="{DFC5F077-C298-4C0B-BA79-E8314094DDA2}" srcId="{C7FAF433-D7A8-403F-8745-C39B0FBBFF30}" destId="{45BED6EF-2405-4944-9CA8-786F3DD7BB8A}" srcOrd="0" destOrd="0" parTransId="{DE88B236-428F-4597-8928-1F226AAE4F30}" sibTransId="{50089373-FF94-427B-A83B-2E868EE262E8}"/>
    <dgm:cxn modelId="{092693B3-6B46-4ADA-8362-0249383FC84A}" type="presOf" srcId="{EE324D3B-E39C-4F7D-9792-1FA2A928F84E}" destId="{DEDAC0AE-A2E6-41D0-B243-04E436E0AF96}" srcOrd="0" destOrd="0" presId="urn:microsoft.com/office/officeart/2005/8/layout/hierarchy1"/>
    <dgm:cxn modelId="{1484E1D9-BFA6-4A5F-8389-A0428A3F39C6}" type="presOf" srcId="{F71C1FB4-D186-4C3D-AC90-03A70762286D}" destId="{9BA7BD2F-A74A-43FD-A0B6-6C55D96A6498}" srcOrd="0" destOrd="0" presId="urn:microsoft.com/office/officeart/2005/8/layout/hierarchy1"/>
    <dgm:cxn modelId="{BE543782-3129-4D48-8CA1-38FC08B5718E}" type="presOf" srcId="{37872957-F8A7-4158-BD48-0C258784C8BB}" destId="{FD27D56B-7F2A-4090-A10D-5F9E063559B5}" srcOrd="0" destOrd="0" presId="urn:microsoft.com/office/officeart/2005/8/layout/hierarchy1"/>
    <dgm:cxn modelId="{EC2D1509-B7E4-43F0-9FC4-3DFB7C21BA25}" type="presOf" srcId="{3593CFB2-64D7-4082-A272-BAFDD9CED039}" destId="{0539E3E6-A688-493D-9F6C-645AF11CDD98}" srcOrd="0" destOrd="0" presId="urn:microsoft.com/office/officeart/2005/8/layout/hierarchy1"/>
    <dgm:cxn modelId="{4058325D-5C3E-4789-AF5E-8E0CC6258652}" srcId="{29401F6D-79E0-455E-9913-333D541CD757}" destId="{9947235B-3FBA-4306-9E89-F6B3723BD9E9}" srcOrd="4" destOrd="0" parTransId="{4FC9C052-D532-4B03-BA9E-1D044507A4DE}" sibTransId="{6C44A4BF-3396-43B9-8C14-E5F2174B8C16}"/>
    <dgm:cxn modelId="{8610B351-7570-43E0-807B-C310560ACBDE}" srcId="{F71C1FB4-D186-4C3D-AC90-03A70762286D}" destId="{53E3281D-4190-4154-A650-65B2972B3254}" srcOrd="0" destOrd="0" parTransId="{9BD870E7-697A-438A-86E2-A717EE70E677}" sibTransId="{90C25205-C774-42F9-8822-77AB9D639BA8}"/>
    <dgm:cxn modelId="{B1B06EF5-CC09-4621-8124-0AD5B6414CD9}" srcId="{45BED6EF-2405-4944-9CA8-786F3DD7BB8A}" destId="{9DD7646E-FA4D-4832-84CA-1347FD20E359}" srcOrd="0" destOrd="0" parTransId="{3593CFB2-64D7-4082-A272-BAFDD9CED039}" sibTransId="{FFDF93D9-9104-4F5D-B02D-463E2FB6AF7A}"/>
    <dgm:cxn modelId="{EC90C09E-6065-4BB3-BB55-4D9217726357}" srcId="{EE324D3B-E39C-4F7D-9792-1FA2A928F84E}" destId="{29401F6D-79E0-455E-9913-333D541CD757}" srcOrd="0" destOrd="0" parTransId="{ECDAD3C0-1CAD-4A2B-8E9A-65E9AD3D7E08}" sibTransId="{07ADBA39-D85A-46AE-BE9C-FB3EE76463A9}"/>
    <dgm:cxn modelId="{2AD096BA-F7FB-41EF-A4F7-DE8E8F2A14C7}" type="presOf" srcId="{80FFBBC9-16B2-4BA3-B79A-CAF18DF580B0}" destId="{D992A5F7-7D3F-40BB-9D0C-A3D0023EE2D2}" srcOrd="0" destOrd="0" presId="urn:microsoft.com/office/officeart/2005/8/layout/hierarchy1"/>
    <dgm:cxn modelId="{4AD49246-38C3-4559-827E-C74871280B98}" type="presOf" srcId="{6CAC50DA-5A33-47EF-90FB-F0BD8AE7A260}" destId="{2E9C6632-D29B-492A-8AF9-533F61B1C089}" srcOrd="0" destOrd="0" presId="urn:microsoft.com/office/officeart/2005/8/layout/hierarchy1"/>
    <dgm:cxn modelId="{8A1542F5-C7FC-45BB-B0FC-640723750B5F}" srcId="{EE324D3B-E39C-4F7D-9792-1FA2A928F84E}" destId="{37872957-F8A7-4158-BD48-0C258784C8BB}" srcOrd="2" destOrd="0" parTransId="{BAE60967-5F32-4114-8D43-A570B265C166}" sibTransId="{0A7DB659-9B78-44D6-B570-C02CDAAA664C}"/>
    <dgm:cxn modelId="{3D8DCF12-8DF5-4E9D-8A0B-E5B9A3445D7E}" srcId="{29401F6D-79E0-455E-9913-333D541CD757}" destId="{F71C1FB4-D186-4C3D-AC90-03A70762286D}" srcOrd="0" destOrd="0" parTransId="{325F333F-63B9-4837-AA69-408F53DDB46B}" sibTransId="{48DA97E0-C9F3-42A2-9FF2-7287993B0559}"/>
    <dgm:cxn modelId="{8A554EE0-B131-472A-BD39-82780950987F}" type="presOf" srcId="{644A43DE-40EC-4F4F-BF44-24849C07977F}" destId="{CB8F5784-635C-48D7-A66A-DAB24B0DEF44}" srcOrd="0" destOrd="0" presId="urn:microsoft.com/office/officeart/2005/8/layout/hierarchy1"/>
    <dgm:cxn modelId="{CB7A4EF4-1F9E-4BAC-A2C8-285B7A5C691E}" type="presOf" srcId="{6A047EEF-B593-4458-A2BE-32DA08E4484C}" destId="{78FBE20B-2261-439A-A5F7-910AAE1A4DE8}" srcOrd="0" destOrd="0" presId="urn:microsoft.com/office/officeart/2005/8/layout/hierarchy1"/>
    <dgm:cxn modelId="{8C6FEEAB-B835-4C3A-B667-53E24B51937B}" type="presOf" srcId="{325F333F-63B9-4837-AA69-408F53DDB46B}" destId="{20B2D285-0643-4492-B2D5-0DBF0569672A}" srcOrd="0" destOrd="0" presId="urn:microsoft.com/office/officeart/2005/8/layout/hierarchy1"/>
    <dgm:cxn modelId="{75E22F41-FF5C-4179-9177-F1E81C171D79}" type="presOf" srcId="{DE88B236-428F-4597-8928-1F226AAE4F30}" destId="{AED3C76D-7779-4D77-84EC-C267AC79AC88}" srcOrd="0" destOrd="0" presId="urn:microsoft.com/office/officeart/2005/8/layout/hierarchy1"/>
    <dgm:cxn modelId="{452E3EAC-43AB-4A6C-A931-3E8A397E0D8B}" srcId="{37872957-F8A7-4158-BD48-0C258784C8BB}" destId="{9F214C66-70F2-4CD0-90D0-22F10580310E}" srcOrd="0" destOrd="0" parTransId="{6CAC50DA-5A33-47EF-90FB-F0BD8AE7A260}" sibTransId="{FB21FD83-7F88-45D6-B57F-CCFF1FC62C81}"/>
    <dgm:cxn modelId="{B9B07583-3322-4F01-949B-56591CF2A8BF}" type="presOf" srcId="{17A0998D-9BC9-4948-80F7-C4B62DF98A80}" destId="{3C3CD5C8-6C36-4344-9178-A56958460DFF}" srcOrd="0" destOrd="0" presId="urn:microsoft.com/office/officeart/2005/8/layout/hierarchy1"/>
    <dgm:cxn modelId="{EDDC621C-A359-4064-A35A-8A61D891A430}" type="presOf" srcId="{C7FAF433-D7A8-403F-8745-C39B0FBBFF30}" destId="{08B80E1B-DAB8-41B2-872B-C339474FE34E}" srcOrd="0" destOrd="0" presId="urn:microsoft.com/office/officeart/2005/8/layout/hierarchy1"/>
    <dgm:cxn modelId="{EC43CF7E-BDAE-4686-8DBB-F7868F92983A}" type="presOf" srcId="{EA7DB01A-375B-4781-B505-71E4E66CC569}" destId="{D00E523B-7FC4-445A-89DB-CC45C1AF43E3}" srcOrd="0" destOrd="0" presId="urn:microsoft.com/office/officeart/2005/8/layout/hierarchy1"/>
    <dgm:cxn modelId="{4A6F69E2-1D2C-46BD-9DD8-4B094B001781}" type="presOf" srcId="{876ABB3A-8BDC-45EB-ADD6-18202B6C6762}" destId="{C18A6E2E-CD68-4558-BAAA-4B5374D96725}" srcOrd="0" destOrd="0" presId="urn:microsoft.com/office/officeart/2005/8/layout/hierarchy1"/>
    <dgm:cxn modelId="{1EBE1894-3E10-4F79-8547-747BC33DBB37}" type="presOf" srcId="{6AFE4103-EA8D-4B59-8471-795C34276404}" destId="{D34A711F-299D-40A4-8E21-D04BB4C116BF}" srcOrd="0" destOrd="0" presId="urn:microsoft.com/office/officeart/2005/8/layout/hierarchy1"/>
    <dgm:cxn modelId="{5B74CEEE-D55F-4034-A3D0-797255755A91}" srcId="{EE324D3B-E39C-4F7D-9792-1FA2A928F84E}" destId="{C7FAF433-D7A8-403F-8745-C39B0FBBFF30}" srcOrd="1" destOrd="0" parTransId="{E3CA5624-5FEE-4712-B72D-21A059925833}" sibTransId="{91C154E6-912A-4490-ABC1-DB9B6EE66C0C}"/>
    <dgm:cxn modelId="{B95342F9-9360-4182-8297-3EB48A4BBE37}" type="presOf" srcId="{84EC282C-D9EC-4F0A-ABDA-8541669EEA8F}" destId="{D304B2A6-07F5-454C-A7C0-050FD99201B1}" srcOrd="0" destOrd="0" presId="urn:microsoft.com/office/officeart/2005/8/layout/hierarchy1"/>
    <dgm:cxn modelId="{B623973A-F803-4C29-AB0C-99A5CA45CE68}" type="presOf" srcId="{9BD870E7-697A-438A-86E2-A717EE70E677}" destId="{935C3FC0-F044-4813-B536-27706B5A6637}" srcOrd="0" destOrd="0" presId="urn:microsoft.com/office/officeart/2005/8/layout/hierarchy1"/>
    <dgm:cxn modelId="{F28126C3-2056-44EE-92AD-EFB8E72E6643}" srcId="{29401F6D-79E0-455E-9913-333D541CD757}" destId="{6AFE4103-EA8D-4B59-8471-795C34276404}" srcOrd="2" destOrd="0" parTransId="{84EC282C-D9EC-4F0A-ABDA-8541669EEA8F}" sibTransId="{BC1A7397-62C8-46F4-8F95-C9E7368BD6F7}"/>
    <dgm:cxn modelId="{B7E59617-2CAD-4BCB-A6E5-9BCF1E71A8E8}" srcId="{29401F6D-79E0-455E-9913-333D541CD757}" destId="{EA7DB01A-375B-4781-B505-71E4E66CC569}" srcOrd="1" destOrd="0" parTransId="{C3A205DB-2C66-4D06-9222-810476326B26}" sibTransId="{6CFC85A9-C537-44E9-BEC5-D6F794C5F97E}"/>
    <dgm:cxn modelId="{2B61CDE7-3B47-45D4-888A-053D25500AC3}" type="presParOf" srcId="{DEDAC0AE-A2E6-41D0-B243-04E436E0AF96}" destId="{60F89B18-59EC-471D-A1BC-8F4498E50847}" srcOrd="0" destOrd="0" presId="urn:microsoft.com/office/officeart/2005/8/layout/hierarchy1"/>
    <dgm:cxn modelId="{8D94C109-B58B-411F-8E83-B5A1D608C0A0}" type="presParOf" srcId="{60F89B18-59EC-471D-A1BC-8F4498E50847}" destId="{C972F432-0749-430C-B7C7-1D8977F83040}" srcOrd="0" destOrd="0" presId="urn:microsoft.com/office/officeart/2005/8/layout/hierarchy1"/>
    <dgm:cxn modelId="{86944F83-094A-4B94-8F3E-249B30AD2E9D}" type="presParOf" srcId="{C972F432-0749-430C-B7C7-1D8977F83040}" destId="{5DD283DE-DE9E-40A3-B818-E51068DF741C}" srcOrd="0" destOrd="0" presId="urn:microsoft.com/office/officeart/2005/8/layout/hierarchy1"/>
    <dgm:cxn modelId="{F51E2CE7-A6D1-46A1-B183-B065E285D851}" type="presParOf" srcId="{C972F432-0749-430C-B7C7-1D8977F83040}" destId="{9086F217-6326-49F0-83F9-BCC82927C330}" srcOrd="1" destOrd="0" presId="urn:microsoft.com/office/officeart/2005/8/layout/hierarchy1"/>
    <dgm:cxn modelId="{42AD1BAC-61F6-4184-BB59-125CA88C9C5D}" type="presParOf" srcId="{60F89B18-59EC-471D-A1BC-8F4498E50847}" destId="{AEEC2DDE-E9FF-400E-96FD-A20A6EF8A962}" srcOrd="1" destOrd="0" presId="urn:microsoft.com/office/officeart/2005/8/layout/hierarchy1"/>
    <dgm:cxn modelId="{26B6F8AA-B444-45C7-9CE0-ED1849C7A859}" type="presParOf" srcId="{AEEC2DDE-E9FF-400E-96FD-A20A6EF8A962}" destId="{20B2D285-0643-4492-B2D5-0DBF0569672A}" srcOrd="0" destOrd="0" presId="urn:microsoft.com/office/officeart/2005/8/layout/hierarchy1"/>
    <dgm:cxn modelId="{350B761D-A523-4684-90C9-413103432886}" type="presParOf" srcId="{AEEC2DDE-E9FF-400E-96FD-A20A6EF8A962}" destId="{F982C38E-A8FD-424C-97E9-8C06BAFA9492}" srcOrd="1" destOrd="0" presId="urn:microsoft.com/office/officeart/2005/8/layout/hierarchy1"/>
    <dgm:cxn modelId="{FF40A1FB-5D61-480D-BFC9-8D242C9B8906}" type="presParOf" srcId="{F982C38E-A8FD-424C-97E9-8C06BAFA9492}" destId="{002AD992-EC30-47EE-93F1-F859026BCFF6}" srcOrd="0" destOrd="0" presId="urn:microsoft.com/office/officeart/2005/8/layout/hierarchy1"/>
    <dgm:cxn modelId="{B584EC24-0F40-4235-B399-366E7392457A}" type="presParOf" srcId="{002AD992-EC30-47EE-93F1-F859026BCFF6}" destId="{090B7545-525F-4C1B-A3BD-4B15060AC22D}" srcOrd="0" destOrd="0" presId="urn:microsoft.com/office/officeart/2005/8/layout/hierarchy1"/>
    <dgm:cxn modelId="{6CAF45A7-E680-44B3-AA73-296913036F06}" type="presParOf" srcId="{002AD992-EC30-47EE-93F1-F859026BCFF6}" destId="{9BA7BD2F-A74A-43FD-A0B6-6C55D96A6498}" srcOrd="1" destOrd="0" presId="urn:microsoft.com/office/officeart/2005/8/layout/hierarchy1"/>
    <dgm:cxn modelId="{D44FCC76-C70A-444A-AFD6-99E10CBDAEF4}" type="presParOf" srcId="{F982C38E-A8FD-424C-97E9-8C06BAFA9492}" destId="{9A294EE3-E783-4962-B83D-9E373860ECF6}" srcOrd="1" destOrd="0" presId="urn:microsoft.com/office/officeart/2005/8/layout/hierarchy1"/>
    <dgm:cxn modelId="{7DC94E56-7E9E-4A53-BDDE-6198A1A8B80A}" type="presParOf" srcId="{9A294EE3-E783-4962-B83D-9E373860ECF6}" destId="{935C3FC0-F044-4813-B536-27706B5A6637}" srcOrd="0" destOrd="0" presId="urn:microsoft.com/office/officeart/2005/8/layout/hierarchy1"/>
    <dgm:cxn modelId="{40B9FBB1-8CF6-4E71-98F0-F218A375F62F}" type="presParOf" srcId="{9A294EE3-E783-4962-B83D-9E373860ECF6}" destId="{3F846BBE-2855-4A77-B3B7-4205A544F3D2}" srcOrd="1" destOrd="0" presId="urn:microsoft.com/office/officeart/2005/8/layout/hierarchy1"/>
    <dgm:cxn modelId="{0275F068-3AFE-4EC6-AD29-F73FF624CB0C}" type="presParOf" srcId="{3F846BBE-2855-4A77-B3B7-4205A544F3D2}" destId="{976ACF2B-ADDF-4BB3-A1A9-3556BB4BD574}" srcOrd="0" destOrd="0" presId="urn:microsoft.com/office/officeart/2005/8/layout/hierarchy1"/>
    <dgm:cxn modelId="{4FE21BE4-D013-4B2B-985E-7E6F1E329EDC}" type="presParOf" srcId="{976ACF2B-ADDF-4BB3-A1A9-3556BB4BD574}" destId="{FBD6BFC3-7B45-4183-B6DD-885661D85C62}" srcOrd="0" destOrd="0" presId="urn:microsoft.com/office/officeart/2005/8/layout/hierarchy1"/>
    <dgm:cxn modelId="{2995D424-B340-41AD-A22C-0D8706A327FA}" type="presParOf" srcId="{976ACF2B-ADDF-4BB3-A1A9-3556BB4BD574}" destId="{21CB87AF-5B80-44E5-A23A-DA128F3961AE}" srcOrd="1" destOrd="0" presId="urn:microsoft.com/office/officeart/2005/8/layout/hierarchy1"/>
    <dgm:cxn modelId="{C6E52388-E28F-4D0D-8E97-F305E0CA1F39}" type="presParOf" srcId="{3F846BBE-2855-4A77-B3B7-4205A544F3D2}" destId="{B406C958-701C-4994-AE65-268B3334ACBE}" srcOrd="1" destOrd="0" presId="urn:microsoft.com/office/officeart/2005/8/layout/hierarchy1"/>
    <dgm:cxn modelId="{100869D2-30F8-49F1-8D6A-DB6692F497DF}" type="presParOf" srcId="{AEEC2DDE-E9FF-400E-96FD-A20A6EF8A962}" destId="{A148FD16-9A30-4AF7-B416-86DF64E54A7B}" srcOrd="2" destOrd="0" presId="urn:microsoft.com/office/officeart/2005/8/layout/hierarchy1"/>
    <dgm:cxn modelId="{2E4D01EE-3EB1-48B6-9560-EB3D12D93A35}" type="presParOf" srcId="{AEEC2DDE-E9FF-400E-96FD-A20A6EF8A962}" destId="{E92FBFBA-A501-44AA-B166-B71CA1DDE42D}" srcOrd="3" destOrd="0" presId="urn:microsoft.com/office/officeart/2005/8/layout/hierarchy1"/>
    <dgm:cxn modelId="{774A9FC7-59A9-4764-88BF-94F241B4C57C}" type="presParOf" srcId="{E92FBFBA-A501-44AA-B166-B71CA1DDE42D}" destId="{A12DAC71-B1E8-4CD5-A8B2-736EEE78A38E}" srcOrd="0" destOrd="0" presId="urn:microsoft.com/office/officeart/2005/8/layout/hierarchy1"/>
    <dgm:cxn modelId="{CEE92EAD-4BC7-46E9-8E65-A195E7F3231E}" type="presParOf" srcId="{A12DAC71-B1E8-4CD5-A8B2-736EEE78A38E}" destId="{78AD91C2-C309-4284-A1D5-FA1F8D4C9CE8}" srcOrd="0" destOrd="0" presId="urn:microsoft.com/office/officeart/2005/8/layout/hierarchy1"/>
    <dgm:cxn modelId="{9EE5C0CD-D084-4A92-8E21-79EFD0843445}" type="presParOf" srcId="{A12DAC71-B1E8-4CD5-A8B2-736EEE78A38E}" destId="{D00E523B-7FC4-445A-89DB-CC45C1AF43E3}" srcOrd="1" destOrd="0" presId="urn:microsoft.com/office/officeart/2005/8/layout/hierarchy1"/>
    <dgm:cxn modelId="{640AB029-749A-4714-B9AE-0E62E5189E12}" type="presParOf" srcId="{E92FBFBA-A501-44AA-B166-B71CA1DDE42D}" destId="{00B07EDB-8EA4-48F3-A409-925BA7644010}" srcOrd="1" destOrd="0" presId="urn:microsoft.com/office/officeart/2005/8/layout/hierarchy1"/>
    <dgm:cxn modelId="{53E73676-5F4A-4C2D-9487-A3843549729F}" type="presParOf" srcId="{00B07EDB-8EA4-48F3-A409-925BA7644010}" destId="{3C3CD5C8-6C36-4344-9178-A56958460DFF}" srcOrd="0" destOrd="0" presId="urn:microsoft.com/office/officeart/2005/8/layout/hierarchy1"/>
    <dgm:cxn modelId="{1801DAB7-7EAA-4AF4-B7C8-1143F86BCA2C}" type="presParOf" srcId="{00B07EDB-8EA4-48F3-A409-925BA7644010}" destId="{0D95B490-7594-45EB-83CF-55498F8AC6B6}" srcOrd="1" destOrd="0" presId="urn:microsoft.com/office/officeart/2005/8/layout/hierarchy1"/>
    <dgm:cxn modelId="{A4D1A1B0-A329-40D5-8CDA-2EE7B0CDBF35}" type="presParOf" srcId="{0D95B490-7594-45EB-83CF-55498F8AC6B6}" destId="{9A819071-B111-4231-85A3-615A2BDC787F}" srcOrd="0" destOrd="0" presId="urn:microsoft.com/office/officeart/2005/8/layout/hierarchy1"/>
    <dgm:cxn modelId="{B2B2F60B-820D-4632-8D1A-6EBD738BD26C}" type="presParOf" srcId="{9A819071-B111-4231-85A3-615A2BDC787F}" destId="{456BF09E-A710-4030-A23F-7850C930FA0B}" srcOrd="0" destOrd="0" presId="urn:microsoft.com/office/officeart/2005/8/layout/hierarchy1"/>
    <dgm:cxn modelId="{11021C3C-E9FF-499A-BF9F-838C05DDF593}" type="presParOf" srcId="{9A819071-B111-4231-85A3-615A2BDC787F}" destId="{78FBE20B-2261-439A-A5F7-910AAE1A4DE8}" srcOrd="1" destOrd="0" presId="urn:microsoft.com/office/officeart/2005/8/layout/hierarchy1"/>
    <dgm:cxn modelId="{9D57DDBE-55B0-4372-9556-16C9D42EEBAA}" type="presParOf" srcId="{0D95B490-7594-45EB-83CF-55498F8AC6B6}" destId="{CFACE963-9964-414F-AD8C-7356926A208A}" srcOrd="1" destOrd="0" presId="urn:microsoft.com/office/officeart/2005/8/layout/hierarchy1"/>
    <dgm:cxn modelId="{5B220EA2-4C9B-48A5-8C6A-16CEF16A54FB}" type="presParOf" srcId="{AEEC2DDE-E9FF-400E-96FD-A20A6EF8A962}" destId="{D304B2A6-07F5-454C-A7C0-050FD99201B1}" srcOrd="4" destOrd="0" presId="urn:microsoft.com/office/officeart/2005/8/layout/hierarchy1"/>
    <dgm:cxn modelId="{37BF2CCD-0483-4B78-946B-ED5FD97A78C7}" type="presParOf" srcId="{AEEC2DDE-E9FF-400E-96FD-A20A6EF8A962}" destId="{53B4B03E-A3FC-4D1D-9AC4-01A6C226874A}" srcOrd="5" destOrd="0" presId="urn:microsoft.com/office/officeart/2005/8/layout/hierarchy1"/>
    <dgm:cxn modelId="{4526DB55-815F-4296-B53F-C1FAED10C0F7}" type="presParOf" srcId="{53B4B03E-A3FC-4D1D-9AC4-01A6C226874A}" destId="{295DC80C-A8D3-41B9-AFDE-8B9A89755369}" srcOrd="0" destOrd="0" presId="urn:microsoft.com/office/officeart/2005/8/layout/hierarchy1"/>
    <dgm:cxn modelId="{26557379-052B-4617-A119-5E93345AE9D9}" type="presParOf" srcId="{295DC80C-A8D3-41B9-AFDE-8B9A89755369}" destId="{9093A91D-DE4D-4B32-8BBD-0979330858D0}" srcOrd="0" destOrd="0" presId="urn:microsoft.com/office/officeart/2005/8/layout/hierarchy1"/>
    <dgm:cxn modelId="{F6CC0C7A-C55F-4C87-BB6B-25007494BB0B}" type="presParOf" srcId="{295DC80C-A8D3-41B9-AFDE-8B9A89755369}" destId="{D34A711F-299D-40A4-8E21-D04BB4C116BF}" srcOrd="1" destOrd="0" presId="urn:microsoft.com/office/officeart/2005/8/layout/hierarchy1"/>
    <dgm:cxn modelId="{ED1E6546-C246-4ED7-9613-F1CBA6EC465A}" type="presParOf" srcId="{53B4B03E-A3FC-4D1D-9AC4-01A6C226874A}" destId="{4A017841-21A3-448D-A453-F426A3815A06}" srcOrd="1" destOrd="0" presId="urn:microsoft.com/office/officeart/2005/8/layout/hierarchy1"/>
    <dgm:cxn modelId="{CAC8564E-5252-4DD2-9496-C0D4BF970D3E}" type="presParOf" srcId="{4A017841-21A3-448D-A453-F426A3815A06}" destId="{E9C89BFD-C1D9-42FF-8D81-39D1194295CA}" srcOrd="0" destOrd="0" presId="urn:microsoft.com/office/officeart/2005/8/layout/hierarchy1"/>
    <dgm:cxn modelId="{75462332-0661-446E-99DA-757C2F09DFD0}" type="presParOf" srcId="{4A017841-21A3-448D-A453-F426A3815A06}" destId="{EC0ABDAE-D259-4017-873C-4F1F7D44EE64}" srcOrd="1" destOrd="0" presId="urn:microsoft.com/office/officeart/2005/8/layout/hierarchy1"/>
    <dgm:cxn modelId="{C0F11BDC-5446-45AD-943E-05AB144B13B2}" type="presParOf" srcId="{EC0ABDAE-D259-4017-873C-4F1F7D44EE64}" destId="{44BE854A-33CD-4E13-9357-117AFFCB7666}" srcOrd="0" destOrd="0" presId="urn:microsoft.com/office/officeart/2005/8/layout/hierarchy1"/>
    <dgm:cxn modelId="{8E526748-CA28-43AB-8D75-D3E4E9FD568D}" type="presParOf" srcId="{44BE854A-33CD-4E13-9357-117AFFCB7666}" destId="{FB01315D-FF43-4D44-8EAC-CC0B592D48A5}" srcOrd="0" destOrd="0" presId="urn:microsoft.com/office/officeart/2005/8/layout/hierarchy1"/>
    <dgm:cxn modelId="{0AD9CEB4-5ED3-406F-A883-874ADE0B3C08}" type="presParOf" srcId="{44BE854A-33CD-4E13-9357-117AFFCB7666}" destId="{2AE1D9D2-4F4B-409F-8281-CB2E8973092F}" srcOrd="1" destOrd="0" presId="urn:microsoft.com/office/officeart/2005/8/layout/hierarchy1"/>
    <dgm:cxn modelId="{8B4039FA-8D29-4737-AA3E-D47AE1981474}" type="presParOf" srcId="{EC0ABDAE-D259-4017-873C-4F1F7D44EE64}" destId="{AB98ADA7-1C33-4431-A933-E5B4C8E4E711}" srcOrd="1" destOrd="0" presId="urn:microsoft.com/office/officeart/2005/8/layout/hierarchy1"/>
    <dgm:cxn modelId="{D58ADC1A-8FC5-479F-8AA0-C613CE52658C}" type="presParOf" srcId="{AEEC2DDE-E9FF-400E-96FD-A20A6EF8A962}" destId="{D992A5F7-7D3F-40BB-9D0C-A3D0023EE2D2}" srcOrd="6" destOrd="0" presId="urn:microsoft.com/office/officeart/2005/8/layout/hierarchy1"/>
    <dgm:cxn modelId="{91AEA4CC-1A9A-439D-B10C-6E5647A1C3F9}" type="presParOf" srcId="{AEEC2DDE-E9FF-400E-96FD-A20A6EF8A962}" destId="{D47AB4E6-E424-464C-A497-918312318577}" srcOrd="7" destOrd="0" presId="urn:microsoft.com/office/officeart/2005/8/layout/hierarchy1"/>
    <dgm:cxn modelId="{C952D026-68B5-4532-BC1C-2E19DF0E7EB1}" type="presParOf" srcId="{D47AB4E6-E424-464C-A497-918312318577}" destId="{DA05C211-4430-49A3-AA61-2795C5BCB3AB}" srcOrd="0" destOrd="0" presId="urn:microsoft.com/office/officeart/2005/8/layout/hierarchy1"/>
    <dgm:cxn modelId="{7A4BE65A-B975-4626-9172-F2EA4C651AFB}" type="presParOf" srcId="{DA05C211-4430-49A3-AA61-2795C5BCB3AB}" destId="{D415FF4A-1752-4316-A133-CF31F4102748}" srcOrd="0" destOrd="0" presId="urn:microsoft.com/office/officeart/2005/8/layout/hierarchy1"/>
    <dgm:cxn modelId="{D0F0C912-8CE7-4EAF-942A-2FC4261EADC8}" type="presParOf" srcId="{DA05C211-4430-49A3-AA61-2795C5BCB3AB}" destId="{C18A6E2E-CD68-4558-BAAA-4B5374D96725}" srcOrd="1" destOrd="0" presId="urn:microsoft.com/office/officeart/2005/8/layout/hierarchy1"/>
    <dgm:cxn modelId="{4902E1EB-E471-40D4-829C-87BFF0E4186A}" type="presParOf" srcId="{D47AB4E6-E424-464C-A497-918312318577}" destId="{275AC67A-8413-4EDC-ACA3-D9032F10126C}" srcOrd="1" destOrd="0" presId="urn:microsoft.com/office/officeart/2005/8/layout/hierarchy1"/>
    <dgm:cxn modelId="{B13D61FF-F1DE-447A-B32E-BA9FAEA84980}" type="presParOf" srcId="{AEEC2DDE-E9FF-400E-96FD-A20A6EF8A962}" destId="{44CF41EE-415E-4931-872A-64359B649F6E}" srcOrd="8" destOrd="0" presId="urn:microsoft.com/office/officeart/2005/8/layout/hierarchy1"/>
    <dgm:cxn modelId="{24E9F5FF-2D31-4C59-8358-80BA2B12DAB3}" type="presParOf" srcId="{AEEC2DDE-E9FF-400E-96FD-A20A6EF8A962}" destId="{C40F1F26-FFAA-4DBF-93F2-774505A7CF80}" srcOrd="9" destOrd="0" presId="urn:microsoft.com/office/officeart/2005/8/layout/hierarchy1"/>
    <dgm:cxn modelId="{EA3D070E-A471-4B7D-93B3-DDC1DB6E29A2}" type="presParOf" srcId="{C40F1F26-FFAA-4DBF-93F2-774505A7CF80}" destId="{EB75F422-C324-489E-B8AF-41311C3AF852}" srcOrd="0" destOrd="0" presId="urn:microsoft.com/office/officeart/2005/8/layout/hierarchy1"/>
    <dgm:cxn modelId="{B9E9ECB5-8D07-4672-91E1-E77585F5C5D2}" type="presParOf" srcId="{EB75F422-C324-489E-B8AF-41311C3AF852}" destId="{FDD77D8D-EA4A-4A2D-B756-D6977864856C}" srcOrd="0" destOrd="0" presId="urn:microsoft.com/office/officeart/2005/8/layout/hierarchy1"/>
    <dgm:cxn modelId="{BA3B68C2-EA93-44C6-A968-678A625C5E7B}" type="presParOf" srcId="{EB75F422-C324-489E-B8AF-41311C3AF852}" destId="{F9050F71-4AE9-4683-81B8-CFE66FBFA934}" srcOrd="1" destOrd="0" presId="urn:microsoft.com/office/officeart/2005/8/layout/hierarchy1"/>
    <dgm:cxn modelId="{73205560-DE9D-4E8E-BFB0-0AA049485B2E}" type="presParOf" srcId="{C40F1F26-FFAA-4DBF-93F2-774505A7CF80}" destId="{48B551CA-1B7D-4DB5-AC2A-F96DCE6148DD}" srcOrd="1" destOrd="0" presId="urn:microsoft.com/office/officeart/2005/8/layout/hierarchy1"/>
    <dgm:cxn modelId="{69E84147-05D4-4442-A76D-962214EBBC6F}" type="presParOf" srcId="{DEDAC0AE-A2E6-41D0-B243-04E436E0AF96}" destId="{B33D34BB-EDBA-4F1F-9F4F-F6C7DA5F3F57}" srcOrd="1" destOrd="0" presId="urn:microsoft.com/office/officeart/2005/8/layout/hierarchy1"/>
    <dgm:cxn modelId="{28A5355F-3524-46A9-8A7D-177B580A006B}" type="presParOf" srcId="{B33D34BB-EDBA-4F1F-9F4F-F6C7DA5F3F57}" destId="{AAC35651-FC94-4D49-BD09-BCD3AE167F12}" srcOrd="0" destOrd="0" presId="urn:microsoft.com/office/officeart/2005/8/layout/hierarchy1"/>
    <dgm:cxn modelId="{FEAA16B5-2334-4797-A498-6CC5BF96D510}" type="presParOf" srcId="{AAC35651-FC94-4D49-BD09-BCD3AE167F12}" destId="{3B067190-78A2-4526-A7BC-77C4D58B8920}" srcOrd="0" destOrd="0" presId="urn:microsoft.com/office/officeart/2005/8/layout/hierarchy1"/>
    <dgm:cxn modelId="{043F9E35-EE6D-43C1-9892-69209B518BB8}" type="presParOf" srcId="{AAC35651-FC94-4D49-BD09-BCD3AE167F12}" destId="{08B80E1B-DAB8-41B2-872B-C339474FE34E}" srcOrd="1" destOrd="0" presId="urn:microsoft.com/office/officeart/2005/8/layout/hierarchy1"/>
    <dgm:cxn modelId="{94B31574-4D33-4FF8-B7AF-1D6CD0A9557E}" type="presParOf" srcId="{B33D34BB-EDBA-4F1F-9F4F-F6C7DA5F3F57}" destId="{554B9786-7269-4FBD-A984-305D31EB7A51}" srcOrd="1" destOrd="0" presId="urn:microsoft.com/office/officeart/2005/8/layout/hierarchy1"/>
    <dgm:cxn modelId="{897A0673-69F3-4D72-987F-4144BBD6EDD1}" type="presParOf" srcId="{554B9786-7269-4FBD-A984-305D31EB7A51}" destId="{AED3C76D-7779-4D77-84EC-C267AC79AC88}" srcOrd="0" destOrd="0" presId="urn:microsoft.com/office/officeart/2005/8/layout/hierarchy1"/>
    <dgm:cxn modelId="{F2F1027C-921C-4161-9260-BF3CF4A159A4}" type="presParOf" srcId="{554B9786-7269-4FBD-A984-305D31EB7A51}" destId="{257AAEC0-4DFE-4E7A-80CE-1E6E66FBE214}" srcOrd="1" destOrd="0" presId="urn:microsoft.com/office/officeart/2005/8/layout/hierarchy1"/>
    <dgm:cxn modelId="{EA508FA5-6710-412D-BDE8-3C90B75392CD}" type="presParOf" srcId="{257AAEC0-4DFE-4E7A-80CE-1E6E66FBE214}" destId="{CB9158DB-BC71-4525-AE7E-C339EB3CB513}" srcOrd="0" destOrd="0" presId="urn:microsoft.com/office/officeart/2005/8/layout/hierarchy1"/>
    <dgm:cxn modelId="{AFFC6FCB-24AC-494E-9F27-4A2982AE9EF7}" type="presParOf" srcId="{CB9158DB-BC71-4525-AE7E-C339EB3CB513}" destId="{99C7695C-7C53-4692-BC30-8B328A41F0FC}" srcOrd="0" destOrd="0" presId="urn:microsoft.com/office/officeart/2005/8/layout/hierarchy1"/>
    <dgm:cxn modelId="{552DD430-C69C-4E9E-A0BE-5D8207DFDCBE}" type="presParOf" srcId="{CB9158DB-BC71-4525-AE7E-C339EB3CB513}" destId="{BE487849-D8AD-41D4-ACD0-7DFE5137C9E7}" srcOrd="1" destOrd="0" presId="urn:microsoft.com/office/officeart/2005/8/layout/hierarchy1"/>
    <dgm:cxn modelId="{F1472D39-5580-41E3-A3B1-713B6C86C481}" type="presParOf" srcId="{257AAEC0-4DFE-4E7A-80CE-1E6E66FBE214}" destId="{7514843C-E8D7-4374-8D2D-47BBD92B0403}" srcOrd="1" destOrd="0" presId="urn:microsoft.com/office/officeart/2005/8/layout/hierarchy1"/>
    <dgm:cxn modelId="{BB1DD12A-B64C-442A-A32E-183E00B17096}" type="presParOf" srcId="{7514843C-E8D7-4374-8D2D-47BBD92B0403}" destId="{0539E3E6-A688-493D-9F6C-645AF11CDD98}" srcOrd="0" destOrd="0" presId="urn:microsoft.com/office/officeart/2005/8/layout/hierarchy1"/>
    <dgm:cxn modelId="{D3002C29-5411-48F6-B41A-0C8316AAA25E}" type="presParOf" srcId="{7514843C-E8D7-4374-8D2D-47BBD92B0403}" destId="{7F5162E4-8131-4BBA-99EA-95AD26D778AC}" srcOrd="1" destOrd="0" presId="urn:microsoft.com/office/officeart/2005/8/layout/hierarchy1"/>
    <dgm:cxn modelId="{2DC45F11-D595-494E-B169-1101CF7A8D0F}" type="presParOf" srcId="{7F5162E4-8131-4BBA-99EA-95AD26D778AC}" destId="{063D3A8F-FF04-4E16-8BA8-43583ACA6FE3}" srcOrd="0" destOrd="0" presId="urn:microsoft.com/office/officeart/2005/8/layout/hierarchy1"/>
    <dgm:cxn modelId="{EEC6EBB4-5200-4A6F-A92C-ACC48FCB1E65}" type="presParOf" srcId="{063D3A8F-FF04-4E16-8BA8-43583ACA6FE3}" destId="{BD15B1ED-15B4-447C-991C-50EBB706AA06}" srcOrd="0" destOrd="0" presId="urn:microsoft.com/office/officeart/2005/8/layout/hierarchy1"/>
    <dgm:cxn modelId="{210E4280-FE42-4974-A9B5-1CD1D56B9350}" type="presParOf" srcId="{063D3A8F-FF04-4E16-8BA8-43583ACA6FE3}" destId="{C470975C-0B23-414F-8184-F3070F1A6682}" srcOrd="1" destOrd="0" presId="urn:microsoft.com/office/officeart/2005/8/layout/hierarchy1"/>
    <dgm:cxn modelId="{A64CE77A-36BF-4264-846E-2E5801A23730}" type="presParOf" srcId="{7F5162E4-8131-4BBA-99EA-95AD26D778AC}" destId="{CBB4263D-C7B6-4DED-9CFD-779A592B0E1A}" srcOrd="1" destOrd="0" presId="urn:microsoft.com/office/officeart/2005/8/layout/hierarchy1"/>
    <dgm:cxn modelId="{67F41E3B-DFFD-4C6E-9279-9322AB6357C7}" type="presParOf" srcId="{554B9786-7269-4FBD-A984-305D31EB7A51}" destId="{18AC0416-6194-456B-9A3E-48D0E47C9FA0}" srcOrd="2" destOrd="0" presId="urn:microsoft.com/office/officeart/2005/8/layout/hierarchy1"/>
    <dgm:cxn modelId="{2856046F-B60F-4955-9D0B-6C07721E93DE}" type="presParOf" srcId="{554B9786-7269-4FBD-A984-305D31EB7A51}" destId="{49D4193F-E1D4-4691-977D-94E9E1493C60}" srcOrd="3" destOrd="0" presId="urn:microsoft.com/office/officeart/2005/8/layout/hierarchy1"/>
    <dgm:cxn modelId="{B1B423CB-8EFE-4343-B690-B656DCAC80DE}" type="presParOf" srcId="{49D4193F-E1D4-4691-977D-94E9E1493C60}" destId="{5B070311-C746-4D0F-B458-45AAA2297148}" srcOrd="0" destOrd="0" presId="urn:microsoft.com/office/officeart/2005/8/layout/hierarchy1"/>
    <dgm:cxn modelId="{F924DD26-2455-42CA-AE03-5FCF5E631461}" type="presParOf" srcId="{5B070311-C746-4D0F-B458-45AAA2297148}" destId="{F60B7C28-4A13-4F6F-B9DD-A175E2F18E1A}" srcOrd="0" destOrd="0" presId="urn:microsoft.com/office/officeart/2005/8/layout/hierarchy1"/>
    <dgm:cxn modelId="{E8E62F17-B657-4659-8683-6645E16BECB3}" type="presParOf" srcId="{5B070311-C746-4D0F-B458-45AAA2297148}" destId="{CB8F5784-635C-48D7-A66A-DAB24B0DEF44}" srcOrd="1" destOrd="0" presId="urn:microsoft.com/office/officeart/2005/8/layout/hierarchy1"/>
    <dgm:cxn modelId="{2EE81233-ABB5-4022-A521-B6B54A4DCE2F}" type="presParOf" srcId="{49D4193F-E1D4-4691-977D-94E9E1493C60}" destId="{92511BA9-9D30-45BB-A336-80252E7CD811}" srcOrd="1" destOrd="0" presId="urn:microsoft.com/office/officeart/2005/8/layout/hierarchy1"/>
    <dgm:cxn modelId="{A8DB7F4D-6F05-4F14-B61F-4108D48CE275}" type="presParOf" srcId="{DEDAC0AE-A2E6-41D0-B243-04E436E0AF96}" destId="{21B07F14-940E-4B90-9A31-2D69E1193219}" srcOrd="2" destOrd="0" presId="urn:microsoft.com/office/officeart/2005/8/layout/hierarchy1"/>
    <dgm:cxn modelId="{4E236E61-D265-4731-BC2B-099B42BBEA10}" type="presParOf" srcId="{21B07F14-940E-4B90-9A31-2D69E1193219}" destId="{08CB53D3-933D-4CB0-AB53-49EA7B65F67C}" srcOrd="0" destOrd="0" presId="urn:microsoft.com/office/officeart/2005/8/layout/hierarchy1"/>
    <dgm:cxn modelId="{B09FB6BE-12EF-4526-9F48-4955A9536187}" type="presParOf" srcId="{08CB53D3-933D-4CB0-AB53-49EA7B65F67C}" destId="{A664727E-F46C-46B3-83AD-48A3B3241383}" srcOrd="0" destOrd="0" presId="urn:microsoft.com/office/officeart/2005/8/layout/hierarchy1"/>
    <dgm:cxn modelId="{FF086CA1-E14C-486F-AF09-807864D39319}" type="presParOf" srcId="{08CB53D3-933D-4CB0-AB53-49EA7B65F67C}" destId="{FD27D56B-7F2A-4090-A10D-5F9E063559B5}" srcOrd="1" destOrd="0" presId="urn:microsoft.com/office/officeart/2005/8/layout/hierarchy1"/>
    <dgm:cxn modelId="{2BA6D0BB-6D38-42DA-8763-4F99D4B64F44}" type="presParOf" srcId="{21B07F14-940E-4B90-9A31-2D69E1193219}" destId="{E651371D-4A74-4FF2-BA04-291DA1175947}" srcOrd="1" destOrd="0" presId="urn:microsoft.com/office/officeart/2005/8/layout/hierarchy1"/>
    <dgm:cxn modelId="{89F3ADAA-5CE6-4DE9-9182-3FFCC597C861}" type="presParOf" srcId="{E651371D-4A74-4FF2-BA04-291DA1175947}" destId="{2E9C6632-D29B-492A-8AF9-533F61B1C089}" srcOrd="0" destOrd="0" presId="urn:microsoft.com/office/officeart/2005/8/layout/hierarchy1"/>
    <dgm:cxn modelId="{BDD3F897-835E-4803-B091-1236F1D408CC}" type="presParOf" srcId="{E651371D-4A74-4FF2-BA04-291DA1175947}" destId="{7149466A-FFE5-4CB5-904E-170F60AE6CDD}" srcOrd="1" destOrd="0" presId="urn:microsoft.com/office/officeart/2005/8/layout/hierarchy1"/>
    <dgm:cxn modelId="{C1113474-2375-4163-BC57-BE1CE1E5CF64}" type="presParOf" srcId="{7149466A-FFE5-4CB5-904E-170F60AE6CDD}" destId="{DAFAF3B3-3C28-4B4C-884D-2EBA2EDCD685}" srcOrd="0" destOrd="0" presId="urn:microsoft.com/office/officeart/2005/8/layout/hierarchy1"/>
    <dgm:cxn modelId="{B96EE485-3DCC-4A6B-AEB8-67D553DE2431}" type="presParOf" srcId="{DAFAF3B3-3C28-4B4C-884D-2EBA2EDCD685}" destId="{F20367AF-DEFB-4A1F-894B-DC3D649041F7}" srcOrd="0" destOrd="0" presId="urn:microsoft.com/office/officeart/2005/8/layout/hierarchy1"/>
    <dgm:cxn modelId="{5E6D609D-CD76-4E24-838A-D44877E80337}" type="presParOf" srcId="{DAFAF3B3-3C28-4B4C-884D-2EBA2EDCD685}" destId="{A3B3D3D1-EB91-4BD0-BA8D-FE9E828EA025}" srcOrd="1" destOrd="0" presId="urn:microsoft.com/office/officeart/2005/8/layout/hierarchy1"/>
    <dgm:cxn modelId="{CB9B86A6-A40E-4982-BE6F-B3A97BEA3BE6}" type="presParOf" srcId="{7149466A-FFE5-4CB5-904E-170F60AE6CDD}" destId="{B7EF5D7A-239D-4A4C-A6DE-09B88FC4B8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BCE7B0-D3E9-4E16-A37E-1495EEDEB78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FC9F9AE-250F-4A2A-8565-62ADBAEC3ACC}">
      <dgm:prSet phldrT="[Texto]" custT="1"/>
      <dgm:spPr/>
      <dgm:t>
        <a:bodyPr/>
        <a:lstStyle/>
        <a:p>
          <a:r>
            <a:rPr lang="pt-BR" sz="1800" b="1" dirty="0" smtClean="0"/>
            <a:t>CNPE</a:t>
          </a:r>
          <a:endParaRPr lang="pt-BR" sz="1800" b="1" dirty="0"/>
        </a:p>
      </dgm:t>
    </dgm:pt>
    <dgm:pt modelId="{5EDD85FB-E903-41ED-8908-AE02F96D62F5}" type="parTrans" cxnId="{B50A8685-6FA4-4870-B49C-C5601A0C8E03}">
      <dgm:prSet/>
      <dgm:spPr/>
      <dgm:t>
        <a:bodyPr/>
        <a:lstStyle/>
        <a:p>
          <a:endParaRPr lang="pt-BR"/>
        </a:p>
      </dgm:t>
    </dgm:pt>
    <dgm:pt modelId="{8E9489A5-ADCB-4E9A-8BA4-C2EFCEBE3CE0}" type="sibTrans" cxnId="{B50A8685-6FA4-4870-B49C-C5601A0C8E03}">
      <dgm:prSet/>
      <dgm:spPr/>
      <dgm:t>
        <a:bodyPr/>
        <a:lstStyle/>
        <a:p>
          <a:endParaRPr lang="pt-BR"/>
        </a:p>
      </dgm:t>
    </dgm:pt>
    <dgm:pt modelId="{925A3F4D-8C0E-4D2C-8E61-8A2B384CC538}" type="asst">
      <dgm:prSet phldrT="[Texto]" custT="1"/>
      <dgm:spPr/>
      <dgm:t>
        <a:bodyPr/>
        <a:lstStyle/>
        <a:p>
          <a:r>
            <a:rPr lang="pt-BR" sz="1800" b="1" dirty="0" smtClean="0"/>
            <a:t>CTEE</a:t>
          </a:r>
          <a:endParaRPr lang="pt-BR" sz="1800" b="1" dirty="0"/>
        </a:p>
      </dgm:t>
    </dgm:pt>
    <dgm:pt modelId="{C681020F-C5B3-425C-802E-50110FE25827}" type="parTrans" cxnId="{F234B931-EB18-4564-B28C-0F95F73028B7}">
      <dgm:prSet/>
      <dgm:spPr/>
      <dgm:t>
        <a:bodyPr/>
        <a:lstStyle/>
        <a:p>
          <a:endParaRPr lang="pt-BR"/>
        </a:p>
      </dgm:t>
    </dgm:pt>
    <dgm:pt modelId="{BCA8DC80-6593-4242-B8CB-6F44AA74BB66}" type="sibTrans" cxnId="{F234B931-EB18-4564-B28C-0F95F73028B7}">
      <dgm:prSet/>
      <dgm:spPr/>
      <dgm:t>
        <a:bodyPr/>
        <a:lstStyle/>
        <a:p>
          <a:endParaRPr lang="pt-BR"/>
        </a:p>
      </dgm:t>
    </dgm:pt>
    <dgm:pt modelId="{C17D6AE5-A68F-4442-8D8A-30A2BC222461}" type="pres">
      <dgm:prSet presAssocID="{7BBCE7B0-D3E9-4E16-A37E-1495EEDEB7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115762C-2C97-4BDE-82E6-14CC89A40992}" type="pres">
      <dgm:prSet presAssocID="{5FC9F9AE-250F-4A2A-8565-62ADBAEC3ACC}" presName="hierRoot1" presStyleCnt="0">
        <dgm:presLayoutVars>
          <dgm:hierBranch val="init"/>
        </dgm:presLayoutVars>
      </dgm:prSet>
      <dgm:spPr/>
    </dgm:pt>
    <dgm:pt modelId="{731B3C5D-00D8-4396-8E44-5E4AAD6C8133}" type="pres">
      <dgm:prSet presAssocID="{5FC9F9AE-250F-4A2A-8565-62ADBAEC3ACC}" presName="rootComposite1" presStyleCnt="0"/>
      <dgm:spPr/>
    </dgm:pt>
    <dgm:pt modelId="{652CDB32-ECED-42DE-A54C-D094ABCA0938}" type="pres">
      <dgm:prSet presAssocID="{5FC9F9AE-250F-4A2A-8565-62ADBAEC3AC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8A50FFF-B50E-4E1C-BAF8-2865EDFC7233}" type="pres">
      <dgm:prSet presAssocID="{5FC9F9AE-250F-4A2A-8565-62ADBAEC3ACC}" presName="rootConnector1" presStyleLbl="node1" presStyleIdx="0" presStyleCnt="0"/>
      <dgm:spPr/>
      <dgm:t>
        <a:bodyPr/>
        <a:lstStyle/>
        <a:p>
          <a:endParaRPr lang="pt-BR"/>
        </a:p>
      </dgm:t>
    </dgm:pt>
    <dgm:pt modelId="{B48B7C7C-53E3-45DD-B0D3-88F148CE2816}" type="pres">
      <dgm:prSet presAssocID="{5FC9F9AE-250F-4A2A-8565-62ADBAEC3ACC}" presName="hierChild2" presStyleCnt="0"/>
      <dgm:spPr/>
    </dgm:pt>
    <dgm:pt modelId="{7622BE19-528A-4F8D-9964-434BC8666671}" type="pres">
      <dgm:prSet presAssocID="{5FC9F9AE-250F-4A2A-8565-62ADBAEC3ACC}" presName="hierChild3" presStyleCnt="0"/>
      <dgm:spPr/>
    </dgm:pt>
    <dgm:pt modelId="{E4F7DD0B-9067-4619-A9DC-3058A7930757}" type="pres">
      <dgm:prSet presAssocID="{C681020F-C5B3-425C-802E-50110FE25827}" presName="Name111" presStyleLbl="parChTrans1D2" presStyleIdx="0" presStyleCnt="1"/>
      <dgm:spPr/>
      <dgm:t>
        <a:bodyPr/>
        <a:lstStyle/>
        <a:p>
          <a:endParaRPr lang="pt-BR"/>
        </a:p>
      </dgm:t>
    </dgm:pt>
    <dgm:pt modelId="{E1A6045F-29D8-4660-AEC3-DFACAAFC3C8D}" type="pres">
      <dgm:prSet presAssocID="{925A3F4D-8C0E-4D2C-8E61-8A2B384CC538}" presName="hierRoot3" presStyleCnt="0">
        <dgm:presLayoutVars>
          <dgm:hierBranch val="init"/>
        </dgm:presLayoutVars>
      </dgm:prSet>
      <dgm:spPr/>
    </dgm:pt>
    <dgm:pt modelId="{822518A5-DC74-46AA-A76B-5F25002DE31F}" type="pres">
      <dgm:prSet presAssocID="{925A3F4D-8C0E-4D2C-8E61-8A2B384CC538}" presName="rootComposite3" presStyleCnt="0"/>
      <dgm:spPr/>
    </dgm:pt>
    <dgm:pt modelId="{692AC533-706F-433A-986C-5821945A2BF7}" type="pres">
      <dgm:prSet presAssocID="{925A3F4D-8C0E-4D2C-8E61-8A2B384CC53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4725651-714B-458D-A879-AB2C04022F85}" type="pres">
      <dgm:prSet presAssocID="{925A3F4D-8C0E-4D2C-8E61-8A2B384CC538}" presName="rootConnector3" presStyleLbl="asst1" presStyleIdx="0" presStyleCnt="1"/>
      <dgm:spPr/>
      <dgm:t>
        <a:bodyPr/>
        <a:lstStyle/>
        <a:p>
          <a:endParaRPr lang="pt-BR"/>
        </a:p>
      </dgm:t>
    </dgm:pt>
    <dgm:pt modelId="{255ADA9E-B130-4447-A169-B80DC22B0AC6}" type="pres">
      <dgm:prSet presAssocID="{925A3F4D-8C0E-4D2C-8E61-8A2B384CC538}" presName="hierChild6" presStyleCnt="0"/>
      <dgm:spPr/>
    </dgm:pt>
    <dgm:pt modelId="{16C91E92-828A-49CD-893E-2D3A88ADFC18}" type="pres">
      <dgm:prSet presAssocID="{925A3F4D-8C0E-4D2C-8E61-8A2B384CC538}" presName="hierChild7" presStyleCnt="0"/>
      <dgm:spPr/>
    </dgm:pt>
  </dgm:ptLst>
  <dgm:cxnLst>
    <dgm:cxn modelId="{4A26DFC8-A456-49CA-8293-105F13AA71BE}" type="presOf" srcId="{7BBCE7B0-D3E9-4E16-A37E-1495EEDEB780}" destId="{C17D6AE5-A68F-4442-8D8A-30A2BC222461}" srcOrd="0" destOrd="0" presId="urn:microsoft.com/office/officeart/2005/8/layout/orgChart1"/>
    <dgm:cxn modelId="{E9943532-4E6D-40C7-A8F1-6650D139A8AE}" type="presOf" srcId="{925A3F4D-8C0E-4D2C-8E61-8A2B384CC538}" destId="{692AC533-706F-433A-986C-5821945A2BF7}" srcOrd="0" destOrd="0" presId="urn:microsoft.com/office/officeart/2005/8/layout/orgChart1"/>
    <dgm:cxn modelId="{B50A8685-6FA4-4870-B49C-C5601A0C8E03}" srcId="{7BBCE7B0-D3E9-4E16-A37E-1495EEDEB780}" destId="{5FC9F9AE-250F-4A2A-8565-62ADBAEC3ACC}" srcOrd="0" destOrd="0" parTransId="{5EDD85FB-E903-41ED-8908-AE02F96D62F5}" sibTransId="{8E9489A5-ADCB-4E9A-8BA4-C2EFCEBE3CE0}"/>
    <dgm:cxn modelId="{F234B931-EB18-4564-B28C-0F95F73028B7}" srcId="{5FC9F9AE-250F-4A2A-8565-62ADBAEC3ACC}" destId="{925A3F4D-8C0E-4D2C-8E61-8A2B384CC538}" srcOrd="0" destOrd="0" parTransId="{C681020F-C5B3-425C-802E-50110FE25827}" sibTransId="{BCA8DC80-6593-4242-B8CB-6F44AA74BB66}"/>
    <dgm:cxn modelId="{59BB05CE-C859-4562-B4A4-59D76AE6BD16}" type="presOf" srcId="{5FC9F9AE-250F-4A2A-8565-62ADBAEC3ACC}" destId="{652CDB32-ECED-42DE-A54C-D094ABCA0938}" srcOrd="0" destOrd="0" presId="urn:microsoft.com/office/officeart/2005/8/layout/orgChart1"/>
    <dgm:cxn modelId="{59EE6927-DF85-48BB-9F45-1165BD065DCB}" type="presOf" srcId="{C681020F-C5B3-425C-802E-50110FE25827}" destId="{E4F7DD0B-9067-4619-A9DC-3058A7930757}" srcOrd="0" destOrd="0" presId="urn:microsoft.com/office/officeart/2005/8/layout/orgChart1"/>
    <dgm:cxn modelId="{535EE32B-7151-44BB-904D-50EB56CBF775}" type="presOf" srcId="{5FC9F9AE-250F-4A2A-8565-62ADBAEC3ACC}" destId="{F8A50FFF-B50E-4E1C-BAF8-2865EDFC7233}" srcOrd="1" destOrd="0" presId="urn:microsoft.com/office/officeart/2005/8/layout/orgChart1"/>
    <dgm:cxn modelId="{DA4EEC02-3F00-4703-B0A6-699912D81065}" type="presOf" srcId="{925A3F4D-8C0E-4D2C-8E61-8A2B384CC538}" destId="{34725651-714B-458D-A879-AB2C04022F85}" srcOrd="1" destOrd="0" presId="urn:microsoft.com/office/officeart/2005/8/layout/orgChart1"/>
    <dgm:cxn modelId="{6D84C617-FAE2-47CA-9FF9-AD157F9621CD}" type="presParOf" srcId="{C17D6AE5-A68F-4442-8D8A-30A2BC222461}" destId="{E115762C-2C97-4BDE-82E6-14CC89A40992}" srcOrd="0" destOrd="0" presId="urn:microsoft.com/office/officeart/2005/8/layout/orgChart1"/>
    <dgm:cxn modelId="{09E047F4-136D-4002-A25A-DAC913C9B02C}" type="presParOf" srcId="{E115762C-2C97-4BDE-82E6-14CC89A40992}" destId="{731B3C5D-00D8-4396-8E44-5E4AAD6C8133}" srcOrd="0" destOrd="0" presId="urn:microsoft.com/office/officeart/2005/8/layout/orgChart1"/>
    <dgm:cxn modelId="{5BAE2746-D686-407B-90D2-8E8876B67D3C}" type="presParOf" srcId="{731B3C5D-00D8-4396-8E44-5E4AAD6C8133}" destId="{652CDB32-ECED-42DE-A54C-D094ABCA0938}" srcOrd="0" destOrd="0" presId="urn:microsoft.com/office/officeart/2005/8/layout/orgChart1"/>
    <dgm:cxn modelId="{ADA3CBD1-A9AE-4697-919E-24D59BAA7B7E}" type="presParOf" srcId="{731B3C5D-00D8-4396-8E44-5E4AAD6C8133}" destId="{F8A50FFF-B50E-4E1C-BAF8-2865EDFC7233}" srcOrd="1" destOrd="0" presId="urn:microsoft.com/office/officeart/2005/8/layout/orgChart1"/>
    <dgm:cxn modelId="{593351A9-8AD7-428B-BF41-EA1AD88E4BFB}" type="presParOf" srcId="{E115762C-2C97-4BDE-82E6-14CC89A40992}" destId="{B48B7C7C-53E3-45DD-B0D3-88F148CE2816}" srcOrd="1" destOrd="0" presId="urn:microsoft.com/office/officeart/2005/8/layout/orgChart1"/>
    <dgm:cxn modelId="{5D837015-332D-41C4-9A1C-D332DE2642C0}" type="presParOf" srcId="{E115762C-2C97-4BDE-82E6-14CC89A40992}" destId="{7622BE19-528A-4F8D-9964-434BC8666671}" srcOrd="2" destOrd="0" presId="urn:microsoft.com/office/officeart/2005/8/layout/orgChart1"/>
    <dgm:cxn modelId="{E5754843-B45B-4C53-AE68-3940665DDB3D}" type="presParOf" srcId="{7622BE19-528A-4F8D-9964-434BC8666671}" destId="{E4F7DD0B-9067-4619-A9DC-3058A7930757}" srcOrd="0" destOrd="0" presId="urn:microsoft.com/office/officeart/2005/8/layout/orgChart1"/>
    <dgm:cxn modelId="{92B2BD64-2BF2-4D4D-8BE8-FA6D5430BA74}" type="presParOf" srcId="{7622BE19-528A-4F8D-9964-434BC8666671}" destId="{E1A6045F-29D8-4660-AEC3-DFACAAFC3C8D}" srcOrd="1" destOrd="0" presId="urn:microsoft.com/office/officeart/2005/8/layout/orgChart1"/>
    <dgm:cxn modelId="{8887D851-6087-4D56-8B69-5F3666190775}" type="presParOf" srcId="{E1A6045F-29D8-4660-AEC3-DFACAAFC3C8D}" destId="{822518A5-DC74-46AA-A76B-5F25002DE31F}" srcOrd="0" destOrd="0" presId="urn:microsoft.com/office/officeart/2005/8/layout/orgChart1"/>
    <dgm:cxn modelId="{960A81E8-13B7-46E7-AE5C-A89FD4D3B970}" type="presParOf" srcId="{822518A5-DC74-46AA-A76B-5F25002DE31F}" destId="{692AC533-706F-433A-986C-5821945A2BF7}" srcOrd="0" destOrd="0" presId="urn:microsoft.com/office/officeart/2005/8/layout/orgChart1"/>
    <dgm:cxn modelId="{4BDF936C-965D-4F62-BA53-06C76A6ED640}" type="presParOf" srcId="{822518A5-DC74-46AA-A76B-5F25002DE31F}" destId="{34725651-714B-458D-A879-AB2C04022F85}" srcOrd="1" destOrd="0" presId="urn:microsoft.com/office/officeart/2005/8/layout/orgChart1"/>
    <dgm:cxn modelId="{85C85E7A-0FC6-46BE-8EE0-C2B8CEB594F4}" type="presParOf" srcId="{E1A6045F-29D8-4660-AEC3-DFACAAFC3C8D}" destId="{255ADA9E-B130-4447-A169-B80DC22B0AC6}" srcOrd="1" destOrd="0" presId="urn:microsoft.com/office/officeart/2005/8/layout/orgChart1"/>
    <dgm:cxn modelId="{556D9432-33C9-4DD1-AC45-E4F3F47DA324}" type="presParOf" srcId="{E1A6045F-29D8-4660-AEC3-DFACAAFC3C8D}" destId="{16C91E92-828A-49CD-893E-2D3A88ADFC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97B3D9-B5F8-4F50-8824-EE02A814BCA4}" type="doc">
      <dgm:prSet loTypeId="urn:microsoft.com/office/officeart/2005/8/layout/process2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4C034253-1C89-4E0A-A0C2-F2BFEE061604}">
      <dgm:prSet phldrT="[Texto]"/>
      <dgm:spPr>
        <a:ln w="3175">
          <a:solidFill>
            <a:schemeClr val="accent3"/>
          </a:solidFill>
        </a:ln>
      </dgm:spPr>
      <dgm:t>
        <a:bodyPr/>
        <a:lstStyle/>
        <a:p>
          <a:endParaRPr lang="pt-BR" dirty="0"/>
        </a:p>
      </dgm:t>
    </dgm:pt>
    <dgm:pt modelId="{819EB334-0E62-4AFF-9463-9E9C4C4E8D18}" type="parTrans" cxnId="{1E200B9C-1154-446B-9CA4-9A0FC34FD849}">
      <dgm:prSet/>
      <dgm:spPr/>
      <dgm:t>
        <a:bodyPr/>
        <a:lstStyle/>
        <a:p>
          <a:endParaRPr lang="pt-BR"/>
        </a:p>
      </dgm:t>
    </dgm:pt>
    <dgm:pt modelId="{B9282FDF-7EBF-4F6F-BE84-C590C82ABFB6}" type="sibTrans" cxnId="{1E200B9C-1154-446B-9CA4-9A0FC34FD849}">
      <dgm:prSet/>
      <dgm:spPr/>
      <dgm:t>
        <a:bodyPr/>
        <a:lstStyle/>
        <a:p>
          <a:endParaRPr lang="pt-BR" dirty="0"/>
        </a:p>
      </dgm:t>
    </dgm:pt>
    <dgm:pt modelId="{67ADAB1C-A8B7-4BD8-A048-7C382B2361EC}">
      <dgm:prSet phldrT="[Texto]"/>
      <dgm:spPr>
        <a:ln w="3175">
          <a:solidFill>
            <a:schemeClr val="accent3"/>
          </a:solidFill>
        </a:ln>
      </dgm:spPr>
      <dgm:t>
        <a:bodyPr/>
        <a:lstStyle/>
        <a:p>
          <a:endParaRPr lang="pt-BR" dirty="0"/>
        </a:p>
      </dgm:t>
    </dgm:pt>
    <dgm:pt modelId="{2104980F-568A-4A11-92E5-0BF9929D19BF}" type="parTrans" cxnId="{2115DDB6-EA97-4F26-ADAF-5CF74E307B79}">
      <dgm:prSet/>
      <dgm:spPr/>
      <dgm:t>
        <a:bodyPr/>
        <a:lstStyle/>
        <a:p>
          <a:endParaRPr lang="pt-BR"/>
        </a:p>
      </dgm:t>
    </dgm:pt>
    <dgm:pt modelId="{A8DB0193-B9D0-48D9-A316-39130EC4592B}" type="sibTrans" cxnId="{2115DDB6-EA97-4F26-ADAF-5CF74E307B79}">
      <dgm:prSet/>
      <dgm:spPr/>
      <dgm:t>
        <a:bodyPr/>
        <a:lstStyle/>
        <a:p>
          <a:endParaRPr lang="pt-BR" dirty="0"/>
        </a:p>
      </dgm:t>
    </dgm:pt>
    <dgm:pt modelId="{E75526BB-913B-477E-A6AD-38FB16A54A1F}">
      <dgm:prSet phldrT="[Texto]"/>
      <dgm:spPr>
        <a:ln w="3175">
          <a:solidFill>
            <a:schemeClr val="accent3"/>
          </a:solidFill>
        </a:ln>
      </dgm:spPr>
      <dgm:t>
        <a:bodyPr/>
        <a:lstStyle/>
        <a:p>
          <a:endParaRPr lang="pt-BR" dirty="0"/>
        </a:p>
      </dgm:t>
    </dgm:pt>
    <dgm:pt modelId="{6ABA4674-755D-4FB8-B03C-282CEA8757C7}" type="parTrans" cxnId="{5E05ADFF-BCB3-4B47-810D-4E0EB4AF8514}">
      <dgm:prSet/>
      <dgm:spPr/>
      <dgm:t>
        <a:bodyPr/>
        <a:lstStyle/>
        <a:p>
          <a:endParaRPr lang="pt-BR"/>
        </a:p>
      </dgm:t>
    </dgm:pt>
    <dgm:pt modelId="{476E5E66-B925-475E-9A79-21F1DFF6BB33}" type="sibTrans" cxnId="{5E05ADFF-BCB3-4B47-810D-4E0EB4AF8514}">
      <dgm:prSet/>
      <dgm:spPr/>
      <dgm:t>
        <a:bodyPr/>
        <a:lstStyle/>
        <a:p>
          <a:endParaRPr lang="pt-BR"/>
        </a:p>
      </dgm:t>
    </dgm:pt>
    <dgm:pt modelId="{F3DA429D-2E07-4ABF-80D0-948367364E44}" type="pres">
      <dgm:prSet presAssocID="{C897B3D9-B5F8-4F50-8824-EE02A814BCA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D851047-7030-4641-84BF-DAA0FF8541CD}" type="pres">
      <dgm:prSet presAssocID="{4C034253-1C89-4E0A-A0C2-F2BFEE061604}" presName="node" presStyleLbl="node1" presStyleIdx="0" presStyleCnt="3" custScaleX="116168" custScaleY="314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50D0DE-6988-41BC-B463-FF6208C4A869}" type="pres">
      <dgm:prSet presAssocID="{B9282FDF-7EBF-4F6F-BE84-C590C82ABFB6}" presName="sibTrans" presStyleLbl="sibTrans2D1" presStyleIdx="0" presStyleCnt="2" custScaleX="84066" custScaleY="85333" custLinFactNeighborY="855"/>
      <dgm:spPr/>
      <dgm:t>
        <a:bodyPr/>
        <a:lstStyle/>
        <a:p>
          <a:endParaRPr lang="pt-BR"/>
        </a:p>
      </dgm:t>
    </dgm:pt>
    <dgm:pt modelId="{3C9C86AE-6437-4FD5-A964-77AE167541DB}" type="pres">
      <dgm:prSet presAssocID="{B9282FDF-7EBF-4F6F-BE84-C590C82ABFB6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BC1541AB-3889-49B5-B5DC-A42B59E6DA5E}" type="pres">
      <dgm:prSet presAssocID="{67ADAB1C-A8B7-4BD8-A048-7C382B2361EC}" presName="node" presStyleLbl="node1" presStyleIdx="1" presStyleCnt="3" custScaleX="116168" custScaleY="31418" custLinFactNeighborY="-639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C8B3B0-2807-4FF0-9D2D-B11403E94129}" type="pres">
      <dgm:prSet presAssocID="{A8DB0193-B9D0-48D9-A316-39130EC4592B}" presName="sibTrans" presStyleLbl="sibTrans2D1" presStyleIdx="1" presStyleCnt="2" custScaleX="69000" custScaleY="85333" custLinFactNeighborY="-751"/>
      <dgm:spPr/>
      <dgm:t>
        <a:bodyPr/>
        <a:lstStyle/>
        <a:p>
          <a:endParaRPr lang="pt-BR"/>
        </a:p>
      </dgm:t>
    </dgm:pt>
    <dgm:pt modelId="{63544F5E-C170-4CE4-80D8-44004626AB9D}" type="pres">
      <dgm:prSet presAssocID="{A8DB0193-B9D0-48D9-A316-39130EC4592B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E4911DFF-29A2-4798-8542-6D9E3EDB02EA}" type="pres">
      <dgm:prSet presAssocID="{E75526BB-913B-477E-A6AD-38FB16A54A1F}" presName="node" presStyleLbl="node1" presStyleIdx="2" presStyleCnt="3" custScaleX="116168" custScaleY="31418" custLinFactY="-8937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742E143-3EFE-43CE-B989-89AE3F98798B}" type="presOf" srcId="{A8DB0193-B9D0-48D9-A316-39130EC4592B}" destId="{63544F5E-C170-4CE4-80D8-44004626AB9D}" srcOrd="1" destOrd="0" presId="urn:microsoft.com/office/officeart/2005/8/layout/process2"/>
    <dgm:cxn modelId="{669E8A2A-8935-4000-92B9-215871A2551E}" type="presOf" srcId="{4C034253-1C89-4E0A-A0C2-F2BFEE061604}" destId="{3D851047-7030-4641-84BF-DAA0FF8541CD}" srcOrd="0" destOrd="0" presId="urn:microsoft.com/office/officeart/2005/8/layout/process2"/>
    <dgm:cxn modelId="{25A746AA-38BE-449C-9791-467D77F034FE}" type="presOf" srcId="{B9282FDF-7EBF-4F6F-BE84-C590C82ABFB6}" destId="{EF50D0DE-6988-41BC-B463-FF6208C4A869}" srcOrd="0" destOrd="0" presId="urn:microsoft.com/office/officeart/2005/8/layout/process2"/>
    <dgm:cxn modelId="{1E200B9C-1154-446B-9CA4-9A0FC34FD849}" srcId="{C897B3D9-B5F8-4F50-8824-EE02A814BCA4}" destId="{4C034253-1C89-4E0A-A0C2-F2BFEE061604}" srcOrd="0" destOrd="0" parTransId="{819EB334-0E62-4AFF-9463-9E9C4C4E8D18}" sibTransId="{B9282FDF-7EBF-4F6F-BE84-C590C82ABFB6}"/>
    <dgm:cxn modelId="{51803BF3-758B-4222-AC9F-ED3F3AFC1BF5}" type="presOf" srcId="{B9282FDF-7EBF-4F6F-BE84-C590C82ABFB6}" destId="{3C9C86AE-6437-4FD5-A964-77AE167541DB}" srcOrd="1" destOrd="0" presId="urn:microsoft.com/office/officeart/2005/8/layout/process2"/>
    <dgm:cxn modelId="{2115DDB6-EA97-4F26-ADAF-5CF74E307B79}" srcId="{C897B3D9-B5F8-4F50-8824-EE02A814BCA4}" destId="{67ADAB1C-A8B7-4BD8-A048-7C382B2361EC}" srcOrd="1" destOrd="0" parTransId="{2104980F-568A-4A11-92E5-0BF9929D19BF}" sibTransId="{A8DB0193-B9D0-48D9-A316-39130EC4592B}"/>
    <dgm:cxn modelId="{F6500B1B-08F0-400C-8E04-7F0752B2A76D}" type="presOf" srcId="{A8DB0193-B9D0-48D9-A316-39130EC4592B}" destId="{2AC8B3B0-2807-4FF0-9D2D-B11403E94129}" srcOrd="0" destOrd="0" presId="urn:microsoft.com/office/officeart/2005/8/layout/process2"/>
    <dgm:cxn modelId="{AEC47796-D249-4317-A6C8-5A001DF22B97}" type="presOf" srcId="{67ADAB1C-A8B7-4BD8-A048-7C382B2361EC}" destId="{BC1541AB-3889-49B5-B5DC-A42B59E6DA5E}" srcOrd="0" destOrd="0" presId="urn:microsoft.com/office/officeart/2005/8/layout/process2"/>
    <dgm:cxn modelId="{5E05ADFF-BCB3-4B47-810D-4E0EB4AF8514}" srcId="{C897B3D9-B5F8-4F50-8824-EE02A814BCA4}" destId="{E75526BB-913B-477E-A6AD-38FB16A54A1F}" srcOrd="2" destOrd="0" parTransId="{6ABA4674-755D-4FB8-B03C-282CEA8757C7}" sibTransId="{476E5E66-B925-475E-9A79-21F1DFF6BB33}"/>
    <dgm:cxn modelId="{AEEC66D8-A729-4108-B3AA-A2BB5242F8C0}" type="presOf" srcId="{C897B3D9-B5F8-4F50-8824-EE02A814BCA4}" destId="{F3DA429D-2E07-4ABF-80D0-948367364E44}" srcOrd="0" destOrd="0" presId="urn:microsoft.com/office/officeart/2005/8/layout/process2"/>
    <dgm:cxn modelId="{2B043556-C863-4AA1-8669-CC938CDDA0FE}" type="presOf" srcId="{E75526BB-913B-477E-A6AD-38FB16A54A1F}" destId="{E4911DFF-29A2-4798-8542-6D9E3EDB02EA}" srcOrd="0" destOrd="0" presId="urn:microsoft.com/office/officeart/2005/8/layout/process2"/>
    <dgm:cxn modelId="{E4F26D23-4AB4-45F8-A03A-5CA202E675F9}" type="presParOf" srcId="{F3DA429D-2E07-4ABF-80D0-948367364E44}" destId="{3D851047-7030-4641-84BF-DAA0FF8541CD}" srcOrd="0" destOrd="0" presId="urn:microsoft.com/office/officeart/2005/8/layout/process2"/>
    <dgm:cxn modelId="{9FB19532-5588-484A-B748-2B89438B97BF}" type="presParOf" srcId="{F3DA429D-2E07-4ABF-80D0-948367364E44}" destId="{EF50D0DE-6988-41BC-B463-FF6208C4A869}" srcOrd="1" destOrd="0" presId="urn:microsoft.com/office/officeart/2005/8/layout/process2"/>
    <dgm:cxn modelId="{C7CFFF1E-1E5D-49FE-941E-3E7AAD3823F9}" type="presParOf" srcId="{EF50D0DE-6988-41BC-B463-FF6208C4A869}" destId="{3C9C86AE-6437-4FD5-A964-77AE167541DB}" srcOrd="0" destOrd="0" presId="urn:microsoft.com/office/officeart/2005/8/layout/process2"/>
    <dgm:cxn modelId="{C34AEF82-2AE7-4C07-ACFF-9727DE3F6444}" type="presParOf" srcId="{F3DA429D-2E07-4ABF-80D0-948367364E44}" destId="{BC1541AB-3889-49B5-B5DC-A42B59E6DA5E}" srcOrd="2" destOrd="0" presId="urn:microsoft.com/office/officeart/2005/8/layout/process2"/>
    <dgm:cxn modelId="{446024F3-94E6-4001-B23E-7D71BEE276C7}" type="presParOf" srcId="{F3DA429D-2E07-4ABF-80D0-948367364E44}" destId="{2AC8B3B0-2807-4FF0-9D2D-B11403E94129}" srcOrd="3" destOrd="0" presId="urn:microsoft.com/office/officeart/2005/8/layout/process2"/>
    <dgm:cxn modelId="{F62F1E56-9CE7-4F53-B5CF-FCBC3E0C010D}" type="presParOf" srcId="{2AC8B3B0-2807-4FF0-9D2D-B11403E94129}" destId="{63544F5E-C170-4CE4-80D8-44004626AB9D}" srcOrd="0" destOrd="0" presId="urn:microsoft.com/office/officeart/2005/8/layout/process2"/>
    <dgm:cxn modelId="{AE2F8DE8-41FF-40A6-BA4C-83F1888C199D}" type="presParOf" srcId="{F3DA429D-2E07-4ABF-80D0-948367364E44}" destId="{E4911DFF-29A2-4798-8542-6D9E3EDB02E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0F4562-B17F-476D-B327-6BBD44E00030}" type="doc">
      <dgm:prSet loTypeId="urn:microsoft.com/office/officeart/2005/8/layout/radial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29318F90-C610-49BA-A015-A1408CD07DAE}">
      <dgm:prSet phldrT="[Texto]" custT="1"/>
      <dgm:spPr/>
      <dgm:t>
        <a:bodyPr/>
        <a:lstStyle/>
        <a:p>
          <a:r>
            <a:rPr lang="en-US" sz="1000" b="0" spc="150" noProof="0" dirty="0" err="1" smtClean="0">
              <a:ln w="11430"/>
              <a:effectLst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Economizados</a:t>
          </a:r>
          <a:r>
            <a:rPr lang="en-US" sz="1000" b="0" spc="150" noProof="0" dirty="0" smtClean="0">
              <a:ln w="11430"/>
              <a:effectLst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 21 </a:t>
          </a:r>
          <a:r>
            <a:rPr lang="en-US" sz="1000" b="0" spc="150" noProof="0" dirty="0" err="1" smtClean="0">
              <a:ln w="11430"/>
              <a:effectLst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bilhões</a:t>
          </a:r>
          <a:r>
            <a:rPr lang="en-US" sz="1000" b="0" spc="150" noProof="0" dirty="0" smtClean="0">
              <a:ln w="11430"/>
              <a:effectLst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 de kWh</a:t>
          </a:r>
          <a:endParaRPr lang="en-US" sz="1000" b="0" noProof="0" dirty="0">
            <a:effectLst/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E27192F2-1922-4F96-93C2-6C4D0DF7C7AB}" type="parTrans" cxnId="{C281BEB1-0497-498F-8987-62B10964B1D2}">
      <dgm:prSet/>
      <dgm:spPr/>
      <dgm:t>
        <a:bodyPr/>
        <a:lstStyle/>
        <a:p>
          <a:endParaRPr lang="pt-BR" sz="10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DCF55B1-CE8B-4C72-8039-030C0DB7E52F}" type="sibTrans" cxnId="{C281BEB1-0497-498F-8987-62B10964B1D2}">
      <dgm:prSet/>
      <dgm:spPr/>
      <dgm:t>
        <a:bodyPr/>
        <a:lstStyle/>
        <a:p>
          <a:endParaRPr lang="pt-BR" sz="10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3B43FAD-DCF4-47F3-88C1-EAB0DBB619A1}">
      <dgm:prSet phldrT="[Texto]" custT="1"/>
      <dgm:spPr/>
      <dgm:t>
        <a:bodyPr/>
        <a:lstStyle/>
        <a:p>
          <a:r>
            <a:rPr lang="en-US" altLang="pt-BR" sz="1400" b="1" noProof="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4,3</a:t>
          </a:r>
          <a:r>
            <a:rPr lang="en-US" altLang="pt-BR" sz="1400" b="1" noProof="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%</a:t>
          </a:r>
          <a:r>
            <a:rPr lang="en-US" altLang="pt-BR" sz="1400" b="0" noProof="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altLang="pt-BR" sz="1400" b="0" noProof="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do consume total de </a:t>
          </a:r>
          <a:r>
            <a:rPr lang="en-US" altLang="pt-BR" sz="1400" b="0" noProof="0" dirty="0" err="1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eletricidade</a:t>
          </a:r>
          <a:r>
            <a:rPr lang="en-US" altLang="pt-BR" sz="1400" b="0" noProof="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 do </a:t>
          </a:r>
          <a:r>
            <a:rPr lang="en-US" altLang="pt-BR" sz="1400" b="0" noProof="0" dirty="0" err="1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Brasil</a:t>
          </a:r>
          <a:endParaRPr lang="en-US" sz="1400" b="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E4AFF7F-98BC-4AC5-B388-80E0E2EB2176}" type="parTrans" cxnId="{915CA448-55AE-4C4B-96EF-ADF56C4E3A62}">
      <dgm:prSet custT="1"/>
      <dgm:spPr/>
      <dgm:t>
        <a:bodyPr/>
        <a:lstStyle/>
        <a:p>
          <a:endParaRPr lang="pt-BR" sz="1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A31AED-2F6F-44FC-A8A5-CC3793D7887C}" type="sibTrans" cxnId="{915CA448-55AE-4C4B-96EF-ADF56C4E3A62}">
      <dgm:prSet/>
      <dgm:spPr/>
      <dgm:t>
        <a:bodyPr/>
        <a:lstStyle/>
        <a:p>
          <a:endParaRPr lang="pt-BR" sz="10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8E12460-A4D8-4BBE-8C57-A3685FCEF421}">
      <dgm:prSet phldrT="[Texto]" custT="1"/>
      <dgm:spPr/>
      <dgm:t>
        <a:bodyPr/>
        <a:lstStyle/>
        <a:p>
          <a:r>
            <a:rPr lang="en-US" sz="1200" noProof="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Usina</a:t>
          </a:r>
          <a:r>
            <a:rPr lang="en-US" sz="120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</a:t>
          </a:r>
          <a:endParaRPr lang="en-US" sz="1200" noProof="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pt-BR" sz="1200" b="1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4.800 </a:t>
          </a:r>
          <a:r>
            <a: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MW </a:t>
          </a:r>
          <a:endParaRPr lang="pt-BR" sz="1200" b="1" baseline="30000" dirty="0">
            <a:latin typeface="Verdana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5B9DC3E-A578-44AD-BE4E-87B059125560}" type="parTrans" cxnId="{DBAE45F6-C6A9-42EB-B2E1-F5CCE3D8087C}">
      <dgm:prSet/>
      <dgm:spPr/>
      <dgm:t>
        <a:bodyPr/>
        <a:lstStyle/>
        <a:p>
          <a:endParaRPr lang="pt-BR" sz="10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089F708-57F0-4C2E-AE83-7B31ED9E702C}" type="sibTrans" cxnId="{DBAE45F6-C6A9-42EB-B2E1-F5CCE3D8087C}">
      <dgm:prSet/>
      <dgm:spPr/>
      <dgm:t>
        <a:bodyPr/>
        <a:lstStyle/>
        <a:p>
          <a:endParaRPr lang="pt-BR" sz="10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08A3CC9-3C12-4A02-A1A9-4FB4BBF8A8A3}">
      <dgm:prSet phldrT="[Texto]" custT="1"/>
      <dgm:spPr/>
      <dgm:t>
        <a:bodyPr/>
        <a:lstStyle/>
        <a:p>
          <a:r>
            <a:rPr lang="en-US" altLang="pt-BR" sz="1400" b="0" noProof="0" dirty="0" err="1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Investimentos</a:t>
          </a:r>
          <a:r>
            <a:rPr lang="en-US" altLang="pt-BR" sz="1400" b="0" noProof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altLang="pt-BR" sz="1400" b="0" noProof="0" dirty="0" err="1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postergados</a:t>
          </a:r>
          <a:r>
            <a:rPr lang="en-US" altLang="pt-BR" sz="1400" b="0" noProof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altLang="pt-BR" sz="1200" b="1" noProof="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R</a:t>
          </a:r>
          <a:r>
            <a:rPr lang="en-US" altLang="pt-BR" sz="1200" b="1" noProof="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$ 3,5 </a:t>
          </a:r>
          <a:r>
            <a:rPr lang="en-US" altLang="pt-BR" sz="1200" b="1" noProof="0" dirty="0" err="1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bilhões</a:t>
          </a:r>
          <a:r>
            <a:rPr lang="en-US" altLang="pt-BR" sz="1200" b="1" noProof="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US" sz="1200" b="1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BE9DA37-F447-4ABB-84CF-1C307248AEEC}" type="parTrans" cxnId="{E3F49421-C719-4731-8E42-ED955883252C}">
      <dgm:prSet/>
      <dgm:spPr/>
      <dgm:t>
        <a:bodyPr/>
        <a:lstStyle/>
        <a:p>
          <a:endParaRPr lang="pt-BR" sz="10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00237AE-4D72-43E3-A4A3-5322665A3817}" type="sibTrans" cxnId="{E3F49421-C719-4731-8E42-ED955883252C}">
      <dgm:prSet/>
      <dgm:spPr/>
      <dgm:t>
        <a:bodyPr/>
        <a:lstStyle/>
        <a:p>
          <a:endParaRPr lang="pt-BR" sz="10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CF905BB-E3A1-4E7C-B860-D95C300140CA}">
      <dgm:prSet phldrT="[Texto]" custT="1"/>
      <dgm:spPr/>
      <dgm:t>
        <a:bodyPr/>
        <a:lstStyle/>
        <a:p>
          <a:r>
            <a:rPr lang="en-US" altLang="pt-BR" sz="1400" b="0" noProof="0" dirty="0" err="1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Consumo</a:t>
          </a:r>
          <a:r>
            <a:rPr lang="en-US" altLang="pt-BR" sz="1400" b="0" noProof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altLang="pt-BR" sz="1400" b="0" noProof="0" dirty="0" err="1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anual</a:t>
          </a:r>
          <a:r>
            <a:rPr lang="en-US" altLang="pt-BR" sz="1400" b="0" noProof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de 10 </a:t>
          </a:r>
          <a:r>
            <a:rPr lang="en-US" altLang="pt-BR" sz="1400" b="0" noProof="0" dirty="0" err="1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milhões</a:t>
          </a:r>
          <a:r>
            <a:rPr lang="en-US" altLang="pt-BR" sz="1400" b="0" noProof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altLang="pt-BR" sz="1400" b="0" noProof="0" dirty="0" err="1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residências</a:t>
          </a:r>
          <a:endParaRPr lang="en-US" sz="1400" b="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12C7EAC-713B-4D3E-9B72-13FA8FDF2D4E}" type="parTrans" cxnId="{12EE91A2-3A7C-47E2-A136-212F72BF1938}">
      <dgm:prSet/>
      <dgm:spPr/>
      <dgm:t>
        <a:bodyPr/>
        <a:lstStyle/>
        <a:p>
          <a:endParaRPr lang="pt-BR" sz="10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A2EC40F-7110-433D-B165-5C13D0A2AE27}" type="sibTrans" cxnId="{12EE91A2-3A7C-47E2-A136-212F72BF1938}">
      <dgm:prSet/>
      <dgm:spPr/>
      <dgm:t>
        <a:bodyPr/>
        <a:lstStyle/>
        <a:p>
          <a:endParaRPr lang="pt-BR" sz="10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3753C21-6D5C-4698-A7E6-D937EB0FC806}" type="pres">
      <dgm:prSet presAssocID="{540F4562-B17F-476D-B327-6BBD44E0003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492D4FE-6B64-4E98-89A4-E9766286999D}" type="pres">
      <dgm:prSet presAssocID="{540F4562-B17F-476D-B327-6BBD44E00030}" presName="radial" presStyleCnt="0">
        <dgm:presLayoutVars>
          <dgm:animLvl val="ctr"/>
        </dgm:presLayoutVars>
      </dgm:prSet>
      <dgm:spPr/>
      <dgm:t>
        <a:bodyPr/>
        <a:lstStyle/>
        <a:p>
          <a:endParaRPr lang="pt-BR"/>
        </a:p>
      </dgm:t>
    </dgm:pt>
    <dgm:pt modelId="{E7300E9D-B056-4786-810A-CF5B1738A540}" type="pres">
      <dgm:prSet presAssocID="{29318F90-C610-49BA-A015-A1408CD07DAE}" presName="centerShape" presStyleLbl="vennNode1" presStyleIdx="0" presStyleCnt="5" custScaleX="110679" custScaleY="110679"/>
      <dgm:spPr>
        <a:prstGeom prst="quadArrowCallout">
          <a:avLst/>
        </a:prstGeom>
      </dgm:spPr>
      <dgm:t>
        <a:bodyPr/>
        <a:lstStyle/>
        <a:p>
          <a:endParaRPr lang="pt-BR"/>
        </a:p>
      </dgm:t>
    </dgm:pt>
    <dgm:pt modelId="{5F430690-8870-4900-B233-FC253183B744}" type="pres">
      <dgm:prSet presAssocID="{C3B43FAD-DCF4-47F3-88C1-EAB0DBB619A1}" presName="node" presStyleLbl="vennNode1" presStyleIdx="1" presStyleCnt="5" custScaleX="144014" custScaleY="139961" custRadScaleRad="1017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781185-F886-4063-9070-48918DECE3BB}" type="pres">
      <dgm:prSet presAssocID="{A8E12460-A4D8-4BBE-8C57-A3685FCEF421}" presName="node" presStyleLbl="vennNode1" presStyleIdx="2" presStyleCnt="5" custScaleX="144014" custScaleY="139961" custRadScaleRad="1166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3607E6-BBE7-4B66-B993-9DDB1740A9D7}" type="pres">
      <dgm:prSet presAssocID="{708A3CC9-3C12-4A02-A1A9-4FB4BBF8A8A3}" presName="node" presStyleLbl="vennNode1" presStyleIdx="3" presStyleCnt="5" custScaleX="144014" custScaleY="139961" custRadScaleRad="105451" custRadScaleInc="4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A84833-6247-4F67-861E-50C7817D7B71}" type="pres">
      <dgm:prSet presAssocID="{2CF905BB-E3A1-4E7C-B860-D95C300140CA}" presName="node" presStyleLbl="vennNode1" presStyleIdx="4" presStyleCnt="5" custScaleX="144014" custScaleY="139961" custRadScaleRad="1187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FDA47D-A573-429E-9C37-470473FD6FE3}" type="presOf" srcId="{2CF905BB-E3A1-4E7C-B860-D95C300140CA}" destId="{33A84833-6247-4F67-861E-50C7817D7B71}" srcOrd="0" destOrd="0" presId="urn:microsoft.com/office/officeart/2005/8/layout/radial3"/>
    <dgm:cxn modelId="{F511D2FD-D9B0-40E2-91D0-A3F3573A84F0}" type="presOf" srcId="{C3B43FAD-DCF4-47F3-88C1-EAB0DBB619A1}" destId="{5F430690-8870-4900-B233-FC253183B744}" srcOrd="0" destOrd="0" presId="urn:microsoft.com/office/officeart/2005/8/layout/radial3"/>
    <dgm:cxn modelId="{24F357E3-D4FB-42EB-A285-F9CA9E85C1A0}" type="presOf" srcId="{540F4562-B17F-476D-B327-6BBD44E00030}" destId="{B3753C21-6D5C-4698-A7E6-D937EB0FC806}" srcOrd="0" destOrd="0" presId="urn:microsoft.com/office/officeart/2005/8/layout/radial3"/>
    <dgm:cxn modelId="{12EE91A2-3A7C-47E2-A136-212F72BF1938}" srcId="{29318F90-C610-49BA-A015-A1408CD07DAE}" destId="{2CF905BB-E3A1-4E7C-B860-D95C300140CA}" srcOrd="3" destOrd="0" parTransId="{012C7EAC-713B-4D3E-9B72-13FA8FDF2D4E}" sibTransId="{6A2EC40F-7110-433D-B165-5C13D0A2AE27}"/>
    <dgm:cxn modelId="{C281BEB1-0497-498F-8987-62B10964B1D2}" srcId="{540F4562-B17F-476D-B327-6BBD44E00030}" destId="{29318F90-C610-49BA-A015-A1408CD07DAE}" srcOrd="0" destOrd="0" parTransId="{E27192F2-1922-4F96-93C2-6C4D0DF7C7AB}" sibTransId="{CDCF55B1-CE8B-4C72-8039-030C0DB7E52F}"/>
    <dgm:cxn modelId="{915CA448-55AE-4C4B-96EF-ADF56C4E3A62}" srcId="{29318F90-C610-49BA-A015-A1408CD07DAE}" destId="{C3B43FAD-DCF4-47F3-88C1-EAB0DBB619A1}" srcOrd="0" destOrd="0" parTransId="{6E4AFF7F-98BC-4AC5-B388-80E0E2EB2176}" sibTransId="{80A31AED-2F6F-44FC-A8A5-CC3793D7887C}"/>
    <dgm:cxn modelId="{E3F49421-C719-4731-8E42-ED955883252C}" srcId="{29318F90-C610-49BA-A015-A1408CD07DAE}" destId="{708A3CC9-3C12-4A02-A1A9-4FB4BBF8A8A3}" srcOrd="2" destOrd="0" parTransId="{6BE9DA37-F447-4ABB-84CF-1C307248AEEC}" sibTransId="{B00237AE-4D72-43E3-A4A3-5322665A3817}"/>
    <dgm:cxn modelId="{19C055D8-6B53-4C17-BE1B-D4E44658B1EB}" type="presOf" srcId="{A8E12460-A4D8-4BBE-8C57-A3685FCEF421}" destId="{4D781185-F886-4063-9070-48918DECE3BB}" srcOrd="0" destOrd="0" presId="urn:microsoft.com/office/officeart/2005/8/layout/radial3"/>
    <dgm:cxn modelId="{DBAE45F6-C6A9-42EB-B2E1-F5CCE3D8087C}" srcId="{29318F90-C610-49BA-A015-A1408CD07DAE}" destId="{A8E12460-A4D8-4BBE-8C57-A3685FCEF421}" srcOrd="1" destOrd="0" parTransId="{C5B9DC3E-A578-44AD-BE4E-87B059125560}" sibTransId="{E089F708-57F0-4C2E-AE83-7B31ED9E702C}"/>
    <dgm:cxn modelId="{A650163B-E9AF-451C-AEFF-699AF9EAE367}" type="presOf" srcId="{708A3CC9-3C12-4A02-A1A9-4FB4BBF8A8A3}" destId="{B33607E6-BBE7-4B66-B993-9DDB1740A9D7}" srcOrd="0" destOrd="0" presId="urn:microsoft.com/office/officeart/2005/8/layout/radial3"/>
    <dgm:cxn modelId="{83D46F1C-834C-418E-BF96-E7511DE0FA7F}" type="presOf" srcId="{29318F90-C610-49BA-A015-A1408CD07DAE}" destId="{E7300E9D-B056-4786-810A-CF5B1738A540}" srcOrd="0" destOrd="0" presId="urn:microsoft.com/office/officeart/2005/8/layout/radial3"/>
    <dgm:cxn modelId="{00687D80-CB4B-459F-AF95-0336C4DF7AE8}" type="presParOf" srcId="{B3753C21-6D5C-4698-A7E6-D937EB0FC806}" destId="{0492D4FE-6B64-4E98-89A4-E9766286999D}" srcOrd="0" destOrd="0" presId="urn:microsoft.com/office/officeart/2005/8/layout/radial3"/>
    <dgm:cxn modelId="{C78DD5F4-F3B7-4FFF-BE18-80FA828CA2ED}" type="presParOf" srcId="{0492D4FE-6B64-4E98-89A4-E9766286999D}" destId="{E7300E9D-B056-4786-810A-CF5B1738A540}" srcOrd="0" destOrd="0" presId="urn:microsoft.com/office/officeart/2005/8/layout/radial3"/>
    <dgm:cxn modelId="{96C777A9-D477-4EC0-8CB8-47B9E30D1915}" type="presParOf" srcId="{0492D4FE-6B64-4E98-89A4-E9766286999D}" destId="{5F430690-8870-4900-B233-FC253183B744}" srcOrd="1" destOrd="0" presId="urn:microsoft.com/office/officeart/2005/8/layout/radial3"/>
    <dgm:cxn modelId="{0DF1819C-78D6-402D-B3A5-3F54ED977AFB}" type="presParOf" srcId="{0492D4FE-6B64-4E98-89A4-E9766286999D}" destId="{4D781185-F886-4063-9070-48918DECE3BB}" srcOrd="2" destOrd="0" presId="urn:microsoft.com/office/officeart/2005/8/layout/radial3"/>
    <dgm:cxn modelId="{6AA54634-8908-4FFE-89F9-FF2092292D36}" type="presParOf" srcId="{0492D4FE-6B64-4E98-89A4-E9766286999D}" destId="{B33607E6-BBE7-4B66-B993-9DDB1740A9D7}" srcOrd="3" destOrd="0" presId="urn:microsoft.com/office/officeart/2005/8/layout/radial3"/>
    <dgm:cxn modelId="{BC47FF54-53D0-486F-A6C9-1D4BFB28DDE7}" type="presParOf" srcId="{0492D4FE-6B64-4E98-89A4-E9766286999D}" destId="{33A84833-6247-4F67-861E-50C7817D7B7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DF4602-6D25-49DE-8C84-F10905A5B4DA}" type="doc">
      <dgm:prSet loTypeId="urn:microsoft.com/office/officeart/2008/layout/NameandTitleOrganizationalChart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C46E6A21-3505-4D92-A0EC-8BE25FCC9B13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1% </a:t>
          </a:r>
          <a:r>
            <a: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da </a:t>
          </a:r>
          <a:r>
            <a: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ROL</a:t>
          </a:r>
          <a:endParaRPr lang="pt-BR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7FB2ACF-456C-4E71-A669-5DBD028A969F}" type="parTrans" cxnId="{6502D1C6-9F0C-4FAB-A5ED-38AEFAA96C50}">
      <dgm:prSet/>
      <dgm:spPr/>
      <dgm:t>
        <a:bodyPr/>
        <a:lstStyle/>
        <a:p>
          <a:pPr algn="ctr"/>
          <a:endParaRPr lang="pt-BR" sz="1200" b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655E807-6789-4207-81E0-6BC640E69C6B}" type="sibTrans" cxnId="{6502D1C6-9F0C-4FAB-A5ED-38AEFAA96C5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pt-BR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Lei </a:t>
          </a:r>
          <a:r>
            <a:rPr lang="pt-BR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9991/2000</a:t>
          </a:r>
          <a:endParaRPr lang="pt-BR" sz="1200" b="0" dirty="0">
            <a:solidFill>
              <a:schemeClr val="tx1">
                <a:lumMod val="65000"/>
                <a:lumOff val="35000"/>
              </a:scheme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A59C21E-2C1B-4C2A-B59B-24D2E7B6F0BA}" type="asst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ctr"/>
          <a:r>
            <a: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0.5% EE</a:t>
          </a:r>
          <a:endParaRPr lang="pt-BR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C112FF9-13B9-47BC-82E7-25846186BCD5}" type="parTrans" cxnId="{17C904B6-3CF4-43DB-9BE2-AB2A654A67DC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28575">
          <a:prstDash val="sysDash"/>
          <a:headEnd type="none" w="med" len="med"/>
          <a:tailEnd type="arrow" w="med" len="med"/>
        </a:ln>
      </dgm:spPr>
      <dgm:t>
        <a:bodyPr/>
        <a:lstStyle/>
        <a:p>
          <a:pPr algn="ctr"/>
          <a:endParaRPr lang="pt-BR" sz="1200" b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76170BA-D6EF-4DAD-A4F5-8E8DFB162A98}" type="sibTrans" cxnId="{17C904B6-3CF4-43DB-9BE2-AB2A654A67D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pt-BR" sz="1400" b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E6A9390-6B9D-4B38-B1D9-3D49F792CAD5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anchor="b"/>
        <a:lstStyle/>
        <a:p>
          <a:pPr algn="ctr"/>
          <a:r>
            <a: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0.5% </a:t>
          </a:r>
          <a:r>
            <a: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P&amp;D</a:t>
          </a:r>
          <a:endParaRPr lang="pt-BR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A0F7DFD-44DC-41E0-AA29-0082AC224042}" type="parTrans" cxnId="{F09E777A-CFFE-4E6D-A7A1-4441A6D2A244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chemeClr val="bg1"/>
        </a:solidFill>
        <a:ln w="3175">
          <a:solidFill>
            <a:schemeClr val="tx1"/>
          </a:solidFill>
        </a:ln>
      </dgm:spPr>
      <dgm:t>
        <a:bodyPr/>
        <a:lstStyle/>
        <a:p>
          <a:pPr algn="ctr"/>
          <a:endParaRPr lang="pt-BR" sz="1200" b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C4C23E3-7D98-46F1-868A-B02BE767DD4A}" type="sibTrans" cxnId="{F09E777A-CFFE-4E6D-A7A1-4441A6D2A24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pt-BR" sz="1200" b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1ABF8DB-2A8F-4748-A59A-FA12632F9BD1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ctr"/>
          <a:r>
            <a:rPr lang="pt-BR" sz="1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0.4% EE </a:t>
          </a:r>
          <a:r>
            <a: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ANEEL</a:t>
          </a:r>
          <a:endParaRPr lang="pt-BR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4B510DE-32D5-4948-8DEB-2DA8C1BAB8EA}" type="parTrans" cxnId="{3DD16D10-5212-4303-928C-7B68713B69B6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3175">
          <a:solidFill>
            <a:schemeClr val="tx1"/>
          </a:solidFill>
        </a:ln>
      </dgm:spPr>
      <dgm:t>
        <a:bodyPr/>
        <a:lstStyle/>
        <a:p>
          <a:pPr algn="ctr"/>
          <a:endParaRPr lang="pt-BR" sz="1200" b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775C0C8-7E07-41F6-9C38-6202211D3890}" type="sibTrans" cxnId="{3DD16D10-5212-4303-928C-7B68713B69B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pt-BR" sz="1200" b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960F698-5D0A-4E74-AC2C-A5420D5460A3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t-BR" sz="2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0.1% PROCEL</a:t>
          </a:r>
          <a:endParaRPr lang="pt-BR" sz="20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4F767A4-3DDE-471A-B701-052A4E8FE1F1}" type="parTrans" cxnId="{94ACDFD0-44B8-40E0-96F0-36EED5B9D6F9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28575">
          <a:prstDash val="sysDash"/>
          <a:headEnd type="none" w="med" len="med"/>
          <a:tailEnd type="arrow" w="med" len="med"/>
        </a:ln>
      </dgm:spPr>
      <dgm:t>
        <a:bodyPr/>
        <a:lstStyle/>
        <a:p>
          <a:pPr algn="ctr"/>
          <a:endParaRPr lang="pt-BR" sz="1200" b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2A5A8BF-89EB-4E43-A2BF-0EA673B2A88D}" type="sibTrans" cxnId="{94ACDFD0-44B8-40E0-96F0-36EED5B9D6F9}">
      <dgm:prSet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pt-BR" altLang="pt-BR" sz="2000" b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Lei 13.280/2016</a:t>
          </a:r>
          <a:endParaRPr lang="en-US" altLang="pt-BR" sz="2000" b="1" noProof="0" dirty="0" smtClean="0">
            <a:solidFill>
              <a:schemeClr val="accent2">
                <a:lumMod val="75000"/>
              </a:scheme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algn="ctr"/>
          <a:r>
            <a:rPr lang="en-US" sz="1050" b="0" i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(</a:t>
          </a:r>
          <a:r>
            <a:rPr lang="en-US" sz="1050" b="0" i="0" noProof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modifica</a:t>
          </a:r>
          <a:r>
            <a:rPr lang="en-US" sz="1050" b="0" i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Lei </a:t>
          </a:r>
          <a:r>
            <a:rPr lang="en-US" sz="1050" b="0" i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n. 9991/2000</a:t>
          </a:r>
          <a:r>
            <a:rPr lang="pt-BR" sz="105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)</a:t>
          </a:r>
          <a:endParaRPr lang="pt-BR" sz="1050" b="0" dirty="0">
            <a:solidFill>
              <a:schemeClr val="tx1">
                <a:lumMod val="75000"/>
                <a:lumOff val="25000"/>
              </a:scheme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DC9291A-D226-4284-9876-718D6C046D58}" type="pres">
      <dgm:prSet presAssocID="{E9DF4602-6D25-49DE-8C84-F10905A5B4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76DC2CC-D9D7-4233-A03A-4241C081C063}" type="pres">
      <dgm:prSet presAssocID="{C46E6A21-3505-4D92-A0EC-8BE25FCC9B13}" presName="hierRoot1" presStyleCnt="0">
        <dgm:presLayoutVars>
          <dgm:hierBranch val="init"/>
        </dgm:presLayoutVars>
      </dgm:prSet>
      <dgm:spPr/>
    </dgm:pt>
    <dgm:pt modelId="{66384719-C5CE-4B06-80D3-061D609D9F00}" type="pres">
      <dgm:prSet presAssocID="{C46E6A21-3505-4D92-A0EC-8BE25FCC9B13}" presName="rootComposite1" presStyleCnt="0"/>
      <dgm:spPr/>
    </dgm:pt>
    <dgm:pt modelId="{BDDE4121-9289-4DDC-9C32-6C014A4280AB}" type="pres">
      <dgm:prSet presAssocID="{C46E6A21-3505-4D92-A0EC-8BE25FCC9B13}" presName="rootText1" presStyleLbl="node0" presStyleIdx="0" presStyleCnt="1" custScaleY="54713" custLinFactNeighborX="-76916" custLinFactNeighborY="15366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4C2F133-1893-4A68-AD1A-F28ECF351E85}" type="pres">
      <dgm:prSet presAssocID="{C46E6A21-3505-4D92-A0EC-8BE25FCC9B13}" presName="titleText1" presStyleLbl="fgAcc0" presStyleIdx="0" presStyleCnt="1" custScaleX="131445" custScaleY="110585" custLinFactNeighborX="-58872" custLinFactNeighborY="18122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9536F610-68F9-46E5-B3B0-4513C24189C4}" type="pres">
      <dgm:prSet presAssocID="{C46E6A21-3505-4D92-A0EC-8BE25FCC9B13}" presName="rootConnector1" presStyleLbl="node1" presStyleIdx="0" presStyleCnt="3"/>
      <dgm:spPr/>
      <dgm:t>
        <a:bodyPr/>
        <a:lstStyle/>
        <a:p>
          <a:endParaRPr lang="pt-BR"/>
        </a:p>
      </dgm:t>
    </dgm:pt>
    <dgm:pt modelId="{C2BF6C08-0DA3-408A-A484-9179EFE0E216}" type="pres">
      <dgm:prSet presAssocID="{C46E6A21-3505-4D92-A0EC-8BE25FCC9B13}" presName="hierChild2" presStyleCnt="0"/>
      <dgm:spPr/>
    </dgm:pt>
    <dgm:pt modelId="{BD00A5AE-A9BF-4901-B3AC-31C79697F10F}" type="pres">
      <dgm:prSet presAssocID="{0A0F7DFD-44DC-41E0-AA29-0082AC224042}" presName="Name37" presStyleLbl="parChTrans1D2" presStyleIdx="0" presStyleCnt="2"/>
      <dgm:spPr/>
      <dgm:t>
        <a:bodyPr/>
        <a:lstStyle/>
        <a:p>
          <a:endParaRPr lang="pt-BR"/>
        </a:p>
      </dgm:t>
    </dgm:pt>
    <dgm:pt modelId="{0F77A8A8-24B8-4618-B262-68F1CAFAA3DB}" type="pres">
      <dgm:prSet presAssocID="{CE6A9390-6B9D-4B38-B1D9-3D49F792CAD5}" presName="hierRoot2" presStyleCnt="0">
        <dgm:presLayoutVars>
          <dgm:hierBranch val="init"/>
        </dgm:presLayoutVars>
      </dgm:prSet>
      <dgm:spPr/>
    </dgm:pt>
    <dgm:pt modelId="{C79803F7-7E29-4A6A-ACFA-389357534180}" type="pres">
      <dgm:prSet presAssocID="{CE6A9390-6B9D-4B38-B1D9-3D49F792CAD5}" presName="rootComposite" presStyleCnt="0"/>
      <dgm:spPr/>
    </dgm:pt>
    <dgm:pt modelId="{9369A9E2-5316-4A16-9183-3E7AF3BE0D1D}" type="pres">
      <dgm:prSet presAssocID="{CE6A9390-6B9D-4B38-B1D9-3D49F792CAD5}" presName="rootText" presStyleLbl="node1" presStyleIdx="0" presStyleCnt="3" custScaleX="131899" custScaleY="67256" custLinFactY="-137608" custLinFactNeighborX="18538" custLinFactNeighborY="-200000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B621F87E-EEAD-430A-9430-E7D30ED7C986}" type="pres">
      <dgm:prSet presAssocID="{CE6A9390-6B9D-4B38-B1D9-3D49F792CAD5}" presName="titleText2" presStyleLbl="fgAcc1" presStyleIdx="0" presStyleCnt="3" custLinFactY="-300000" custLinFactNeighborX="64224" custLinFactNeighborY="-387104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8CA99F94-17E2-4833-8389-72C009201CAD}" type="pres">
      <dgm:prSet presAssocID="{CE6A9390-6B9D-4B38-B1D9-3D49F792CAD5}" presName="rootConnector" presStyleLbl="node2" presStyleIdx="0" presStyleCnt="0"/>
      <dgm:spPr/>
      <dgm:t>
        <a:bodyPr/>
        <a:lstStyle/>
        <a:p>
          <a:endParaRPr lang="pt-BR"/>
        </a:p>
      </dgm:t>
    </dgm:pt>
    <dgm:pt modelId="{46E7B170-C26A-410B-B3E3-2D6C4DCA4222}" type="pres">
      <dgm:prSet presAssocID="{CE6A9390-6B9D-4B38-B1D9-3D49F792CAD5}" presName="hierChild4" presStyleCnt="0"/>
      <dgm:spPr/>
    </dgm:pt>
    <dgm:pt modelId="{680F5E74-D4B7-485D-8342-E72742721A3A}" type="pres">
      <dgm:prSet presAssocID="{CE6A9390-6B9D-4B38-B1D9-3D49F792CAD5}" presName="hierChild5" presStyleCnt="0"/>
      <dgm:spPr/>
    </dgm:pt>
    <dgm:pt modelId="{BF2201CD-4D7C-4CB9-86C9-14E3A61096BA}" type="pres">
      <dgm:prSet presAssocID="{C46E6A21-3505-4D92-A0EC-8BE25FCC9B13}" presName="hierChild3" presStyleCnt="0"/>
      <dgm:spPr/>
    </dgm:pt>
    <dgm:pt modelId="{1176E32E-6FC0-4F45-BE54-5F0CBAC7A27A}" type="pres">
      <dgm:prSet presAssocID="{BC112FF9-13B9-47BC-82E7-25846186BCD5}" presName="Name96" presStyleLbl="parChTrans1D2" presStyleIdx="1" presStyleCnt="2"/>
      <dgm:spPr/>
      <dgm:t>
        <a:bodyPr/>
        <a:lstStyle/>
        <a:p>
          <a:endParaRPr lang="pt-BR"/>
        </a:p>
      </dgm:t>
    </dgm:pt>
    <dgm:pt modelId="{4543DC49-A7C3-4133-8179-C0B7033D56FF}" type="pres">
      <dgm:prSet presAssocID="{0A59C21E-2C1B-4C2A-B59B-24D2E7B6F0BA}" presName="hierRoot3" presStyleCnt="0">
        <dgm:presLayoutVars>
          <dgm:hierBranch val="init"/>
        </dgm:presLayoutVars>
      </dgm:prSet>
      <dgm:spPr/>
    </dgm:pt>
    <dgm:pt modelId="{9A88BD08-625F-4DE3-81F4-607BD05BEB34}" type="pres">
      <dgm:prSet presAssocID="{0A59C21E-2C1B-4C2A-B59B-24D2E7B6F0BA}" presName="rootComposite3" presStyleCnt="0"/>
      <dgm:spPr/>
    </dgm:pt>
    <dgm:pt modelId="{CFA8DC71-EB39-4011-8D37-61B35D7F65AE}" type="pres">
      <dgm:prSet presAssocID="{0A59C21E-2C1B-4C2A-B59B-24D2E7B6F0BA}" presName="rootText3" presStyleLbl="asst1" presStyleIdx="0" presStyleCnt="1" custScaleX="99895" custScaleY="54968" custLinFactNeighborX="-47225" custLinFactNeighborY="63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975E47-0727-4204-BF3F-3D0ADD76A7BD}" type="pres">
      <dgm:prSet presAssocID="{0A59C21E-2C1B-4C2A-B59B-24D2E7B6F0BA}" presName="titleText3" presStyleLbl="fgAcc2" presStyleIdx="0" presStyleCnt="1" custScaleX="194844" custScaleY="89212" custLinFactNeighborX="-46006" custLinFactNeighborY="1948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FAE45854-C9A3-490D-944C-0DC3D64A0BF5}" type="pres">
      <dgm:prSet presAssocID="{0A59C21E-2C1B-4C2A-B59B-24D2E7B6F0BA}" presName="rootConnector3" presStyleLbl="asst1" presStyleIdx="0" presStyleCnt="1"/>
      <dgm:spPr/>
      <dgm:t>
        <a:bodyPr/>
        <a:lstStyle/>
        <a:p>
          <a:endParaRPr lang="pt-BR"/>
        </a:p>
      </dgm:t>
    </dgm:pt>
    <dgm:pt modelId="{90509E58-F6BB-46EF-B485-F0CFE0A957FB}" type="pres">
      <dgm:prSet presAssocID="{0A59C21E-2C1B-4C2A-B59B-24D2E7B6F0BA}" presName="hierChild6" presStyleCnt="0"/>
      <dgm:spPr/>
    </dgm:pt>
    <dgm:pt modelId="{A8326DE7-696C-4C30-9AFA-34F99285D7CE}" type="pres">
      <dgm:prSet presAssocID="{74B510DE-32D5-4948-8DEB-2DA8C1BAB8EA}" presName="Name37" presStyleLbl="parChTrans1D3" presStyleIdx="0" presStyleCnt="2"/>
      <dgm:spPr/>
      <dgm:t>
        <a:bodyPr/>
        <a:lstStyle/>
        <a:p>
          <a:endParaRPr lang="pt-BR"/>
        </a:p>
      </dgm:t>
    </dgm:pt>
    <dgm:pt modelId="{3F1CC9F6-B8D8-456A-BDAD-51D4CC5B25A8}" type="pres">
      <dgm:prSet presAssocID="{11ABF8DB-2A8F-4748-A59A-FA12632F9BD1}" presName="hierRoot2" presStyleCnt="0">
        <dgm:presLayoutVars>
          <dgm:hierBranch val="init"/>
        </dgm:presLayoutVars>
      </dgm:prSet>
      <dgm:spPr/>
    </dgm:pt>
    <dgm:pt modelId="{3BC45967-4DAA-4F80-9164-04FBCC816B2F}" type="pres">
      <dgm:prSet presAssocID="{11ABF8DB-2A8F-4748-A59A-FA12632F9BD1}" presName="rootComposite" presStyleCnt="0"/>
      <dgm:spPr/>
    </dgm:pt>
    <dgm:pt modelId="{8396B324-9AA9-4424-806E-759E40922957}" type="pres">
      <dgm:prSet presAssocID="{11ABF8DB-2A8F-4748-A59A-FA12632F9BD1}" presName="rootText" presStyleLbl="node1" presStyleIdx="1" presStyleCnt="3" custScaleX="153376" custScaleY="76836" custLinFactNeighborX="-90674" custLinFactNeighborY="727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C95E08E1-AAC5-4071-84D9-E2E33601FD6D}" type="pres">
      <dgm:prSet presAssocID="{11ABF8DB-2A8F-4748-A59A-FA12632F9BD1}" presName="titleText2" presStyleLbl="fgAcc1" presStyleIdx="1" presStyleCnt="3" custLinFactX="-3255" custLinFactY="104704" custLinFactNeighborX="-100000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A9593DF9-412D-4CEF-98CF-B9616484092E}" type="pres">
      <dgm:prSet presAssocID="{11ABF8DB-2A8F-4748-A59A-FA12632F9BD1}" presName="rootConnector" presStyleLbl="node3" presStyleIdx="0" presStyleCnt="0"/>
      <dgm:spPr/>
      <dgm:t>
        <a:bodyPr/>
        <a:lstStyle/>
        <a:p>
          <a:endParaRPr lang="pt-BR"/>
        </a:p>
      </dgm:t>
    </dgm:pt>
    <dgm:pt modelId="{EE66F2C4-CFD3-412B-A75A-9F098DAFB7EF}" type="pres">
      <dgm:prSet presAssocID="{11ABF8DB-2A8F-4748-A59A-FA12632F9BD1}" presName="hierChild4" presStyleCnt="0"/>
      <dgm:spPr/>
    </dgm:pt>
    <dgm:pt modelId="{D4C2CD53-6DCB-4FE5-A820-BD9AE6A43A04}" type="pres">
      <dgm:prSet presAssocID="{11ABF8DB-2A8F-4748-A59A-FA12632F9BD1}" presName="hierChild5" presStyleCnt="0"/>
      <dgm:spPr/>
    </dgm:pt>
    <dgm:pt modelId="{DC201402-7D55-448D-A0DA-F19587AC0E47}" type="pres">
      <dgm:prSet presAssocID="{14F767A4-3DDE-471A-B701-052A4E8FE1F1}" presName="Name37" presStyleLbl="parChTrans1D3" presStyleIdx="1" presStyleCnt="2"/>
      <dgm:spPr/>
      <dgm:t>
        <a:bodyPr/>
        <a:lstStyle/>
        <a:p>
          <a:endParaRPr lang="pt-BR"/>
        </a:p>
      </dgm:t>
    </dgm:pt>
    <dgm:pt modelId="{DEF5E967-302E-4294-A4B9-9198E9CCC236}" type="pres">
      <dgm:prSet presAssocID="{6960F698-5D0A-4E74-AC2C-A5420D5460A3}" presName="hierRoot2" presStyleCnt="0">
        <dgm:presLayoutVars>
          <dgm:hierBranch val="init"/>
        </dgm:presLayoutVars>
      </dgm:prSet>
      <dgm:spPr/>
    </dgm:pt>
    <dgm:pt modelId="{7AE967D2-B0A3-4F03-93C6-8F14EDBC4600}" type="pres">
      <dgm:prSet presAssocID="{6960F698-5D0A-4E74-AC2C-A5420D5460A3}" presName="rootComposite" presStyleCnt="0"/>
      <dgm:spPr/>
    </dgm:pt>
    <dgm:pt modelId="{44F9E105-F933-4B77-8A3C-99C732764E8A}" type="pres">
      <dgm:prSet presAssocID="{6960F698-5D0A-4E74-AC2C-A5420D5460A3}" presName="rootText" presStyleLbl="node1" presStyleIdx="2" presStyleCnt="3" custScaleX="219693" custScaleY="111850" custLinFactNeighborY="727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811ADCB1-AF13-426A-B88C-569A5338BB49}" type="pres">
      <dgm:prSet presAssocID="{6960F698-5D0A-4E74-AC2C-A5420D5460A3}" presName="titleText2" presStyleLbl="fgAcc1" presStyleIdx="2" presStyleCnt="3" custScaleX="249292" custScaleY="387499" custLinFactY="83132" custLinFactNeighborX="42453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9932253E-5597-4C2F-8ED5-1385E201689B}" type="pres">
      <dgm:prSet presAssocID="{6960F698-5D0A-4E74-AC2C-A5420D5460A3}" presName="rootConnector" presStyleLbl="node3" presStyleIdx="0" presStyleCnt="0"/>
      <dgm:spPr/>
      <dgm:t>
        <a:bodyPr/>
        <a:lstStyle/>
        <a:p>
          <a:endParaRPr lang="pt-BR"/>
        </a:p>
      </dgm:t>
    </dgm:pt>
    <dgm:pt modelId="{B8F512F4-72FD-49EE-A598-2A9917D92222}" type="pres">
      <dgm:prSet presAssocID="{6960F698-5D0A-4E74-AC2C-A5420D5460A3}" presName="hierChild4" presStyleCnt="0"/>
      <dgm:spPr/>
    </dgm:pt>
    <dgm:pt modelId="{A60A3507-161F-4FB6-9A41-C4E4F0B1DDA0}" type="pres">
      <dgm:prSet presAssocID="{6960F698-5D0A-4E74-AC2C-A5420D5460A3}" presName="hierChild5" presStyleCnt="0"/>
      <dgm:spPr/>
    </dgm:pt>
    <dgm:pt modelId="{20562BF4-A94C-4D4F-9532-B512B31B8C44}" type="pres">
      <dgm:prSet presAssocID="{0A59C21E-2C1B-4C2A-B59B-24D2E7B6F0BA}" presName="hierChild7" presStyleCnt="0"/>
      <dgm:spPr/>
    </dgm:pt>
  </dgm:ptLst>
  <dgm:cxnLst>
    <dgm:cxn modelId="{D216D603-983B-4210-A98D-083CD39C28C9}" type="presOf" srcId="{6C4C23E3-7D98-46F1-868A-B02BE767DD4A}" destId="{B621F87E-EEAD-430A-9430-E7D30ED7C986}" srcOrd="0" destOrd="0" presId="urn:microsoft.com/office/officeart/2008/layout/NameandTitleOrganizationalChart"/>
    <dgm:cxn modelId="{76636AA7-B229-4618-836F-72D8B7DE717F}" type="presOf" srcId="{C76170BA-D6EF-4DAD-A4F5-8E8DFB162A98}" destId="{CE975E47-0727-4204-BF3F-3D0ADD76A7BD}" srcOrd="0" destOrd="0" presId="urn:microsoft.com/office/officeart/2008/layout/NameandTitleOrganizationalChart"/>
    <dgm:cxn modelId="{94ACDFD0-44B8-40E0-96F0-36EED5B9D6F9}" srcId="{0A59C21E-2C1B-4C2A-B59B-24D2E7B6F0BA}" destId="{6960F698-5D0A-4E74-AC2C-A5420D5460A3}" srcOrd="1" destOrd="0" parTransId="{14F767A4-3DDE-471A-B701-052A4E8FE1F1}" sibTransId="{32A5A8BF-89EB-4E43-A2BF-0EA673B2A88D}"/>
    <dgm:cxn modelId="{17C904B6-3CF4-43DB-9BE2-AB2A654A67DC}" srcId="{C46E6A21-3505-4D92-A0EC-8BE25FCC9B13}" destId="{0A59C21E-2C1B-4C2A-B59B-24D2E7B6F0BA}" srcOrd="0" destOrd="0" parTransId="{BC112FF9-13B9-47BC-82E7-25846186BCD5}" sibTransId="{C76170BA-D6EF-4DAD-A4F5-8E8DFB162A98}"/>
    <dgm:cxn modelId="{3FE3E955-A784-4852-8A82-4295F086B753}" type="presOf" srcId="{E9DF4602-6D25-49DE-8C84-F10905A5B4DA}" destId="{2DC9291A-D226-4284-9876-718D6C046D58}" srcOrd="0" destOrd="0" presId="urn:microsoft.com/office/officeart/2008/layout/NameandTitleOrganizationalChart"/>
    <dgm:cxn modelId="{6A6AE21F-C4B7-413E-86C5-7CAD3B873F58}" type="presOf" srcId="{74B510DE-32D5-4948-8DEB-2DA8C1BAB8EA}" destId="{A8326DE7-696C-4C30-9AFA-34F99285D7CE}" srcOrd="0" destOrd="0" presId="urn:microsoft.com/office/officeart/2008/layout/NameandTitleOrganizationalChart"/>
    <dgm:cxn modelId="{BC3F7133-FEA5-4314-9C1D-5B7B7A9AC8FE}" type="presOf" srcId="{BC112FF9-13B9-47BC-82E7-25846186BCD5}" destId="{1176E32E-6FC0-4F45-BE54-5F0CBAC7A27A}" srcOrd="0" destOrd="0" presId="urn:microsoft.com/office/officeart/2008/layout/NameandTitleOrganizationalChart"/>
    <dgm:cxn modelId="{FD1AB2C9-F805-4D0A-BB69-D886723E80DB}" type="presOf" srcId="{0A0F7DFD-44DC-41E0-AA29-0082AC224042}" destId="{BD00A5AE-A9BF-4901-B3AC-31C79697F10F}" srcOrd="0" destOrd="0" presId="urn:microsoft.com/office/officeart/2008/layout/NameandTitleOrganizationalChart"/>
    <dgm:cxn modelId="{6546622B-5658-4E7E-AF42-EDE44A56BBAE}" type="presOf" srcId="{32A5A8BF-89EB-4E43-A2BF-0EA673B2A88D}" destId="{811ADCB1-AF13-426A-B88C-569A5338BB49}" srcOrd="0" destOrd="0" presId="urn:microsoft.com/office/officeart/2008/layout/NameandTitleOrganizationalChart"/>
    <dgm:cxn modelId="{F09E777A-CFFE-4E6D-A7A1-4441A6D2A244}" srcId="{C46E6A21-3505-4D92-A0EC-8BE25FCC9B13}" destId="{CE6A9390-6B9D-4B38-B1D9-3D49F792CAD5}" srcOrd="1" destOrd="0" parTransId="{0A0F7DFD-44DC-41E0-AA29-0082AC224042}" sibTransId="{6C4C23E3-7D98-46F1-868A-B02BE767DD4A}"/>
    <dgm:cxn modelId="{9AB67D63-28EB-4063-ADC6-A73584E0A407}" type="presOf" srcId="{C46E6A21-3505-4D92-A0EC-8BE25FCC9B13}" destId="{9536F610-68F9-46E5-B3B0-4513C24189C4}" srcOrd="1" destOrd="0" presId="urn:microsoft.com/office/officeart/2008/layout/NameandTitleOrganizationalChart"/>
    <dgm:cxn modelId="{61B6DDCE-B0CD-4281-A96C-79EB1362ADEB}" type="presOf" srcId="{6960F698-5D0A-4E74-AC2C-A5420D5460A3}" destId="{44F9E105-F933-4B77-8A3C-99C732764E8A}" srcOrd="0" destOrd="0" presId="urn:microsoft.com/office/officeart/2008/layout/NameandTitleOrganizationalChart"/>
    <dgm:cxn modelId="{FF3917D9-3C98-455E-86CB-A5B4E6C01966}" type="presOf" srcId="{0A59C21E-2C1B-4C2A-B59B-24D2E7B6F0BA}" destId="{FAE45854-C9A3-490D-944C-0DC3D64A0BF5}" srcOrd="1" destOrd="0" presId="urn:microsoft.com/office/officeart/2008/layout/NameandTitleOrganizationalChart"/>
    <dgm:cxn modelId="{57642169-EF0A-45A1-9DEB-3750C7F89D9C}" type="presOf" srcId="{C46E6A21-3505-4D92-A0EC-8BE25FCC9B13}" destId="{BDDE4121-9289-4DDC-9C32-6C014A4280AB}" srcOrd="0" destOrd="0" presId="urn:microsoft.com/office/officeart/2008/layout/NameandTitleOrganizationalChart"/>
    <dgm:cxn modelId="{06989AE3-2CF4-485B-A46F-DCA979C67A25}" type="presOf" srcId="{14F767A4-3DDE-471A-B701-052A4E8FE1F1}" destId="{DC201402-7D55-448D-A0DA-F19587AC0E47}" srcOrd="0" destOrd="0" presId="urn:microsoft.com/office/officeart/2008/layout/NameandTitleOrganizationalChart"/>
    <dgm:cxn modelId="{C0B08898-F981-4F04-AA2D-757689D91C86}" type="presOf" srcId="{CE6A9390-6B9D-4B38-B1D9-3D49F792CAD5}" destId="{8CA99F94-17E2-4833-8389-72C009201CAD}" srcOrd="1" destOrd="0" presId="urn:microsoft.com/office/officeart/2008/layout/NameandTitleOrganizationalChart"/>
    <dgm:cxn modelId="{72CD49CA-2EE8-472B-9210-F374E53C208B}" type="presOf" srcId="{0A59C21E-2C1B-4C2A-B59B-24D2E7B6F0BA}" destId="{CFA8DC71-EB39-4011-8D37-61B35D7F65AE}" srcOrd="0" destOrd="0" presId="urn:microsoft.com/office/officeart/2008/layout/NameandTitleOrganizationalChart"/>
    <dgm:cxn modelId="{1C91B7D6-7375-4E40-A31A-F325A8C8B7DC}" type="presOf" srcId="{6960F698-5D0A-4E74-AC2C-A5420D5460A3}" destId="{9932253E-5597-4C2F-8ED5-1385E201689B}" srcOrd="1" destOrd="0" presId="urn:microsoft.com/office/officeart/2008/layout/NameandTitleOrganizationalChart"/>
    <dgm:cxn modelId="{80A8B952-2C9F-4DD2-A234-768AB53041D8}" type="presOf" srcId="{11ABF8DB-2A8F-4748-A59A-FA12632F9BD1}" destId="{8396B324-9AA9-4424-806E-759E40922957}" srcOrd="0" destOrd="0" presId="urn:microsoft.com/office/officeart/2008/layout/NameandTitleOrganizationalChart"/>
    <dgm:cxn modelId="{B2D741D5-BC16-4829-81DD-0B473CF0B2D7}" type="presOf" srcId="{11ABF8DB-2A8F-4748-A59A-FA12632F9BD1}" destId="{A9593DF9-412D-4CEF-98CF-B9616484092E}" srcOrd="1" destOrd="0" presId="urn:microsoft.com/office/officeart/2008/layout/NameandTitleOrganizationalChart"/>
    <dgm:cxn modelId="{3DD16D10-5212-4303-928C-7B68713B69B6}" srcId="{0A59C21E-2C1B-4C2A-B59B-24D2E7B6F0BA}" destId="{11ABF8DB-2A8F-4748-A59A-FA12632F9BD1}" srcOrd="0" destOrd="0" parTransId="{74B510DE-32D5-4948-8DEB-2DA8C1BAB8EA}" sibTransId="{9775C0C8-7E07-41F6-9C38-6202211D3890}"/>
    <dgm:cxn modelId="{197F380E-92A0-44C1-A53B-F5812301E3B1}" type="presOf" srcId="{9775C0C8-7E07-41F6-9C38-6202211D3890}" destId="{C95E08E1-AAC5-4071-84D9-E2E33601FD6D}" srcOrd="0" destOrd="0" presId="urn:microsoft.com/office/officeart/2008/layout/NameandTitleOrganizationalChart"/>
    <dgm:cxn modelId="{DDE168CD-05BE-4F7D-8A72-A8FF47BD8BB6}" type="presOf" srcId="{CE6A9390-6B9D-4B38-B1D9-3D49F792CAD5}" destId="{9369A9E2-5316-4A16-9183-3E7AF3BE0D1D}" srcOrd="0" destOrd="0" presId="urn:microsoft.com/office/officeart/2008/layout/NameandTitleOrganizationalChart"/>
    <dgm:cxn modelId="{CEA49E8F-0A04-43AC-88E2-4179ED7CDEBC}" type="presOf" srcId="{F655E807-6789-4207-81E0-6BC640E69C6B}" destId="{64C2F133-1893-4A68-AD1A-F28ECF351E85}" srcOrd="0" destOrd="0" presId="urn:microsoft.com/office/officeart/2008/layout/NameandTitleOrganizationalChart"/>
    <dgm:cxn modelId="{6502D1C6-9F0C-4FAB-A5ED-38AEFAA96C50}" srcId="{E9DF4602-6D25-49DE-8C84-F10905A5B4DA}" destId="{C46E6A21-3505-4D92-A0EC-8BE25FCC9B13}" srcOrd="0" destOrd="0" parTransId="{17FB2ACF-456C-4E71-A669-5DBD028A969F}" sibTransId="{F655E807-6789-4207-81E0-6BC640E69C6B}"/>
    <dgm:cxn modelId="{CAA614E0-3849-49FA-903F-607848079625}" type="presParOf" srcId="{2DC9291A-D226-4284-9876-718D6C046D58}" destId="{076DC2CC-D9D7-4233-A03A-4241C081C063}" srcOrd="0" destOrd="0" presId="urn:microsoft.com/office/officeart/2008/layout/NameandTitleOrganizationalChart"/>
    <dgm:cxn modelId="{8F6CC654-5749-4710-9A17-93193BEF39E7}" type="presParOf" srcId="{076DC2CC-D9D7-4233-A03A-4241C081C063}" destId="{66384719-C5CE-4B06-80D3-061D609D9F00}" srcOrd="0" destOrd="0" presId="urn:microsoft.com/office/officeart/2008/layout/NameandTitleOrganizationalChart"/>
    <dgm:cxn modelId="{97369A9D-78E9-4215-8B0E-8ACA2CE263E2}" type="presParOf" srcId="{66384719-C5CE-4B06-80D3-061D609D9F00}" destId="{BDDE4121-9289-4DDC-9C32-6C014A4280AB}" srcOrd="0" destOrd="0" presId="urn:microsoft.com/office/officeart/2008/layout/NameandTitleOrganizationalChart"/>
    <dgm:cxn modelId="{09318FAB-BCBE-407B-A649-49208807843F}" type="presParOf" srcId="{66384719-C5CE-4B06-80D3-061D609D9F00}" destId="{64C2F133-1893-4A68-AD1A-F28ECF351E85}" srcOrd="1" destOrd="0" presId="urn:microsoft.com/office/officeart/2008/layout/NameandTitleOrganizationalChart"/>
    <dgm:cxn modelId="{A81A58B4-99E0-4CED-ACFB-93A62609C177}" type="presParOf" srcId="{66384719-C5CE-4B06-80D3-061D609D9F00}" destId="{9536F610-68F9-46E5-B3B0-4513C24189C4}" srcOrd="2" destOrd="0" presId="urn:microsoft.com/office/officeart/2008/layout/NameandTitleOrganizationalChart"/>
    <dgm:cxn modelId="{E3C57412-E689-4AB9-BAF9-A43E681DD8F2}" type="presParOf" srcId="{076DC2CC-D9D7-4233-A03A-4241C081C063}" destId="{C2BF6C08-0DA3-408A-A484-9179EFE0E216}" srcOrd="1" destOrd="0" presId="urn:microsoft.com/office/officeart/2008/layout/NameandTitleOrganizationalChart"/>
    <dgm:cxn modelId="{425930DF-D5E1-4870-8EA3-7376B9B31A31}" type="presParOf" srcId="{C2BF6C08-0DA3-408A-A484-9179EFE0E216}" destId="{BD00A5AE-A9BF-4901-B3AC-31C79697F10F}" srcOrd="0" destOrd="0" presId="urn:microsoft.com/office/officeart/2008/layout/NameandTitleOrganizationalChart"/>
    <dgm:cxn modelId="{F121383F-6172-4A67-B639-CF83B076EBCE}" type="presParOf" srcId="{C2BF6C08-0DA3-408A-A484-9179EFE0E216}" destId="{0F77A8A8-24B8-4618-B262-68F1CAFAA3DB}" srcOrd="1" destOrd="0" presId="urn:microsoft.com/office/officeart/2008/layout/NameandTitleOrganizationalChart"/>
    <dgm:cxn modelId="{15695D07-3F21-4631-AFDF-8298E7D227AD}" type="presParOf" srcId="{0F77A8A8-24B8-4618-B262-68F1CAFAA3DB}" destId="{C79803F7-7E29-4A6A-ACFA-389357534180}" srcOrd="0" destOrd="0" presId="urn:microsoft.com/office/officeart/2008/layout/NameandTitleOrganizationalChart"/>
    <dgm:cxn modelId="{E7B6BAC4-A036-495F-A918-C18D6AB89AD8}" type="presParOf" srcId="{C79803F7-7E29-4A6A-ACFA-389357534180}" destId="{9369A9E2-5316-4A16-9183-3E7AF3BE0D1D}" srcOrd="0" destOrd="0" presId="urn:microsoft.com/office/officeart/2008/layout/NameandTitleOrganizationalChart"/>
    <dgm:cxn modelId="{8AE28C87-DCA0-4928-BBC6-398B7B4E5B90}" type="presParOf" srcId="{C79803F7-7E29-4A6A-ACFA-389357534180}" destId="{B621F87E-EEAD-430A-9430-E7D30ED7C986}" srcOrd="1" destOrd="0" presId="urn:microsoft.com/office/officeart/2008/layout/NameandTitleOrganizationalChart"/>
    <dgm:cxn modelId="{433AE91B-49F6-4BD7-8D36-572F0C67AF42}" type="presParOf" srcId="{C79803F7-7E29-4A6A-ACFA-389357534180}" destId="{8CA99F94-17E2-4833-8389-72C009201CAD}" srcOrd="2" destOrd="0" presId="urn:microsoft.com/office/officeart/2008/layout/NameandTitleOrganizationalChart"/>
    <dgm:cxn modelId="{9DFC120F-FEDB-4526-B8B7-07562EDC299E}" type="presParOf" srcId="{0F77A8A8-24B8-4618-B262-68F1CAFAA3DB}" destId="{46E7B170-C26A-410B-B3E3-2D6C4DCA4222}" srcOrd="1" destOrd="0" presId="urn:microsoft.com/office/officeart/2008/layout/NameandTitleOrganizationalChart"/>
    <dgm:cxn modelId="{8D0A68D8-9182-4442-8D08-C97C8EBF6DF6}" type="presParOf" srcId="{0F77A8A8-24B8-4618-B262-68F1CAFAA3DB}" destId="{680F5E74-D4B7-485D-8342-E72742721A3A}" srcOrd="2" destOrd="0" presId="urn:microsoft.com/office/officeart/2008/layout/NameandTitleOrganizationalChart"/>
    <dgm:cxn modelId="{7587D581-F0A6-4F62-AD06-CB960BDC2A2F}" type="presParOf" srcId="{076DC2CC-D9D7-4233-A03A-4241C081C063}" destId="{BF2201CD-4D7C-4CB9-86C9-14E3A61096BA}" srcOrd="2" destOrd="0" presId="urn:microsoft.com/office/officeart/2008/layout/NameandTitleOrganizationalChart"/>
    <dgm:cxn modelId="{16BE4E19-A992-4A58-91F5-73C6D008916C}" type="presParOf" srcId="{BF2201CD-4D7C-4CB9-86C9-14E3A61096BA}" destId="{1176E32E-6FC0-4F45-BE54-5F0CBAC7A27A}" srcOrd="0" destOrd="0" presId="urn:microsoft.com/office/officeart/2008/layout/NameandTitleOrganizationalChart"/>
    <dgm:cxn modelId="{6EB3FF6F-BDDD-4A65-94F9-6C51F28E24A6}" type="presParOf" srcId="{BF2201CD-4D7C-4CB9-86C9-14E3A61096BA}" destId="{4543DC49-A7C3-4133-8179-C0B7033D56FF}" srcOrd="1" destOrd="0" presId="urn:microsoft.com/office/officeart/2008/layout/NameandTitleOrganizationalChart"/>
    <dgm:cxn modelId="{66517E0D-8891-4F4D-8596-CB0C71A56AE7}" type="presParOf" srcId="{4543DC49-A7C3-4133-8179-C0B7033D56FF}" destId="{9A88BD08-625F-4DE3-81F4-607BD05BEB34}" srcOrd="0" destOrd="0" presId="urn:microsoft.com/office/officeart/2008/layout/NameandTitleOrganizationalChart"/>
    <dgm:cxn modelId="{8388792A-C9DC-42D4-9FF4-B8B5E743AAE1}" type="presParOf" srcId="{9A88BD08-625F-4DE3-81F4-607BD05BEB34}" destId="{CFA8DC71-EB39-4011-8D37-61B35D7F65AE}" srcOrd="0" destOrd="0" presId="urn:microsoft.com/office/officeart/2008/layout/NameandTitleOrganizationalChart"/>
    <dgm:cxn modelId="{181AECF7-BA3B-414A-A29F-57727CBAA22E}" type="presParOf" srcId="{9A88BD08-625F-4DE3-81F4-607BD05BEB34}" destId="{CE975E47-0727-4204-BF3F-3D0ADD76A7BD}" srcOrd="1" destOrd="0" presId="urn:microsoft.com/office/officeart/2008/layout/NameandTitleOrganizationalChart"/>
    <dgm:cxn modelId="{014FB157-F39F-42B3-AA1D-4C5873F88624}" type="presParOf" srcId="{9A88BD08-625F-4DE3-81F4-607BD05BEB34}" destId="{FAE45854-C9A3-490D-944C-0DC3D64A0BF5}" srcOrd="2" destOrd="0" presId="urn:microsoft.com/office/officeart/2008/layout/NameandTitleOrganizationalChart"/>
    <dgm:cxn modelId="{D5BD5AEC-A562-4DB6-B9B2-3ABD1E96936D}" type="presParOf" srcId="{4543DC49-A7C3-4133-8179-C0B7033D56FF}" destId="{90509E58-F6BB-46EF-B485-F0CFE0A957FB}" srcOrd="1" destOrd="0" presId="urn:microsoft.com/office/officeart/2008/layout/NameandTitleOrganizationalChart"/>
    <dgm:cxn modelId="{55661CCE-52FC-4A9B-85B3-8CA8D74BDE1F}" type="presParOf" srcId="{90509E58-F6BB-46EF-B485-F0CFE0A957FB}" destId="{A8326DE7-696C-4C30-9AFA-34F99285D7CE}" srcOrd="0" destOrd="0" presId="urn:microsoft.com/office/officeart/2008/layout/NameandTitleOrganizationalChart"/>
    <dgm:cxn modelId="{13B2E76D-98F1-4403-9915-6EFC0CFF15B8}" type="presParOf" srcId="{90509E58-F6BB-46EF-B485-F0CFE0A957FB}" destId="{3F1CC9F6-B8D8-456A-BDAD-51D4CC5B25A8}" srcOrd="1" destOrd="0" presId="urn:microsoft.com/office/officeart/2008/layout/NameandTitleOrganizationalChart"/>
    <dgm:cxn modelId="{73174B41-C423-4DC8-9BDA-797CDDB88245}" type="presParOf" srcId="{3F1CC9F6-B8D8-456A-BDAD-51D4CC5B25A8}" destId="{3BC45967-4DAA-4F80-9164-04FBCC816B2F}" srcOrd="0" destOrd="0" presId="urn:microsoft.com/office/officeart/2008/layout/NameandTitleOrganizationalChart"/>
    <dgm:cxn modelId="{6C5282C5-329C-40F6-82E7-E90C78C651CC}" type="presParOf" srcId="{3BC45967-4DAA-4F80-9164-04FBCC816B2F}" destId="{8396B324-9AA9-4424-806E-759E40922957}" srcOrd="0" destOrd="0" presId="urn:microsoft.com/office/officeart/2008/layout/NameandTitleOrganizationalChart"/>
    <dgm:cxn modelId="{49B72282-5A31-4335-BF00-8F373215A640}" type="presParOf" srcId="{3BC45967-4DAA-4F80-9164-04FBCC816B2F}" destId="{C95E08E1-AAC5-4071-84D9-E2E33601FD6D}" srcOrd="1" destOrd="0" presId="urn:microsoft.com/office/officeart/2008/layout/NameandTitleOrganizationalChart"/>
    <dgm:cxn modelId="{15258A78-7E79-4E90-A8A1-1DF44CF8602C}" type="presParOf" srcId="{3BC45967-4DAA-4F80-9164-04FBCC816B2F}" destId="{A9593DF9-412D-4CEF-98CF-B9616484092E}" srcOrd="2" destOrd="0" presId="urn:microsoft.com/office/officeart/2008/layout/NameandTitleOrganizationalChart"/>
    <dgm:cxn modelId="{C5BB04CD-5401-4BF6-8024-D4645A6B0899}" type="presParOf" srcId="{3F1CC9F6-B8D8-456A-BDAD-51D4CC5B25A8}" destId="{EE66F2C4-CFD3-412B-A75A-9F098DAFB7EF}" srcOrd="1" destOrd="0" presId="urn:microsoft.com/office/officeart/2008/layout/NameandTitleOrganizationalChart"/>
    <dgm:cxn modelId="{6AC26291-D475-40D0-91D5-044BE0784E90}" type="presParOf" srcId="{3F1CC9F6-B8D8-456A-BDAD-51D4CC5B25A8}" destId="{D4C2CD53-6DCB-4FE5-A820-BD9AE6A43A04}" srcOrd="2" destOrd="0" presId="urn:microsoft.com/office/officeart/2008/layout/NameandTitleOrganizationalChart"/>
    <dgm:cxn modelId="{FF214A10-F30C-40B9-8B7B-579454B6988A}" type="presParOf" srcId="{90509E58-F6BB-46EF-B485-F0CFE0A957FB}" destId="{DC201402-7D55-448D-A0DA-F19587AC0E47}" srcOrd="2" destOrd="0" presId="urn:microsoft.com/office/officeart/2008/layout/NameandTitleOrganizationalChart"/>
    <dgm:cxn modelId="{6D5903BC-DFFF-4900-83C3-1701CB66CBAC}" type="presParOf" srcId="{90509E58-F6BB-46EF-B485-F0CFE0A957FB}" destId="{DEF5E967-302E-4294-A4B9-9198E9CCC236}" srcOrd="3" destOrd="0" presId="urn:microsoft.com/office/officeart/2008/layout/NameandTitleOrganizationalChart"/>
    <dgm:cxn modelId="{6FCC314A-8299-42A6-B53F-EA759B85B593}" type="presParOf" srcId="{DEF5E967-302E-4294-A4B9-9198E9CCC236}" destId="{7AE967D2-B0A3-4F03-93C6-8F14EDBC4600}" srcOrd="0" destOrd="0" presId="urn:microsoft.com/office/officeart/2008/layout/NameandTitleOrganizationalChart"/>
    <dgm:cxn modelId="{9FBE4F59-F938-4CE8-B179-CD3A3685BEBD}" type="presParOf" srcId="{7AE967D2-B0A3-4F03-93C6-8F14EDBC4600}" destId="{44F9E105-F933-4B77-8A3C-99C732764E8A}" srcOrd="0" destOrd="0" presId="urn:microsoft.com/office/officeart/2008/layout/NameandTitleOrganizationalChart"/>
    <dgm:cxn modelId="{F5C7DDA5-D8E0-48B4-BBE8-7D67ABF791B7}" type="presParOf" srcId="{7AE967D2-B0A3-4F03-93C6-8F14EDBC4600}" destId="{811ADCB1-AF13-426A-B88C-569A5338BB49}" srcOrd="1" destOrd="0" presId="urn:microsoft.com/office/officeart/2008/layout/NameandTitleOrganizationalChart"/>
    <dgm:cxn modelId="{FCCDF51E-F13A-42D7-A1F3-35ED203C0EC3}" type="presParOf" srcId="{7AE967D2-B0A3-4F03-93C6-8F14EDBC4600}" destId="{9932253E-5597-4C2F-8ED5-1385E201689B}" srcOrd="2" destOrd="0" presId="urn:microsoft.com/office/officeart/2008/layout/NameandTitleOrganizationalChart"/>
    <dgm:cxn modelId="{40700BE1-9C4B-4BD9-A328-366CBC24514E}" type="presParOf" srcId="{DEF5E967-302E-4294-A4B9-9198E9CCC236}" destId="{B8F512F4-72FD-49EE-A598-2A9917D92222}" srcOrd="1" destOrd="0" presId="urn:microsoft.com/office/officeart/2008/layout/NameandTitleOrganizationalChart"/>
    <dgm:cxn modelId="{A98F6A6D-8BF1-403A-865C-E54B37E62021}" type="presParOf" srcId="{DEF5E967-302E-4294-A4B9-9198E9CCC236}" destId="{A60A3507-161F-4FB6-9A41-C4E4F0B1DDA0}" srcOrd="2" destOrd="0" presId="urn:microsoft.com/office/officeart/2008/layout/NameandTitleOrganizationalChart"/>
    <dgm:cxn modelId="{48BDD961-7924-42D0-9956-84A4FE9B899A}" type="presParOf" srcId="{4543DC49-A7C3-4133-8179-C0B7033D56FF}" destId="{20562BF4-A94C-4D4F-9532-B512B31B8C4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C6632-D29B-492A-8AF9-533F61B1C089}">
      <dsp:nvSpPr>
        <dsp:cNvPr id="0" name=""/>
        <dsp:cNvSpPr/>
      </dsp:nvSpPr>
      <dsp:spPr>
        <a:xfrm>
          <a:off x="7007267" y="1573498"/>
          <a:ext cx="91440" cy="226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4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C0416-6194-456B-9A3E-48D0E47C9FA0}">
      <dsp:nvSpPr>
        <dsp:cNvPr id="0" name=""/>
        <dsp:cNvSpPr/>
      </dsp:nvSpPr>
      <dsp:spPr>
        <a:xfrm>
          <a:off x="5625575" y="1573498"/>
          <a:ext cx="475804" cy="226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311"/>
              </a:lnTo>
              <a:lnTo>
                <a:pt x="475804" y="154311"/>
              </a:lnTo>
              <a:lnTo>
                <a:pt x="475804" y="2264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9E3E6-A688-493D-9F6C-645AF11CDD98}">
      <dsp:nvSpPr>
        <dsp:cNvPr id="0" name=""/>
        <dsp:cNvSpPr/>
      </dsp:nvSpPr>
      <dsp:spPr>
        <a:xfrm>
          <a:off x="5104051" y="2294341"/>
          <a:ext cx="91440" cy="226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4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C76D-7779-4D77-84EC-C267AC79AC88}">
      <dsp:nvSpPr>
        <dsp:cNvPr id="0" name=""/>
        <dsp:cNvSpPr/>
      </dsp:nvSpPr>
      <dsp:spPr>
        <a:xfrm>
          <a:off x="5149771" y="1573498"/>
          <a:ext cx="475804" cy="226439"/>
        </a:xfrm>
        <a:custGeom>
          <a:avLst/>
          <a:gdLst/>
          <a:ahLst/>
          <a:cxnLst/>
          <a:rect l="0" t="0" r="0" b="0"/>
          <a:pathLst>
            <a:path>
              <a:moveTo>
                <a:pt x="475804" y="0"/>
              </a:moveTo>
              <a:lnTo>
                <a:pt x="475804" y="154311"/>
              </a:lnTo>
              <a:lnTo>
                <a:pt x="0" y="154311"/>
              </a:lnTo>
              <a:lnTo>
                <a:pt x="0" y="2264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F41EE-415E-4931-872A-64359B649F6E}">
      <dsp:nvSpPr>
        <dsp:cNvPr id="0" name=""/>
        <dsp:cNvSpPr/>
      </dsp:nvSpPr>
      <dsp:spPr>
        <a:xfrm>
          <a:off x="2199593" y="996057"/>
          <a:ext cx="11119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11921" y="45720"/>
              </a:lnTo>
              <a:lnTo>
                <a:pt x="1111921" y="745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2A5F7-7D3F-40BB-9D0C-A3D0023EE2D2}">
      <dsp:nvSpPr>
        <dsp:cNvPr id="0" name=""/>
        <dsp:cNvSpPr/>
      </dsp:nvSpPr>
      <dsp:spPr>
        <a:xfrm>
          <a:off x="2199593" y="1041777"/>
          <a:ext cx="1046961" cy="758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033"/>
              </a:lnTo>
              <a:lnTo>
                <a:pt x="1046961" y="686033"/>
              </a:lnTo>
              <a:lnTo>
                <a:pt x="1046961" y="7581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89BFD-C1D9-42FF-8D81-39D1194295CA}">
      <dsp:nvSpPr>
        <dsp:cNvPr id="0" name=""/>
        <dsp:cNvSpPr/>
      </dsp:nvSpPr>
      <dsp:spPr>
        <a:xfrm>
          <a:off x="2249226" y="2294341"/>
          <a:ext cx="91440" cy="226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4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4B2A6-07F5-454C-A7C0-050FD99201B1}">
      <dsp:nvSpPr>
        <dsp:cNvPr id="0" name=""/>
        <dsp:cNvSpPr/>
      </dsp:nvSpPr>
      <dsp:spPr>
        <a:xfrm>
          <a:off x="2199593" y="1041777"/>
          <a:ext cx="95353" cy="758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033"/>
              </a:lnTo>
              <a:lnTo>
                <a:pt x="95353" y="686033"/>
              </a:lnTo>
              <a:lnTo>
                <a:pt x="95353" y="7581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CD5C8-6C36-4344-9178-A56958460DFF}">
      <dsp:nvSpPr>
        <dsp:cNvPr id="0" name=""/>
        <dsp:cNvSpPr/>
      </dsp:nvSpPr>
      <dsp:spPr>
        <a:xfrm>
          <a:off x="1297618" y="2294341"/>
          <a:ext cx="91440" cy="226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4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8FD16-9A30-4AF7-B416-86DF64E54A7B}">
      <dsp:nvSpPr>
        <dsp:cNvPr id="0" name=""/>
        <dsp:cNvSpPr/>
      </dsp:nvSpPr>
      <dsp:spPr>
        <a:xfrm>
          <a:off x="1343338" y="1041777"/>
          <a:ext cx="856254" cy="758160"/>
        </a:xfrm>
        <a:custGeom>
          <a:avLst/>
          <a:gdLst/>
          <a:ahLst/>
          <a:cxnLst/>
          <a:rect l="0" t="0" r="0" b="0"/>
          <a:pathLst>
            <a:path>
              <a:moveTo>
                <a:pt x="856254" y="0"/>
              </a:moveTo>
              <a:lnTo>
                <a:pt x="856254" y="686033"/>
              </a:lnTo>
              <a:lnTo>
                <a:pt x="0" y="686033"/>
              </a:lnTo>
              <a:lnTo>
                <a:pt x="0" y="7581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C3FC0-F044-4813-B536-27706B5A6637}">
      <dsp:nvSpPr>
        <dsp:cNvPr id="0" name=""/>
        <dsp:cNvSpPr/>
      </dsp:nvSpPr>
      <dsp:spPr>
        <a:xfrm>
          <a:off x="346010" y="2294341"/>
          <a:ext cx="91440" cy="226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4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2D285-0643-4492-B2D5-0DBF0569672A}">
      <dsp:nvSpPr>
        <dsp:cNvPr id="0" name=""/>
        <dsp:cNvSpPr/>
      </dsp:nvSpPr>
      <dsp:spPr>
        <a:xfrm>
          <a:off x="391730" y="1041777"/>
          <a:ext cx="1807862" cy="758160"/>
        </a:xfrm>
        <a:custGeom>
          <a:avLst/>
          <a:gdLst/>
          <a:ahLst/>
          <a:cxnLst/>
          <a:rect l="0" t="0" r="0" b="0"/>
          <a:pathLst>
            <a:path>
              <a:moveTo>
                <a:pt x="1807862" y="0"/>
              </a:moveTo>
              <a:lnTo>
                <a:pt x="1807862" y="686033"/>
              </a:lnTo>
              <a:lnTo>
                <a:pt x="0" y="686033"/>
              </a:lnTo>
              <a:lnTo>
                <a:pt x="0" y="7581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283DE-DE9E-40A3-B818-E51068DF741C}">
      <dsp:nvSpPr>
        <dsp:cNvPr id="0" name=""/>
        <dsp:cNvSpPr/>
      </dsp:nvSpPr>
      <dsp:spPr>
        <a:xfrm>
          <a:off x="1810298" y="547373"/>
          <a:ext cx="778588" cy="49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6F217-6326-49F0-83F9-BCC82927C330}">
      <dsp:nvSpPr>
        <dsp:cNvPr id="0" name=""/>
        <dsp:cNvSpPr/>
      </dsp:nvSpPr>
      <dsp:spPr>
        <a:xfrm>
          <a:off x="1896808" y="629557"/>
          <a:ext cx="778588" cy="494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MME</a:t>
          </a:r>
          <a:endParaRPr lang="pt-BR" sz="900" b="1" kern="1200" dirty="0"/>
        </a:p>
      </dsp:txBody>
      <dsp:txXfrm>
        <a:off x="1911289" y="644038"/>
        <a:ext cx="749626" cy="465441"/>
      </dsp:txXfrm>
    </dsp:sp>
    <dsp:sp modelId="{090B7545-525F-4C1B-A3BD-4B15060AC22D}">
      <dsp:nvSpPr>
        <dsp:cNvPr id="0" name=""/>
        <dsp:cNvSpPr/>
      </dsp:nvSpPr>
      <dsp:spPr>
        <a:xfrm>
          <a:off x="2436" y="1799937"/>
          <a:ext cx="778588" cy="49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7BD2F-A74A-43FD-A0B6-6C55D96A6498}">
      <dsp:nvSpPr>
        <dsp:cNvPr id="0" name=""/>
        <dsp:cNvSpPr/>
      </dsp:nvSpPr>
      <dsp:spPr>
        <a:xfrm>
          <a:off x="88946" y="1882122"/>
          <a:ext cx="778588" cy="494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ELETROBRAS</a:t>
          </a:r>
          <a:endParaRPr lang="pt-BR" sz="900" b="1" kern="1200" dirty="0"/>
        </a:p>
      </dsp:txBody>
      <dsp:txXfrm>
        <a:off x="103427" y="1896603"/>
        <a:ext cx="749626" cy="465441"/>
      </dsp:txXfrm>
    </dsp:sp>
    <dsp:sp modelId="{FBD6BFC3-7B45-4183-B6DD-885661D85C62}">
      <dsp:nvSpPr>
        <dsp:cNvPr id="0" name=""/>
        <dsp:cNvSpPr/>
      </dsp:nvSpPr>
      <dsp:spPr>
        <a:xfrm>
          <a:off x="2436" y="2520781"/>
          <a:ext cx="778588" cy="49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B87AF-5B80-44E5-A23A-DA128F3961AE}">
      <dsp:nvSpPr>
        <dsp:cNvPr id="0" name=""/>
        <dsp:cNvSpPr/>
      </dsp:nvSpPr>
      <dsp:spPr>
        <a:xfrm>
          <a:off x="88946" y="2602965"/>
          <a:ext cx="778588" cy="494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PROCEL</a:t>
          </a:r>
          <a:endParaRPr lang="pt-BR" sz="900" b="1" kern="1200" dirty="0"/>
        </a:p>
      </dsp:txBody>
      <dsp:txXfrm>
        <a:off x="103427" y="2617446"/>
        <a:ext cx="749626" cy="465441"/>
      </dsp:txXfrm>
    </dsp:sp>
    <dsp:sp modelId="{78AD91C2-C309-4284-A1D5-FA1F8D4C9CE8}">
      <dsp:nvSpPr>
        <dsp:cNvPr id="0" name=""/>
        <dsp:cNvSpPr/>
      </dsp:nvSpPr>
      <dsp:spPr>
        <a:xfrm>
          <a:off x="954044" y="1799937"/>
          <a:ext cx="778588" cy="49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E523B-7FC4-445A-89DB-CC45C1AF43E3}">
      <dsp:nvSpPr>
        <dsp:cNvPr id="0" name=""/>
        <dsp:cNvSpPr/>
      </dsp:nvSpPr>
      <dsp:spPr>
        <a:xfrm>
          <a:off x="1040554" y="1882122"/>
          <a:ext cx="778588" cy="494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PETROBRAS</a:t>
          </a:r>
          <a:endParaRPr lang="pt-BR" sz="900" b="1" kern="1200" dirty="0"/>
        </a:p>
      </dsp:txBody>
      <dsp:txXfrm>
        <a:off x="1055035" y="1896603"/>
        <a:ext cx="749626" cy="465441"/>
      </dsp:txXfrm>
    </dsp:sp>
    <dsp:sp modelId="{456BF09E-A710-4030-A23F-7850C930FA0B}">
      <dsp:nvSpPr>
        <dsp:cNvPr id="0" name=""/>
        <dsp:cNvSpPr/>
      </dsp:nvSpPr>
      <dsp:spPr>
        <a:xfrm>
          <a:off x="954044" y="2520781"/>
          <a:ext cx="778588" cy="49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BE20B-2261-439A-A5F7-910AAE1A4DE8}">
      <dsp:nvSpPr>
        <dsp:cNvPr id="0" name=""/>
        <dsp:cNvSpPr/>
      </dsp:nvSpPr>
      <dsp:spPr>
        <a:xfrm>
          <a:off x="1040554" y="2602965"/>
          <a:ext cx="778588" cy="494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CONPET</a:t>
          </a:r>
          <a:endParaRPr lang="pt-BR" sz="900" b="1" kern="1200" dirty="0"/>
        </a:p>
      </dsp:txBody>
      <dsp:txXfrm>
        <a:off x="1055035" y="2617446"/>
        <a:ext cx="749626" cy="465441"/>
      </dsp:txXfrm>
    </dsp:sp>
    <dsp:sp modelId="{9093A91D-DE4D-4B32-8BBD-0979330858D0}">
      <dsp:nvSpPr>
        <dsp:cNvPr id="0" name=""/>
        <dsp:cNvSpPr/>
      </dsp:nvSpPr>
      <dsp:spPr>
        <a:xfrm>
          <a:off x="1905652" y="1799937"/>
          <a:ext cx="778588" cy="49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A711F-299D-40A4-8E21-D04BB4C116BF}">
      <dsp:nvSpPr>
        <dsp:cNvPr id="0" name=""/>
        <dsp:cNvSpPr/>
      </dsp:nvSpPr>
      <dsp:spPr>
        <a:xfrm>
          <a:off x="1992162" y="1882122"/>
          <a:ext cx="778588" cy="494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ANEEL</a:t>
          </a:r>
          <a:endParaRPr lang="pt-BR" sz="900" b="1" kern="1200" dirty="0"/>
        </a:p>
      </dsp:txBody>
      <dsp:txXfrm>
        <a:off x="2006643" y="1896603"/>
        <a:ext cx="749626" cy="465441"/>
      </dsp:txXfrm>
    </dsp:sp>
    <dsp:sp modelId="{FB01315D-FF43-4D44-8EAC-CC0B592D48A5}">
      <dsp:nvSpPr>
        <dsp:cNvPr id="0" name=""/>
        <dsp:cNvSpPr/>
      </dsp:nvSpPr>
      <dsp:spPr>
        <a:xfrm>
          <a:off x="1905652" y="2520781"/>
          <a:ext cx="778588" cy="49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1D9D2-4F4B-409F-8281-CB2E8973092F}">
      <dsp:nvSpPr>
        <dsp:cNvPr id="0" name=""/>
        <dsp:cNvSpPr/>
      </dsp:nvSpPr>
      <dsp:spPr>
        <a:xfrm>
          <a:off x="1992162" y="2602965"/>
          <a:ext cx="778588" cy="494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PEE</a:t>
          </a:r>
          <a:endParaRPr lang="pt-BR" sz="900" b="1" kern="1200" dirty="0"/>
        </a:p>
      </dsp:txBody>
      <dsp:txXfrm>
        <a:off x="2006643" y="2617446"/>
        <a:ext cx="749626" cy="465441"/>
      </dsp:txXfrm>
    </dsp:sp>
    <dsp:sp modelId="{D415FF4A-1752-4316-A133-CF31F4102748}">
      <dsp:nvSpPr>
        <dsp:cNvPr id="0" name=""/>
        <dsp:cNvSpPr/>
      </dsp:nvSpPr>
      <dsp:spPr>
        <a:xfrm>
          <a:off x="2857260" y="1799937"/>
          <a:ext cx="778588" cy="49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A6E2E-CD68-4558-BAAA-4B5374D96725}">
      <dsp:nvSpPr>
        <dsp:cNvPr id="0" name=""/>
        <dsp:cNvSpPr/>
      </dsp:nvSpPr>
      <dsp:spPr>
        <a:xfrm>
          <a:off x="2943770" y="1882122"/>
          <a:ext cx="778588" cy="494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EPE</a:t>
          </a:r>
          <a:endParaRPr lang="pt-BR" sz="900" b="1" kern="1200" dirty="0"/>
        </a:p>
      </dsp:txBody>
      <dsp:txXfrm>
        <a:off x="2958251" y="1896603"/>
        <a:ext cx="749626" cy="465441"/>
      </dsp:txXfrm>
    </dsp:sp>
    <dsp:sp modelId="{FDD77D8D-EA4A-4A2D-B756-D6977864856C}">
      <dsp:nvSpPr>
        <dsp:cNvPr id="0" name=""/>
        <dsp:cNvSpPr/>
      </dsp:nvSpPr>
      <dsp:spPr>
        <a:xfrm>
          <a:off x="2922220" y="1070633"/>
          <a:ext cx="778588" cy="49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50F71-4AE9-4683-81B8-CFE66FBFA934}">
      <dsp:nvSpPr>
        <dsp:cNvPr id="0" name=""/>
        <dsp:cNvSpPr/>
      </dsp:nvSpPr>
      <dsp:spPr>
        <a:xfrm>
          <a:off x="3008729" y="1152817"/>
          <a:ext cx="778588" cy="494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CGIEE</a:t>
          </a:r>
          <a:endParaRPr lang="pt-BR" sz="900" kern="1200" dirty="0"/>
        </a:p>
      </dsp:txBody>
      <dsp:txXfrm>
        <a:off x="3023210" y="1167298"/>
        <a:ext cx="749626" cy="465441"/>
      </dsp:txXfrm>
    </dsp:sp>
    <dsp:sp modelId="{3B067190-78A2-4526-A7BC-77C4D58B8920}">
      <dsp:nvSpPr>
        <dsp:cNvPr id="0" name=""/>
        <dsp:cNvSpPr/>
      </dsp:nvSpPr>
      <dsp:spPr>
        <a:xfrm>
          <a:off x="5236281" y="1079094"/>
          <a:ext cx="778588" cy="49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80E1B-DAB8-41B2-872B-C339474FE34E}">
      <dsp:nvSpPr>
        <dsp:cNvPr id="0" name=""/>
        <dsp:cNvSpPr/>
      </dsp:nvSpPr>
      <dsp:spPr>
        <a:xfrm>
          <a:off x="5322791" y="1161279"/>
          <a:ext cx="778588" cy="494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MDIC</a:t>
          </a:r>
          <a:endParaRPr lang="pt-BR" sz="900" b="1" kern="1200" dirty="0"/>
        </a:p>
      </dsp:txBody>
      <dsp:txXfrm>
        <a:off x="5337272" y="1175760"/>
        <a:ext cx="749626" cy="465441"/>
      </dsp:txXfrm>
    </dsp:sp>
    <dsp:sp modelId="{99C7695C-7C53-4692-BC30-8B328A41F0FC}">
      <dsp:nvSpPr>
        <dsp:cNvPr id="0" name=""/>
        <dsp:cNvSpPr/>
      </dsp:nvSpPr>
      <dsp:spPr>
        <a:xfrm>
          <a:off x="4760477" y="1799937"/>
          <a:ext cx="778588" cy="49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87849-D8AD-41D4-ACD0-7DFE5137C9E7}">
      <dsp:nvSpPr>
        <dsp:cNvPr id="0" name=""/>
        <dsp:cNvSpPr/>
      </dsp:nvSpPr>
      <dsp:spPr>
        <a:xfrm>
          <a:off x="4846986" y="1882122"/>
          <a:ext cx="778588" cy="494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INMETRO</a:t>
          </a:r>
          <a:endParaRPr lang="pt-BR" sz="900" b="1" kern="1200" dirty="0"/>
        </a:p>
      </dsp:txBody>
      <dsp:txXfrm>
        <a:off x="4861467" y="1896603"/>
        <a:ext cx="749626" cy="465441"/>
      </dsp:txXfrm>
    </dsp:sp>
    <dsp:sp modelId="{BD15B1ED-15B4-447C-991C-50EBB706AA06}">
      <dsp:nvSpPr>
        <dsp:cNvPr id="0" name=""/>
        <dsp:cNvSpPr/>
      </dsp:nvSpPr>
      <dsp:spPr>
        <a:xfrm>
          <a:off x="4760477" y="2520781"/>
          <a:ext cx="778588" cy="49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0975C-0B23-414F-8184-F3070F1A6682}">
      <dsp:nvSpPr>
        <dsp:cNvPr id="0" name=""/>
        <dsp:cNvSpPr/>
      </dsp:nvSpPr>
      <dsp:spPr>
        <a:xfrm>
          <a:off x="4846986" y="2602965"/>
          <a:ext cx="778588" cy="494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PBE</a:t>
          </a:r>
          <a:endParaRPr lang="pt-BR" sz="900" b="1" kern="1200" dirty="0"/>
        </a:p>
      </dsp:txBody>
      <dsp:txXfrm>
        <a:off x="4861467" y="2617446"/>
        <a:ext cx="749626" cy="465441"/>
      </dsp:txXfrm>
    </dsp:sp>
    <dsp:sp modelId="{F60B7C28-4A13-4F6F-B9DD-A175E2F18E1A}">
      <dsp:nvSpPr>
        <dsp:cNvPr id="0" name=""/>
        <dsp:cNvSpPr/>
      </dsp:nvSpPr>
      <dsp:spPr>
        <a:xfrm>
          <a:off x="5712085" y="1799937"/>
          <a:ext cx="778588" cy="49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F5784-635C-48D7-A66A-DAB24B0DEF44}">
      <dsp:nvSpPr>
        <dsp:cNvPr id="0" name=""/>
        <dsp:cNvSpPr/>
      </dsp:nvSpPr>
      <dsp:spPr>
        <a:xfrm>
          <a:off x="5798595" y="1882122"/>
          <a:ext cx="778588" cy="494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BNDES</a:t>
          </a:r>
          <a:endParaRPr lang="pt-BR" sz="900" b="1" kern="1200" dirty="0"/>
        </a:p>
      </dsp:txBody>
      <dsp:txXfrm>
        <a:off x="5813076" y="1896603"/>
        <a:ext cx="749626" cy="465441"/>
      </dsp:txXfrm>
    </dsp:sp>
    <dsp:sp modelId="{A664727E-F46C-46B3-83AD-48A3B3241383}">
      <dsp:nvSpPr>
        <dsp:cNvPr id="0" name=""/>
        <dsp:cNvSpPr/>
      </dsp:nvSpPr>
      <dsp:spPr>
        <a:xfrm>
          <a:off x="6663693" y="1079094"/>
          <a:ext cx="778588" cy="49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7D56B-7F2A-4090-A10D-5F9E063559B5}">
      <dsp:nvSpPr>
        <dsp:cNvPr id="0" name=""/>
        <dsp:cNvSpPr/>
      </dsp:nvSpPr>
      <dsp:spPr>
        <a:xfrm>
          <a:off x="6750203" y="1161279"/>
          <a:ext cx="778588" cy="494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MMA</a:t>
          </a:r>
          <a:endParaRPr lang="pt-BR" sz="900" b="1" kern="1200" dirty="0"/>
        </a:p>
      </dsp:txBody>
      <dsp:txXfrm>
        <a:off x="6764684" y="1175760"/>
        <a:ext cx="749626" cy="465441"/>
      </dsp:txXfrm>
    </dsp:sp>
    <dsp:sp modelId="{F20367AF-DEFB-4A1F-894B-DC3D649041F7}">
      <dsp:nvSpPr>
        <dsp:cNvPr id="0" name=""/>
        <dsp:cNvSpPr/>
      </dsp:nvSpPr>
      <dsp:spPr>
        <a:xfrm>
          <a:off x="6663693" y="1799937"/>
          <a:ext cx="778588" cy="49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3D3D1-EB91-4BD0-BA8D-FE9E828EA025}">
      <dsp:nvSpPr>
        <dsp:cNvPr id="0" name=""/>
        <dsp:cNvSpPr/>
      </dsp:nvSpPr>
      <dsp:spPr>
        <a:xfrm>
          <a:off x="6750203" y="1882122"/>
          <a:ext cx="778588" cy="494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SMCQ</a:t>
          </a:r>
          <a:endParaRPr lang="pt-BR" sz="900" b="1" kern="1200" dirty="0"/>
        </a:p>
      </dsp:txBody>
      <dsp:txXfrm>
        <a:off x="6764684" y="1896603"/>
        <a:ext cx="749626" cy="465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7DD0B-9067-4619-A9DC-3058A7930757}">
      <dsp:nvSpPr>
        <dsp:cNvPr id="0" name=""/>
        <dsp:cNvSpPr/>
      </dsp:nvSpPr>
      <dsp:spPr>
        <a:xfrm>
          <a:off x="998662" y="401800"/>
          <a:ext cx="91440" cy="369112"/>
        </a:xfrm>
        <a:custGeom>
          <a:avLst/>
          <a:gdLst/>
          <a:ahLst/>
          <a:cxnLst/>
          <a:rect l="0" t="0" r="0" b="0"/>
          <a:pathLst>
            <a:path>
              <a:moveTo>
                <a:pt x="129973" y="0"/>
              </a:moveTo>
              <a:lnTo>
                <a:pt x="129973" y="369112"/>
              </a:lnTo>
              <a:lnTo>
                <a:pt x="45720" y="3691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CDB32-ECED-42DE-A54C-D094ABCA0938}">
      <dsp:nvSpPr>
        <dsp:cNvPr id="0" name=""/>
        <dsp:cNvSpPr/>
      </dsp:nvSpPr>
      <dsp:spPr>
        <a:xfrm>
          <a:off x="727426" y="590"/>
          <a:ext cx="802418" cy="40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CNPE</a:t>
          </a:r>
          <a:endParaRPr lang="pt-BR" sz="1800" b="1" kern="1200" dirty="0"/>
        </a:p>
      </dsp:txBody>
      <dsp:txXfrm>
        <a:off x="727426" y="590"/>
        <a:ext cx="802418" cy="401209"/>
      </dsp:txXfrm>
    </dsp:sp>
    <dsp:sp modelId="{692AC533-706F-433A-986C-5821945A2BF7}">
      <dsp:nvSpPr>
        <dsp:cNvPr id="0" name=""/>
        <dsp:cNvSpPr/>
      </dsp:nvSpPr>
      <dsp:spPr>
        <a:xfrm>
          <a:off x="241963" y="570307"/>
          <a:ext cx="802418" cy="40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CTEE</a:t>
          </a:r>
          <a:endParaRPr lang="pt-BR" sz="1800" b="1" kern="1200" dirty="0"/>
        </a:p>
      </dsp:txBody>
      <dsp:txXfrm>
        <a:off x="241963" y="570307"/>
        <a:ext cx="802418" cy="401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51047-7030-4641-84BF-DAA0FF8541CD}">
      <dsp:nvSpPr>
        <dsp:cNvPr id="0" name=""/>
        <dsp:cNvSpPr/>
      </dsp:nvSpPr>
      <dsp:spPr>
        <a:xfrm>
          <a:off x="0" y="465"/>
          <a:ext cx="1942728" cy="5472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 dirty="0"/>
        </a:p>
      </dsp:txBody>
      <dsp:txXfrm>
        <a:off x="16028" y="16493"/>
        <a:ext cx="1910672" cy="515171"/>
      </dsp:txXfrm>
    </dsp:sp>
    <dsp:sp modelId="{EF50D0DE-6988-41BC-B463-FF6208C4A869}">
      <dsp:nvSpPr>
        <dsp:cNvPr id="0" name=""/>
        <dsp:cNvSpPr/>
      </dsp:nvSpPr>
      <dsp:spPr>
        <a:xfrm rot="5400000">
          <a:off x="902429" y="329310"/>
          <a:ext cx="137868" cy="668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/>
        </a:p>
      </dsp:txBody>
      <dsp:txXfrm rot="-5400000">
        <a:off x="770713" y="594793"/>
        <a:ext cx="401300" cy="96508"/>
      </dsp:txXfrm>
    </dsp:sp>
    <dsp:sp modelId="{BC1541AB-3889-49B5-B5DC-A42B59E6DA5E}">
      <dsp:nvSpPr>
        <dsp:cNvPr id="0" name=""/>
        <dsp:cNvSpPr/>
      </dsp:nvSpPr>
      <dsp:spPr>
        <a:xfrm>
          <a:off x="0" y="766359"/>
          <a:ext cx="1942728" cy="5472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 dirty="0"/>
        </a:p>
      </dsp:txBody>
      <dsp:txXfrm>
        <a:off x="16028" y="782387"/>
        <a:ext cx="1910672" cy="515171"/>
      </dsp:txXfrm>
    </dsp:sp>
    <dsp:sp modelId="{2AC8B3B0-2807-4FF0-9D2D-B11403E94129}">
      <dsp:nvSpPr>
        <dsp:cNvPr id="0" name=""/>
        <dsp:cNvSpPr/>
      </dsp:nvSpPr>
      <dsp:spPr>
        <a:xfrm rot="5400000">
          <a:off x="881612" y="1146716"/>
          <a:ext cx="179503" cy="668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 rot="-5400000">
        <a:off x="770714" y="1391382"/>
        <a:ext cx="401300" cy="125652"/>
      </dsp:txXfrm>
    </dsp:sp>
    <dsp:sp modelId="{E4911DFF-29A2-4798-8542-6D9E3EDB02EA}">
      <dsp:nvSpPr>
        <dsp:cNvPr id="0" name=""/>
        <dsp:cNvSpPr/>
      </dsp:nvSpPr>
      <dsp:spPr>
        <a:xfrm>
          <a:off x="0" y="1660453"/>
          <a:ext cx="1942728" cy="5472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 dirty="0"/>
        </a:p>
      </dsp:txBody>
      <dsp:txXfrm>
        <a:off x="16028" y="1676481"/>
        <a:ext cx="1910672" cy="515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00E9D-B056-4786-810A-CF5B1738A540}">
      <dsp:nvSpPr>
        <dsp:cNvPr id="0" name=""/>
        <dsp:cNvSpPr/>
      </dsp:nvSpPr>
      <dsp:spPr>
        <a:xfrm>
          <a:off x="1127028" y="800240"/>
          <a:ext cx="2545011" cy="2545011"/>
        </a:xfrm>
        <a:prstGeom prst="quadArrowCallou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pc="150" noProof="0" dirty="0" err="1" smtClean="0">
              <a:ln w="11430"/>
              <a:effectLst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Economizados</a:t>
          </a:r>
          <a:r>
            <a:rPr lang="en-US" sz="1000" b="0" kern="1200" spc="150" noProof="0" dirty="0" smtClean="0">
              <a:ln w="11430"/>
              <a:effectLst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 21 </a:t>
          </a:r>
          <a:r>
            <a:rPr lang="en-US" sz="1000" b="0" kern="1200" spc="150" noProof="0" dirty="0" err="1" smtClean="0">
              <a:ln w="11430"/>
              <a:effectLst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bilhões</a:t>
          </a:r>
          <a:r>
            <a:rPr lang="en-US" sz="1000" b="0" kern="1200" spc="150" noProof="0" dirty="0" smtClean="0">
              <a:ln w="11430"/>
              <a:effectLst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 de kWh</a:t>
          </a:r>
          <a:endParaRPr lang="en-US" sz="1000" b="0" kern="1200" noProof="0" dirty="0">
            <a:effectLst/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1787166" y="1460378"/>
        <a:ext cx="1224735" cy="1224735"/>
      </dsp:txXfrm>
    </dsp:sp>
    <dsp:sp modelId="{5F430690-8870-4900-B233-FC253183B744}">
      <dsp:nvSpPr>
        <dsp:cNvPr id="0" name=""/>
        <dsp:cNvSpPr/>
      </dsp:nvSpPr>
      <dsp:spPr>
        <a:xfrm>
          <a:off x="1571650" y="-229310"/>
          <a:ext cx="1655767" cy="1609168"/>
        </a:xfrm>
        <a:prstGeom prst="ellipse">
          <a:avLst/>
        </a:prstGeom>
        <a:solidFill>
          <a:schemeClr val="accent2">
            <a:alpha val="50000"/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BR" sz="1400" b="1" kern="1200" noProof="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4,3</a:t>
          </a:r>
          <a:r>
            <a:rPr lang="en-US" altLang="pt-BR" sz="1400" b="1" kern="1200" noProof="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%</a:t>
          </a:r>
          <a:r>
            <a:rPr lang="en-US" altLang="pt-BR" sz="1400" b="0" kern="1200" noProof="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altLang="pt-BR" sz="1400" b="0" kern="1200" noProof="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do consume total de </a:t>
          </a:r>
          <a:r>
            <a:rPr lang="en-US" altLang="pt-BR" sz="1400" b="0" kern="1200" noProof="0" dirty="0" err="1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eletricidade</a:t>
          </a:r>
          <a:r>
            <a:rPr lang="en-US" altLang="pt-BR" sz="1400" b="0" kern="1200" noProof="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 do </a:t>
          </a:r>
          <a:r>
            <a:rPr lang="en-US" altLang="pt-BR" sz="1400" b="0" kern="1200" noProof="0" dirty="0" err="1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Brasil</a:t>
          </a:r>
          <a:endParaRPr lang="en-US" sz="1400" b="0" kern="120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814131" y="6347"/>
        <a:ext cx="1170805" cy="1137854"/>
      </dsp:txXfrm>
    </dsp:sp>
    <dsp:sp modelId="{4D781185-F886-4063-9070-48918DECE3BB}">
      <dsp:nvSpPr>
        <dsp:cNvPr id="0" name=""/>
        <dsp:cNvSpPr/>
      </dsp:nvSpPr>
      <dsp:spPr>
        <a:xfrm>
          <a:off x="3143300" y="1268162"/>
          <a:ext cx="1655767" cy="1609168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Usina</a:t>
          </a:r>
          <a:r>
            <a:rPr lang="en-US" sz="1200" kern="120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</a:t>
          </a:r>
          <a:endParaRPr lang="en-US" sz="1200" kern="1200" noProof="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4.800 </a:t>
          </a:r>
          <a:r>
            <a:rPr lang="pt-BR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MW </a:t>
          </a:r>
          <a:endParaRPr lang="pt-BR" sz="1200" b="1" kern="1200" baseline="30000" dirty="0">
            <a:latin typeface="Verdana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385781" y="1503819"/>
        <a:ext cx="1170805" cy="1137854"/>
      </dsp:txXfrm>
    </dsp:sp>
    <dsp:sp modelId="{B33607E6-BBE7-4B66-B993-9DDB1740A9D7}">
      <dsp:nvSpPr>
        <dsp:cNvPr id="0" name=""/>
        <dsp:cNvSpPr/>
      </dsp:nvSpPr>
      <dsp:spPr>
        <a:xfrm>
          <a:off x="1561604" y="2765634"/>
          <a:ext cx="1655767" cy="1609168"/>
        </a:xfrm>
        <a:prstGeom prst="ellipse">
          <a:avLst/>
        </a:prstGeom>
        <a:solidFill>
          <a:schemeClr val="accent2">
            <a:alpha val="50000"/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BR" sz="1400" b="0" kern="1200" noProof="0" dirty="0" err="1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Investimentos</a:t>
          </a:r>
          <a:r>
            <a:rPr lang="en-US" altLang="pt-BR" sz="1400" b="0" kern="1200" noProof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altLang="pt-BR" sz="1400" b="0" kern="1200" noProof="0" dirty="0" err="1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postergados</a:t>
          </a:r>
          <a:r>
            <a:rPr lang="en-US" altLang="pt-BR" sz="1400" b="0" kern="1200" noProof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altLang="pt-BR" sz="1200" b="1" kern="1200" noProof="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R</a:t>
          </a:r>
          <a:r>
            <a:rPr lang="en-US" altLang="pt-BR" sz="1200" b="1" kern="1200" noProof="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$ 3,5 </a:t>
          </a:r>
          <a:r>
            <a:rPr lang="en-US" altLang="pt-BR" sz="1200" b="1" kern="1200" noProof="0" dirty="0" err="1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bilhões</a:t>
          </a:r>
          <a:r>
            <a:rPr lang="en-US" altLang="pt-BR" sz="1200" b="1" kern="1200" noProof="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US" sz="1200" b="1" kern="120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804085" y="3001291"/>
        <a:ext cx="1170805" cy="1137854"/>
      </dsp:txXfrm>
    </dsp:sp>
    <dsp:sp modelId="{33A84833-6247-4F67-861E-50C7817D7B71}">
      <dsp:nvSpPr>
        <dsp:cNvPr id="0" name=""/>
        <dsp:cNvSpPr/>
      </dsp:nvSpPr>
      <dsp:spPr>
        <a:xfrm>
          <a:off x="0" y="1268162"/>
          <a:ext cx="1655767" cy="1609168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BR" sz="1400" b="0" kern="1200" noProof="0" dirty="0" err="1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Consumo</a:t>
          </a:r>
          <a:r>
            <a:rPr lang="en-US" altLang="pt-BR" sz="1400" b="0" kern="1200" noProof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altLang="pt-BR" sz="1400" b="0" kern="1200" noProof="0" dirty="0" err="1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anual</a:t>
          </a:r>
          <a:r>
            <a:rPr lang="en-US" altLang="pt-BR" sz="1400" b="0" kern="1200" noProof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de 10 </a:t>
          </a:r>
          <a:r>
            <a:rPr lang="en-US" altLang="pt-BR" sz="1400" b="0" kern="1200" noProof="0" dirty="0" err="1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milhões</a:t>
          </a:r>
          <a:r>
            <a:rPr lang="en-US" altLang="pt-BR" sz="1400" b="0" kern="1200" noProof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altLang="pt-BR" sz="1400" b="0" kern="1200" noProof="0" dirty="0" err="1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residências</a:t>
          </a:r>
          <a:endParaRPr lang="en-US" sz="1400" b="0" kern="120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2481" y="1503819"/>
        <a:ext cx="1170805" cy="1137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01402-7D55-448D-A0DA-F19587AC0E47}">
      <dsp:nvSpPr>
        <dsp:cNvPr id="0" name=""/>
        <dsp:cNvSpPr/>
      </dsp:nvSpPr>
      <dsp:spPr>
        <a:xfrm>
          <a:off x="2529358" y="1332257"/>
          <a:ext cx="1657531" cy="47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417"/>
              </a:lnTo>
              <a:lnTo>
                <a:pt x="1657531" y="338417"/>
              </a:lnTo>
              <a:lnTo>
                <a:pt x="1657531" y="479112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ysDash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A8326DE7-696C-4C30-9AFA-34F99285D7CE}">
      <dsp:nvSpPr>
        <dsp:cNvPr id="0" name=""/>
        <dsp:cNvSpPr/>
      </dsp:nvSpPr>
      <dsp:spPr>
        <a:xfrm>
          <a:off x="893106" y="1332257"/>
          <a:ext cx="1636251" cy="479112"/>
        </a:xfrm>
        <a:custGeom>
          <a:avLst/>
          <a:gdLst/>
          <a:ahLst/>
          <a:cxnLst/>
          <a:rect l="0" t="0" r="0" b="0"/>
          <a:pathLst>
            <a:path>
              <a:moveTo>
                <a:pt x="1636251" y="0"/>
              </a:moveTo>
              <a:lnTo>
                <a:pt x="1636251" y="338417"/>
              </a:lnTo>
              <a:lnTo>
                <a:pt x="0" y="338417"/>
              </a:lnTo>
              <a:lnTo>
                <a:pt x="0" y="479112"/>
              </a:lnTo>
            </a:path>
          </a:pathLst>
        </a:cu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1176E32E-6FC0-4F45-BE54-5F0CBAC7A27A}">
      <dsp:nvSpPr>
        <dsp:cNvPr id="0" name=""/>
        <dsp:cNvSpPr/>
      </dsp:nvSpPr>
      <dsp:spPr>
        <a:xfrm>
          <a:off x="3111045" y="424092"/>
          <a:ext cx="1661301" cy="742442"/>
        </a:xfrm>
        <a:custGeom>
          <a:avLst/>
          <a:gdLst/>
          <a:ahLst/>
          <a:cxnLst/>
          <a:rect l="0" t="0" r="0" b="0"/>
          <a:pathLst>
            <a:path>
              <a:moveTo>
                <a:pt x="1661301" y="0"/>
              </a:moveTo>
              <a:lnTo>
                <a:pt x="1661301" y="742442"/>
              </a:lnTo>
              <a:lnTo>
                <a:pt x="0" y="742442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ysDash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BD00A5AE-A9BF-4901-B3AC-31C79697F10F}">
      <dsp:nvSpPr>
        <dsp:cNvPr id="0" name=""/>
        <dsp:cNvSpPr/>
      </dsp:nvSpPr>
      <dsp:spPr>
        <a:xfrm>
          <a:off x="4772347" y="424092"/>
          <a:ext cx="1252281" cy="583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050"/>
              </a:lnTo>
              <a:lnTo>
                <a:pt x="1252281" y="443050"/>
              </a:lnTo>
              <a:lnTo>
                <a:pt x="1252281" y="583745"/>
              </a:lnTo>
            </a:path>
          </a:pathLst>
        </a:cu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BDDE4121-9289-4DDC-9C32-6C014A4280AB}">
      <dsp:nvSpPr>
        <dsp:cNvPr id="0" name=""/>
        <dsp:cNvSpPr/>
      </dsp:nvSpPr>
      <dsp:spPr>
        <a:xfrm>
          <a:off x="4190048" y="94186"/>
          <a:ext cx="1164597" cy="329906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508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1% </a:t>
          </a:r>
          <a:r>
            <a:rPr lang="pt-BR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da </a:t>
          </a:r>
          <a:r>
            <a:rPr lang="pt-BR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ROL</a:t>
          </a:r>
          <a:endParaRPr lang="pt-BR" sz="1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190048" y="94186"/>
        <a:ext cx="1164597" cy="329906"/>
      </dsp:txXfrm>
    </dsp:sp>
    <dsp:sp modelId="{64C2F133-1893-4A68-AD1A-F28ECF351E85}">
      <dsp:nvSpPr>
        <dsp:cNvPr id="0" name=""/>
        <dsp:cNvSpPr/>
      </dsp:nvSpPr>
      <dsp:spPr>
        <a:xfrm>
          <a:off x="4536877" y="359765"/>
          <a:ext cx="1377725" cy="222267"/>
        </a:xfrm>
        <a:prstGeom prst="rect">
          <a:avLst/>
        </a:prstGeom>
        <a:solidFill>
          <a:schemeClr val="bg1"/>
        </a:solidFill>
        <a:ln w="952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Lei </a:t>
          </a:r>
          <a:r>
            <a:rPr lang="pt-BR" sz="12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9991/2000</a:t>
          </a:r>
          <a:endParaRPr lang="pt-BR" sz="1200" b="0" kern="1200" dirty="0">
            <a:solidFill>
              <a:schemeClr val="tx1">
                <a:lumMod val="65000"/>
                <a:lumOff val="35000"/>
              </a:scheme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536877" y="359765"/>
        <a:ext cx="1377725" cy="222267"/>
      </dsp:txXfrm>
    </dsp:sp>
    <dsp:sp modelId="{9369A9E2-5316-4A16-9183-3E7AF3BE0D1D}">
      <dsp:nvSpPr>
        <dsp:cNvPr id="0" name=""/>
        <dsp:cNvSpPr/>
      </dsp:nvSpPr>
      <dsp:spPr>
        <a:xfrm>
          <a:off x="5256583" y="1007838"/>
          <a:ext cx="1536092" cy="40553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5087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0.5% </a:t>
          </a:r>
          <a:r>
            <a:rPr lang="pt-BR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P&amp;D</a:t>
          </a:r>
          <a:endParaRPr lang="pt-BR" sz="1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256583" y="1007838"/>
        <a:ext cx="1536092" cy="405538"/>
      </dsp:txXfrm>
    </dsp:sp>
    <dsp:sp modelId="{B621F87E-EEAD-430A-9430-E7D30ED7C986}">
      <dsp:nvSpPr>
        <dsp:cNvPr id="0" name=""/>
        <dsp:cNvSpPr/>
      </dsp:nvSpPr>
      <dsp:spPr>
        <a:xfrm>
          <a:off x="6132513" y="2032773"/>
          <a:ext cx="1048138" cy="20099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b="0" kern="120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132513" y="2032773"/>
        <a:ext cx="1048138" cy="200992"/>
      </dsp:txXfrm>
    </dsp:sp>
    <dsp:sp modelId="{CFA8DC71-EB39-4011-8D37-61B35D7F65AE}">
      <dsp:nvSpPr>
        <dsp:cNvPr id="0" name=""/>
        <dsp:cNvSpPr/>
      </dsp:nvSpPr>
      <dsp:spPr>
        <a:xfrm>
          <a:off x="1947670" y="1000813"/>
          <a:ext cx="1163375" cy="331444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508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0.5% EE</a:t>
          </a:r>
          <a:endParaRPr lang="pt-BR" sz="1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947670" y="1000813"/>
        <a:ext cx="1163375" cy="331444"/>
      </dsp:txXfrm>
    </dsp:sp>
    <dsp:sp modelId="{CE975E47-0727-4204-BF3F-3D0ADD76A7BD}">
      <dsp:nvSpPr>
        <dsp:cNvPr id="0" name=""/>
        <dsp:cNvSpPr/>
      </dsp:nvSpPr>
      <dsp:spPr>
        <a:xfrm>
          <a:off x="1750705" y="1310738"/>
          <a:ext cx="2042234" cy="17930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0" kern="120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750705" y="1310738"/>
        <a:ext cx="2042234" cy="179309"/>
      </dsp:txXfrm>
    </dsp:sp>
    <dsp:sp modelId="{8396B324-9AA9-4424-806E-759E40922957}">
      <dsp:nvSpPr>
        <dsp:cNvPr id="0" name=""/>
        <dsp:cNvSpPr/>
      </dsp:nvSpPr>
      <dsp:spPr>
        <a:xfrm>
          <a:off x="0" y="1811369"/>
          <a:ext cx="1786213" cy="463303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8508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0.4% EE </a:t>
          </a:r>
          <a:r>
            <a:rPr lang="pt-BR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ANEEL</a:t>
          </a:r>
          <a:endParaRPr lang="pt-BR" sz="1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1811369"/>
        <a:ext cx="1786213" cy="463303"/>
      </dsp:txXfrm>
    </dsp:sp>
    <dsp:sp modelId="{C95E08E1-AAC5-4071-84D9-E2E33601FD6D}">
      <dsp:nvSpPr>
        <dsp:cNvPr id="0" name=""/>
        <dsp:cNvSpPr/>
      </dsp:nvSpPr>
      <dsp:spPr>
        <a:xfrm>
          <a:off x="301489" y="2779098"/>
          <a:ext cx="1048138" cy="20099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b="0" kern="120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01489" y="2779098"/>
        <a:ext cx="1048138" cy="200992"/>
      </dsp:txXfrm>
    </dsp:sp>
    <dsp:sp modelId="{44F9E105-F933-4B77-8A3C-99C732764E8A}">
      <dsp:nvSpPr>
        <dsp:cNvPr id="0" name=""/>
        <dsp:cNvSpPr/>
      </dsp:nvSpPr>
      <dsp:spPr>
        <a:xfrm>
          <a:off x="2907619" y="1811369"/>
          <a:ext cx="2558539" cy="67442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85087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0.1% PROCEL</a:t>
          </a:r>
          <a:endParaRPr lang="pt-BR" sz="20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907619" y="1811369"/>
        <a:ext cx="2558539" cy="674429"/>
      </dsp:txXfrm>
    </dsp:sp>
    <dsp:sp modelId="{811ADCB1-AF13-426A-B88C-569A5338BB49}">
      <dsp:nvSpPr>
        <dsp:cNvPr id="0" name=""/>
        <dsp:cNvSpPr/>
      </dsp:nvSpPr>
      <dsp:spPr>
        <a:xfrm>
          <a:off x="3500083" y="2351385"/>
          <a:ext cx="2612924" cy="7788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000" b="1" kern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Lei 13.280/2016</a:t>
          </a:r>
          <a:endParaRPr lang="en-US" altLang="pt-BR" sz="2000" b="1" kern="1200" noProof="0" dirty="0" smtClean="0">
            <a:solidFill>
              <a:schemeClr val="accent2">
                <a:lumMod val="75000"/>
              </a:scheme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i="0" kern="12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(</a:t>
          </a:r>
          <a:r>
            <a:rPr lang="en-US" sz="1050" b="0" i="0" kern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modifica</a:t>
          </a:r>
          <a:r>
            <a:rPr lang="en-US" sz="1050" b="0" i="0" kern="12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Lei </a:t>
          </a:r>
          <a:r>
            <a:rPr lang="en-US" sz="1050" b="0" i="0" kern="12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n. 9991/2000</a:t>
          </a:r>
          <a:r>
            <a:rPr lang="pt-BR" sz="1050" b="0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)</a:t>
          </a:r>
          <a:endParaRPr lang="pt-BR" sz="1050" b="0" kern="1200" dirty="0">
            <a:solidFill>
              <a:schemeClr val="tx1">
                <a:lumMod val="75000"/>
                <a:lumOff val="25000"/>
              </a:scheme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500083" y="2351385"/>
        <a:ext cx="2612924" cy="778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235" cy="342900"/>
          </a:xfrm>
          <a:prstGeom prst="rect">
            <a:avLst/>
          </a:prstGeom>
        </p:spPr>
        <p:txBody>
          <a:bodyPr vert="horz" lIns="94354" tIns="47177" rIns="94354" bIns="47177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3091" y="0"/>
            <a:ext cx="4301235" cy="342900"/>
          </a:xfrm>
          <a:prstGeom prst="rect">
            <a:avLst/>
          </a:prstGeom>
        </p:spPr>
        <p:txBody>
          <a:bodyPr vert="horz" wrap="square" lIns="94354" tIns="47177" rIns="94354" bIns="471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3C13BDD-DCF2-41A0-8F48-1045CFDA6F32}" type="datetime1">
              <a:rPr lang="pt-BR"/>
              <a:pPr>
                <a:defRPr/>
              </a:pPr>
              <a:t>03/05/2018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6514001"/>
            <a:ext cx="4301235" cy="342900"/>
          </a:xfrm>
          <a:prstGeom prst="rect">
            <a:avLst/>
          </a:prstGeom>
        </p:spPr>
        <p:txBody>
          <a:bodyPr vert="horz" lIns="94354" tIns="47177" rIns="94354" bIns="47177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3091" y="6514001"/>
            <a:ext cx="4301235" cy="342900"/>
          </a:xfrm>
          <a:prstGeom prst="rect">
            <a:avLst/>
          </a:prstGeom>
        </p:spPr>
        <p:txBody>
          <a:bodyPr vert="horz" wrap="square" lIns="94354" tIns="47177" rIns="94354" bIns="471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3CA6EEC-BF59-4EA7-96B1-B5BB98E34F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45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235" cy="342900"/>
          </a:xfrm>
          <a:prstGeom prst="rect">
            <a:avLst/>
          </a:prstGeom>
        </p:spPr>
        <p:txBody>
          <a:bodyPr vert="horz" lIns="94354" tIns="47177" rIns="94354" bIns="471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3091" y="0"/>
            <a:ext cx="4301235" cy="342900"/>
          </a:xfrm>
          <a:prstGeom prst="rect">
            <a:avLst/>
          </a:prstGeom>
        </p:spPr>
        <p:txBody>
          <a:bodyPr vert="horz" wrap="square" lIns="94354" tIns="47177" rIns="94354" bIns="471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6695D11-BFBE-445D-95E6-6100E43D0F18}" type="datetime1">
              <a:rPr lang="pt-BR"/>
              <a:pPr>
                <a:defRPr/>
              </a:pPr>
              <a:t>03/05/2018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14350"/>
            <a:ext cx="3427412" cy="257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54" tIns="47177" rIns="94354" bIns="47177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0813" y="3256452"/>
            <a:ext cx="7945014" cy="3087198"/>
          </a:xfrm>
          <a:prstGeom prst="rect">
            <a:avLst/>
          </a:prstGeom>
        </p:spPr>
        <p:txBody>
          <a:bodyPr vert="horz" wrap="square" lIns="94354" tIns="47177" rIns="94354" bIns="4717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514001"/>
            <a:ext cx="4301235" cy="342900"/>
          </a:xfrm>
          <a:prstGeom prst="rect">
            <a:avLst/>
          </a:prstGeom>
        </p:spPr>
        <p:txBody>
          <a:bodyPr vert="horz" lIns="94354" tIns="47177" rIns="94354" bIns="471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3091" y="6514001"/>
            <a:ext cx="4301235" cy="342900"/>
          </a:xfrm>
          <a:prstGeom prst="rect">
            <a:avLst/>
          </a:prstGeom>
        </p:spPr>
        <p:txBody>
          <a:bodyPr vert="horz" wrap="square" lIns="94354" tIns="47177" rIns="94354" bIns="471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86A205B-2C0D-4246-9A6A-0028D9502E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15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5623091" y="6514001"/>
            <a:ext cx="430123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54" tIns="47177" rIns="94354" bIns="47177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E63A1556-644E-4928-A0CC-A779517F6594}" type="slidenum">
              <a:rPr lang="pt-BR" altLang="pt-BR" sz="1200">
                <a:latin typeface="Calibri" charset="0"/>
              </a:rPr>
              <a:pPr algn="r" eaLnBrk="1" hangingPunct="1"/>
              <a:t>1</a:t>
            </a:fld>
            <a:endParaRPr lang="pt-BR" altLang="pt-BR" sz="1200">
              <a:latin typeface="Calibri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512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855" y="3255353"/>
            <a:ext cx="7282930" cy="30882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pt-BR" smtClean="0"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CGIEE: Instituído por meio do Decreto Nº 4.059/2001 </a:t>
            </a:r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u="sng" dirty="0"/>
              <a:t>Objetivo: regulamentar os níveis máximos de consumo de energia ou mínimos de eficiência energética</a:t>
            </a:r>
            <a:r>
              <a:rPr lang="pt-BR" dirty="0"/>
              <a:t> de aparelhos consumidores de energia e estabelecer Programas de Metas com indicação da evolução dos níveis a serem alcançados por cada equipamento regulamentado e constituir Comitês Técnicos para analisar matérias específicas</a:t>
            </a:r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O processo se fundamenta em metodologias e regulamentos específicos, estudos de impacto e priorização, critérios de avaliação de conformidade, e conta com laboratórios credenciados para ensaios e testes. Tanto a Lei quanto o Decreto estabelecem a obrigatoriedade de realização de audiências públicas para aprovação das regulamentações específicas.</a:t>
            </a:r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O CGIEE é composto pelo Ministério de Minas e Energia - MME, Ministério de Desenvolvimento, Indústria e Comércio – MDIC, Ministério de Ciência, Tecnologia e Inovação - MCTI, Agência Nacional de Energia Elétrica – ANEEL, Agência Nacional de Petróleo – ANP, por um representante da universidade e um cidadão brasileiro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A205B-2C0D-4246-9A6A-0028D9502E8E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402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CGIEE: Instituído por meio do Decreto Nº 4.059/2001 </a:t>
            </a:r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u="sng" dirty="0"/>
              <a:t>Objetivo: regulamentar os níveis máximos de consumo de energia ou mínimos de eficiência energética</a:t>
            </a:r>
            <a:r>
              <a:rPr lang="pt-BR" dirty="0"/>
              <a:t> de aparelhos consumidores de energia e estabelecer Programas de Metas com indicação da evolução dos níveis a serem alcançados por cada equipamento regulamentado e constituir Comitês Técnicos para analisar matérias específicas</a:t>
            </a:r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O processo se fundamenta em metodologias e regulamentos específicos, estudos de impacto e priorização, critérios de avaliação de conformidade, e conta com laboratórios credenciados para ensaios e testes. Tanto a Lei quanto o Decreto estabelecem a obrigatoriedade de realização de audiências públicas para aprovação das regulamentações específicas.</a:t>
            </a:r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O CGIEE é composto pelo Ministério de Minas e Energia - MME, Ministério de Desenvolvimento, Indústria e Comércio – MDIC, Ministério de Ciência, Tecnologia e Inovação - MCTI, Agência Nacional de Energia Elétrica – ANEEL, Agência Nacional de Petróleo – ANP, por um representante da universidade e um cidadão brasileiro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A205B-2C0D-4246-9A6A-0028D9502E8E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402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b="1" u="sng" dirty="0"/>
              <a:t>Lei 9.991/2000</a:t>
            </a:r>
            <a:r>
              <a:rPr lang="pt-BR" b="1" dirty="0"/>
              <a:t>: </a:t>
            </a:r>
            <a:r>
              <a:rPr lang="pt-BR" dirty="0"/>
              <a:t>Agência Nacional de Energia Elétrica - ANEEL estabelece obrigações e encargos às Concessionárias de Energia Elétrica perante o poder concedente: aplicar anualmente o montante de no mínimo 0,5 % de sua receita operacional líquida, em ações que tenham por objetivo o combate ao desperdício de energia elétrica</a:t>
            </a:r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u="sng" dirty="0"/>
              <a:t>Projetos PROPEE: contemplam aquecimento solar (Seção 4.2, módulo 4)</a:t>
            </a:r>
            <a:endParaRPr lang="pt-BR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Desde sua criação, os programas de eficiência energética totalizaram aportes superiores a R$ 3,4 bilhões. Foram distribuídas cerca de 23 milhões de Lâmpadas Fluorescentes Compactas, em substituição a lâmpadas incandescentes, </a:t>
            </a:r>
            <a:r>
              <a:rPr lang="pt-BR" u="sng" dirty="0"/>
              <a:t>e instalados cerca de 90 mil Sistemas de Aquecimento Solar de Água.</a:t>
            </a:r>
            <a:endParaRPr lang="pt-BR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u="sng" dirty="0"/>
              <a:t>Lei 13.280/2016:</a:t>
            </a:r>
            <a:r>
              <a:rPr lang="pt-BR" dirty="0"/>
              <a:t> Altera a Lei 9.991/2000 para disciplinar a aplicação dos recursos destinados a programas de EE (20% destinados ao PROCEL</a:t>
            </a:r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u="sng" dirty="0"/>
              <a:t>Plano Anual de aplicação de recursos do </a:t>
            </a:r>
            <a:r>
              <a:rPr lang="pt-BR" u="sng" dirty="0" err="1"/>
              <a:t>Procel</a:t>
            </a:r>
            <a:r>
              <a:rPr lang="pt-BR" u="sng" dirty="0"/>
              <a:t> (2016):</a:t>
            </a:r>
            <a:r>
              <a:rPr lang="pt-BR" dirty="0"/>
              <a:t> prevê ações nas áreas de educação, informação, campanhas de marketing, Programa Nacional de integração de medidas de EE e sistemas de </a:t>
            </a:r>
            <a:r>
              <a:rPr lang="pt-BR" dirty="0" err="1"/>
              <a:t>microgeração</a:t>
            </a:r>
            <a:r>
              <a:rPr lang="pt-BR" dirty="0"/>
              <a:t> distribuída/</a:t>
            </a:r>
            <a:r>
              <a:rPr lang="pt-BR" dirty="0" err="1"/>
              <a:t>termosolar</a:t>
            </a:r>
            <a:r>
              <a:rPr lang="pt-BR" dirty="0"/>
              <a:t> alinhado ao </a:t>
            </a:r>
            <a:r>
              <a:rPr lang="pt-BR" dirty="0" err="1"/>
              <a:t>ProGD</a:t>
            </a:r>
            <a:r>
              <a:rPr lang="pt-BR" dirty="0"/>
              <a:t>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A205B-2C0D-4246-9A6A-0028D9502E8E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73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A205B-2C0D-4246-9A6A-0028D9502E8E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44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A205B-2C0D-4246-9A6A-0028D9502E8E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21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5627721" y="6516199"/>
            <a:ext cx="4298919" cy="34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31" tIns="40763" rIns="81531" bIns="40763" anchor="b"/>
          <a:lstStyle>
            <a:lvl1pPr defTabSz="798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98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98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98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98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798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EEE4AE-99E7-4C23-B6E5-6E0DD0FA2235}" type="slidenum">
              <a:rPr kumimoji="0" lang="pt-BR" alt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798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altLang="pt-B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51200" y="515938"/>
            <a:ext cx="3424238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467" y="3155339"/>
            <a:ext cx="9354839" cy="34465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31" tIns="40763" rIns="81531" bIns="40763"/>
          <a:lstStyle/>
          <a:p>
            <a:pPr marL="688680" lvl="2" indent="-286950" algn="just" eaLnBrk="1" hangingPunct="1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/>
            </a:pPr>
            <a:endParaRPr lang="pt-BR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6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90572" indent="-390572" algn="just" eaLnBrk="1" hangingPunct="1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90000"/>
              <a:buFont typeface="Wingdings" charset="2"/>
              <a:buChar char="Ø"/>
              <a:defRPr/>
            </a:pPr>
            <a:r>
              <a:rPr lang="pt-BR" sz="1800" b="1" dirty="0">
                <a:latin typeface="Arial Narrow" pitchFamily="34" charset="0"/>
              </a:rPr>
              <a:t>Programa Brasileiro de Etiquetagem</a:t>
            </a:r>
          </a:p>
          <a:p>
            <a:pPr marL="333182" lvl="1" indent="-390572" algn="just" eaLnBrk="1" hangingPunct="1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/>
            </a:pPr>
            <a:r>
              <a:rPr lang="pt-BR" sz="1600" dirty="0">
                <a:latin typeface="Arial Narrow" pitchFamily="34" charset="0"/>
              </a:rPr>
              <a:t>Promove a eficiência energética mediante etiquetas informativas</a:t>
            </a:r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Coordenado pelo Inmetro (apoio CGIEE/MME)</a:t>
            </a:r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ABINEE: Associação Brasileira da Indústria de Eletro Eletrônica</a:t>
            </a:r>
            <a:endParaRPr lang="pt-BR" sz="1800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Tem como base a Lei 10.295/2001 (Lei de EE)</a:t>
            </a:r>
            <a:endParaRPr lang="pt-BR" sz="1800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Promove a eficiência energética por meio de etiquetas informativas a respeito do desempenho de máquinas e equipamentos energéticos</a:t>
            </a:r>
            <a:endParaRPr lang="pt-BR" sz="1800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Classificação: de “A” (+ eficiente) a “E” (- eficiente) </a:t>
            </a:r>
            <a:endParaRPr lang="pt-BR" sz="1800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Estimula a competitividade da indústria, através da indução do processo de inovação e desenvolvimento tecnológico</a:t>
            </a:r>
            <a:endParaRPr lang="pt-BR" sz="1800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Programas voluntários e compulsórios</a:t>
            </a:r>
            <a:endParaRPr lang="pt-BR" sz="1800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Evita a invasão de produtos importados de baixa qualidade</a:t>
            </a:r>
            <a:endParaRPr lang="pt-BR" sz="1800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u="sng" dirty="0"/>
              <a:t>Sistemas e equipamentos para aquecimento solar (compulsório desde 2012)</a:t>
            </a:r>
            <a:endParaRPr lang="pt-BR" sz="1800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Revisão dos prazos para adequação à regulamentação (até 2017- fiscalização </a:t>
            </a:r>
            <a:r>
              <a:rPr lang="pt-BR" dirty="0" err="1"/>
              <a:t>orientativa</a:t>
            </a:r>
            <a:r>
              <a:rPr lang="pt-BR" dirty="0"/>
              <a:t>)</a:t>
            </a:r>
            <a:endParaRPr lang="pt-BR" sz="1800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Parceiros: </a:t>
            </a:r>
            <a:r>
              <a:rPr lang="pt-BR" dirty="0" err="1"/>
              <a:t>Procel</a:t>
            </a:r>
            <a:r>
              <a:rPr lang="pt-BR" dirty="0"/>
              <a:t> e </a:t>
            </a:r>
            <a:r>
              <a:rPr lang="pt-BR" dirty="0" err="1"/>
              <a:t>Conpet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A205B-2C0D-4246-9A6A-0028D9502E8E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873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90572" indent="-390572" algn="just" eaLnBrk="1" hangingPunct="1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90000"/>
              <a:buFont typeface="Wingdings" charset="2"/>
              <a:buChar char="Ø"/>
              <a:defRPr/>
            </a:pPr>
            <a:r>
              <a:rPr lang="pt-BR" sz="1800" b="1" dirty="0">
                <a:latin typeface="Arial Narrow" pitchFamily="34" charset="0"/>
              </a:rPr>
              <a:t>Programa Brasileiro de Etiquetagem</a:t>
            </a:r>
          </a:p>
          <a:p>
            <a:pPr marL="333182" lvl="1" indent="-390572" algn="just" eaLnBrk="1" hangingPunct="1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/>
            </a:pPr>
            <a:r>
              <a:rPr lang="pt-BR" sz="1600" dirty="0">
                <a:latin typeface="Arial Narrow" pitchFamily="34" charset="0"/>
              </a:rPr>
              <a:t>Promove a eficiência energética mediante etiquetas informativas</a:t>
            </a:r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Coordenado pelo Inmetro (apoio CGIEE/MME)</a:t>
            </a:r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ABINEE: Associação Brasileira da Indústria de Eletro Eletrônica</a:t>
            </a:r>
            <a:endParaRPr lang="pt-BR" sz="1800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Tem como base a Lei 10.295/2001 (Lei de EE)</a:t>
            </a:r>
            <a:endParaRPr lang="pt-BR" sz="1800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Promove a eficiência energética por meio de etiquetas informativas a respeito do desempenho de máquinas e equipamentos energéticos</a:t>
            </a:r>
            <a:endParaRPr lang="pt-BR" sz="1800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Classificação: de “A” (+ eficiente) a “E” (- eficiente) </a:t>
            </a:r>
            <a:endParaRPr lang="pt-BR" sz="1800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Estimula a competitividade da indústria, através da indução do processo de inovação e desenvolvimento tecnológico</a:t>
            </a:r>
            <a:endParaRPr lang="pt-BR" sz="1800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Programas voluntários e compulsórios</a:t>
            </a:r>
            <a:endParaRPr lang="pt-BR" sz="1800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Evita a invasão de produtos importados de baixa qualidade</a:t>
            </a:r>
            <a:endParaRPr lang="pt-BR" sz="1800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u="sng" dirty="0"/>
              <a:t>Sistemas e equipamentos para aquecimento solar (compulsório desde 2012)</a:t>
            </a:r>
            <a:endParaRPr lang="pt-BR" sz="1800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Revisão dos prazos para adequação à regulamentação (até 2017- fiscalização </a:t>
            </a:r>
            <a:r>
              <a:rPr lang="pt-BR" dirty="0" err="1"/>
              <a:t>orientativa</a:t>
            </a:r>
            <a:r>
              <a:rPr lang="pt-BR" dirty="0"/>
              <a:t>)</a:t>
            </a:r>
            <a:endParaRPr lang="pt-BR" sz="1800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Parceiros: </a:t>
            </a:r>
            <a:r>
              <a:rPr lang="pt-BR" dirty="0" err="1"/>
              <a:t>Procel</a:t>
            </a:r>
            <a:r>
              <a:rPr lang="pt-BR" dirty="0"/>
              <a:t> e </a:t>
            </a:r>
            <a:r>
              <a:rPr lang="pt-BR" dirty="0" err="1"/>
              <a:t>Conpet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A205B-2C0D-4246-9A6A-0028D9502E8E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73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BB58A-E8E2-46AF-ADB9-219D203E0BE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99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b="1" u="sng" dirty="0"/>
              <a:t>Lei 9.991/2000</a:t>
            </a:r>
            <a:r>
              <a:rPr lang="pt-BR" b="1" dirty="0"/>
              <a:t>: </a:t>
            </a:r>
            <a:r>
              <a:rPr lang="pt-BR" dirty="0"/>
              <a:t>Agência Nacional de Energia Elétrica - ANEEL estabelece obrigações e encargos às Concessionárias de Energia Elétrica perante o poder concedente: aplicar anualmente o montante de no mínimo 0,5 % de sua receita operacional líquida, em ações que tenham por objetivo o combate ao desperdício de energia elétrica</a:t>
            </a:r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u="sng" dirty="0"/>
              <a:t>Projetos PROPEE: contemplam aquecimento solar (Seção 4.2, módulo 4)</a:t>
            </a:r>
            <a:endParaRPr lang="pt-BR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Desde sua criação, os programas de eficiência energética totalizaram aportes superiores a R$ 3,4 bilhões. Foram distribuídas cerca de 23 milhões de Lâmpadas Fluorescentes Compactas, em substituição a lâmpadas incandescentes, </a:t>
            </a:r>
            <a:r>
              <a:rPr lang="pt-BR" u="sng" dirty="0"/>
              <a:t>e instalados cerca de 90 mil Sistemas de Aquecimento Solar de Água.</a:t>
            </a:r>
            <a:endParaRPr lang="pt-BR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u="sng" dirty="0"/>
              <a:t>Lei 13.280/2016:</a:t>
            </a:r>
            <a:r>
              <a:rPr lang="pt-BR" dirty="0"/>
              <a:t> Altera a Lei 9.991/2000 para disciplinar a aplicação dos recursos destinados a programas de EE (20% destinados ao PROCEL</a:t>
            </a:r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u="sng" dirty="0"/>
              <a:t>Plano Anual de aplicação de recursos do </a:t>
            </a:r>
            <a:r>
              <a:rPr lang="pt-BR" u="sng" dirty="0" err="1"/>
              <a:t>Procel</a:t>
            </a:r>
            <a:r>
              <a:rPr lang="pt-BR" u="sng" dirty="0"/>
              <a:t> (2016):</a:t>
            </a:r>
            <a:r>
              <a:rPr lang="pt-BR" dirty="0"/>
              <a:t> prevê ações nas áreas de educação, informação, campanhas de marketing, Programa Nacional de integração de medidas de EE e sistemas de </a:t>
            </a:r>
            <a:r>
              <a:rPr lang="pt-BR" dirty="0" err="1"/>
              <a:t>microgeração</a:t>
            </a:r>
            <a:r>
              <a:rPr lang="pt-BR" dirty="0"/>
              <a:t> distribuída/</a:t>
            </a:r>
            <a:r>
              <a:rPr lang="pt-BR" dirty="0" err="1"/>
              <a:t>termosolar</a:t>
            </a:r>
            <a:r>
              <a:rPr lang="pt-BR" dirty="0"/>
              <a:t> alinhado ao </a:t>
            </a:r>
            <a:r>
              <a:rPr lang="pt-BR" dirty="0" err="1"/>
              <a:t>ProGD</a:t>
            </a:r>
            <a:r>
              <a:rPr lang="pt-BR" dirty="0"/>
              <a:t>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A205B-2C0D-4246-9A6A-0028D9502E8E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765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90572" indent="-390572" algn="just" eaLnBrk="1" hangingPunct="1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90000"/>
              <a:buFont typeface="Wingdings" charset="2"/>
              <a:buChar char="Ø"/>
              <a:defRPr/>
            </a:pPr>
            <a:r>
              <a:rPr lang="pt-BR" sz="1800" b="1" dirty="0">
                <a:latin typeface="Arial Narrow" pitchFamily="34" charset="0"/>
              </a:rPr>
              <a:t>Lei de Eficiência Energética – nº 10.295/2001</a:t>
            </a:r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Define a Política Nacional de Conservação e Uso Racional de Energia</a:t>
            </a:r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u="sng" dirty="0"/>
              <a:t>Alocação eficiente de recursos energéticos, preservação do meio ambiente e uso racional</a:t>
            </a:r>
            <a:endParaRPr lang="pt-BR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/>
              <a:t>Decreto 4.059/2001: Regulamenta a Lei de EE:</a:t>
            </a:r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u="sng" dirty="0"/>
              <a:t>Institui o CGIEE</a:t>
            </a:r>
            <a:r>
              <a:rPr lang="pt-BR" dirty="0"/>
              <a:t> (coordenação do MME + órgãos parceiros) para definir níveis máximos de consumo de energia ou mínimos de EE para aparelhos e máquinas consumidores de energia fabricados e comercializados no país e edificações</a:t>
            </a:r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u="sng" dirty="0"/>
              <a:t>Institui o GT-Edificações (níveis mínimos de EE)</a:t>
            </a:r>
            <a:endParaRPr lang="pt-BR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u="sng" dirty="0"/>
              <a:t>Inmetro (parceiro): PBE + responsável pelos programas de avaliação da conformidade</a:t>
            </a:r>
            <a:endParaRPr lang="pt-BR" dirty="0"/>
          </a:p>
          <a:p>
            <a:pPr marL="172170" indent="-172170">
              <a:buFont typeface="Arial" panose="020B0604020202020204" pitchFamily="34" charset="0"/>
              <a:buChar char="•"/>
            </a:pPr>
            <a:r>
              <a:rPr lang="pt-BR" dirty="0" err="1"/>
              <a:t>Procel</a:t>
            </a:r>
            <a:r>
              <a:rPr lang="pt-BR" dirty="0"/>
              <a:t> (secretaria executiva): Selo </a:t>
            </a:r>
            <a:r>
              <a:rPr lang="pt-BR" dirty="0" err="1"/>
              <a:t>Procel</a:t>
            </a:r>
            <a:endParaRPr lang="pt-BR" dirty="0"/>
          </a:p>
          <a:p>
            <a:pPr marL="333182" lvl="1" indent="-390572" algn="just" eaLnBrk="1" hangingPunct="1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/>
            </a:pPr>
            <a:r>
              <a:rPr lang="pt-BR" sz="1600" dirty="0">
                <a:latin typeface="Arial Narrow" pitchFamily="34" charset="0"/>
              </a:rPr>
              <a:t>Estabelecimento de níveis mínimos de eficiência energética, de máquinas e aparelhos consumidores de energia fabricados  ou comercializados no País, bem como edificações</a:t>
            </a:r>
          </a:p>
          <a:p>
            <a:pPr marL="333182" lvl="1" indent="-390572" algn="just" eaLnBrk="1" hangingPunct="1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/>
            </a:pPr>
            <a:r>
              <a:rPr lang="pt-BR" sz="1600" dirty="0">
                <a:latin typeface="Arial Narrow" pitchFamily="34" charset="0"/>
              </a:rPr>
              <a:t>Realiza audiências públicas para regulamentação dos índices mínimos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A205B-2C0D-4246-9A6A-0028D9502E8E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95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D9DEC-F869-48ED-80A1-0606C12B75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52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barra later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47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7100E-D27C-4C98-B949-349E59EC83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0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F9D49-7B9E-4129-A390-40BE3FA7EC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3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E604-BD3F-4FF7-98B9-0E82F1714C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 para editar o estilo do título mestre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C7C21-843B-4A06-8796-B8BFE0B63E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3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400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400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6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 userDrawn="1"/>
        </p:nvSpPr>
        <p:spPr>
          <a:xfrm>
            <a:off x="775667" y="52867"/>
            <a:ext cx="2128692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err="1" smtClean="0">
                <a:solidFill>
                  <a:schemeClr val="tx2">
                    <a:lumMod val="75000"/>
                  </a:schemeClr>
                </a:solidFill>
              </a:rPr>
              <a:t>Ministry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1200" b="1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 Mines </a:t>
            </a:r>
            <a:r>
              <a:rPr lang="pt-BR" sz="1200" b="1" dirty="0" err="1" smtClean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 Energy</a:t>
            </a:r>
          </a:p>
          <a:p>
            <a:r>
              <a:rPr lang="pt-BR" sz="1050" b="1" dirty="0" err="1" smtClean="0">
                <a:solidFill>
                  <a:schemeClr val="tx2">
                    <a:lumMod val="75000"/>
                  </a:schemeClr>
                </a:solidFill>
              </a:rPr>
              <a:t>Secretariat</a:t>
            </a:r>
            <a:r>
              <a:rPr lang="pt-BR" sz="1050" b="1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1050" b="1" baseline="0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pt-BR" sz="1050" b="1" baseline="0" dirty="0" smtClean="0">
                <a:solidFill>
                  <a:schemeClr val="tx2">
                    <a:lumMod val="75000"/>
                  </a:schemeClr>
                </a:solidFill>
              </a:rPr>
              <a:t> Energy Planning </a:t>
            </a:r>
            <a:r>
              <a:rPr lang="pt-BR" sz="1050" b="1" baseline="0" dirty="0" err="1" smtClean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pt-BR" sz="1050" b="1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1050" b="1" baseline="0" dirty="0" err="1" smtClean="0">
                <a:solidFill>
                  <a:schemeClr val="tx2">
                    <a:lumMod val="75000"/>
                  </a:schemeClr>
                </a:solidFill>
              </a:rPr>
              <a:t>Development</a:t>
            </a:r>
            <a:endParaRPr lang="en-US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3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8686800" y="0"/>
            <a:ext cx="457200" cy="6858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s-ES" altLang="pt-BR" sz="1800">
              <a:cs typeface="Arial" charset="0"/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4267200" y="0"/>
            <a:ext cx="4419600" cy="685800"/>
          </a:xfrm>
          <a:prstGeom prst="rect">
            <a:avLst/>
          </a:prstGeom>
          <a:solidFill>
            <a:srgbClr val="FFCD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pt-BR" sz="1800">
                <a:cs typeface="Arial" charset="0"/>
              </a:rPr>
              <a:t> </a:t>
            </a: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457200" y="0"/>
            <a:ext cx="4191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pt-BR" sz="1800">
                <a:cs typeface="Arial" charset="0"/>
              </a:rPr>
              <a:t> 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 flipV="1">
            <a:off x="0" y="685800"/>
            <a:ext cx="9144000" cy="4603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pt-BR" sz="1800">
                <a:cs typeface="Arial" charset="0"/>
              </a:rPr>
              <a:t> </a:t>
            </a: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 flipV="1">
            <a:off x="0" y="6781800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pt-BR" sz="1800">
                <a:cs typeface="Arial" charset="0"/>
              </a:rPr>
              <a:t> </a:t>
            </a: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6715125"/>
            <a:ext cx="9144000" cy="714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pt-BR" sz="1800">
                <a:cs typeface="Arial" charset="0"/>
              </a:rPr>
              <a:t>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52475" y="153988"/>
            <a:ext cx="2162175" cy="5381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sz="1100" b="1" smtClean="0">
                <a:solidFill>
                  <a:srgbClr val="002060"/>
                </a:solidFill>
                <a:cs typeface="Arial" charset="0"/>
              </a:rPr>
              <a:t>Ministério de Minas e Energia</a:t>
            </a:r>
          </a:p>
          <a:p>
            <a:pPr eaLnBrk="1" hangingPunct="1">
              <a:defRPr/>
            </a:pPr>
            <a:r>
              <a:rPr lang="pt-BR" sz="900" b="1" smtClean="0">
                <a:solidFill>
                  <a:srgbClr val="002060"/>
                </a:solidFill>
                <a:cs typeface="Arial" charset="0"/>
              </a:rPr>
              <a:t>Departamento de </a:t>
            </a:r>
            <a:br>
              <a:rPr lang="pt-BR" sz="900" b="1" smtClean="0">
                <a:solidFill>
                  <a:srgbClr val="002060"/>
                </a:solidFill>
                <a:cs typeface="Arial" charset="0"/>
              </a:rPr>
            </a:br>
            <a:r>
              <a:rPr lang="pt-BR" sz="900" b="1" smtClean="0">
                <a:solidFill>
                  <a:srgbClr val="002060"/>
                </a:solidFill>
                <a:cs typeface="Arial" charset="0"/>
              </a:rPr>
              <a:t>Desenvolvimento Energético</a:t>
            </a:r>
          </a:p>
        </p:txBody>
      </p:sp>
      <p:pic>
        <p:nvPicPr>
          <p:cNvPr id="1033" name="Picture 12" descr="brasa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038"/>
            <a:ext cx="6175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riângulo isósceles 14"/>
          <p:cNvSpPr>
            <a:spLocks noChangeArrowheads="1"/>
          </p:cNvSpPr>
          <p:nvPr/>
        </p:nvSpPr>
        <p:spPr bwMode="auto">
          <a:xfrm rot="5400000">
            <a:off x="4495800" y="152400"/>
            <a:ext cx="6858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 sz="1800">
              <a:cs typeface="Arial" charset="0"/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182563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ACEB4261-B183-4F93-828B-272E4A0CE1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7" r:id="rId2"/>
    <p:sldLayoutId id="2147483883" r:id="rId3"/>
    <p:sldLayoutId id="2147483884" r:id="rId4"/>
    <p:sldLayoutId id="2147483885" r:id="rId5"/>
    <p:sldLayoutId id="2147483886" r:id="rId6"/>
    <p:sldLayoutId id="2147483889" r:id="rId7"/>
    <p:sldLayoutId id="2147483890" r:id="rId8"/>
    <p:sldLayoutId id="2147483891" r:id="rId9"/>
    <p:sldLayoutId id="2147483892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rketanalysis.com.br/wp-content/uploads/2015/06/Greenwashing-no-Brasil_20151.pdf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imgres?q=selo+conpet&amp;um=1&amp;hl=pt-BR&amp;safe=active&amp;sa=N&amp;biw=1115&amp;bih=540&amp;tbm=isch&amp;tbnid=eohIesa3wOo1rM:&amp;imgrefurl=http://www.centraltouche.com.br/aq_eletronica/orbis_325.htm&amp;docid=TzDN8fs2Hxxn6M&amp;imgurl=http://www.centraltouche.com.br/aq_eletronica/orbis_325_selo.JPG&amp;w=280&amp;h=636&amp;ei=MjdiT8OrGJTcggfZqbG0BQ&amp;zoom=1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diagramColors" Target="../diagrams/colors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12" Type="http://schemas.openxmlformats.org/officeDocument/2006/relationships/diagramQuickStyle" Target="../diagrams/quickStyle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20.png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9.emf"/><Relationship Id="rId14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3149600"/>
            <a:ext cx="9144000" cy="3514725"/>
          </a:xfrm>
          <a:prstGeom prst="rect">
            <a:avLst/>
          </a:prstGeom>
          <a:solidFill>
            <a:srgbClr val="FFE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686800" y="714375"/>
            <a:ext cx="457200" cy="6000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  <p:pic>
        <p:nvPicPr>
          <p:cNvPr id="6148" name="Picture 2" descr="Brasão da Repúbl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96838"/>
            <a:ext cx="10160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2090738" y="4800600"/>
            <a:ext cx="6596062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Departamento  de Desenvolvimento Energético</a:t>
            </a:r>
            <a:endParaRPr lang="pt-BR" sz="18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150" name="Retângulo 17"/>
          <p:cNvSpPr>
            <a:spLocks noChangeArrowheads="1"/>
          </p:cNvSpPr>
          <p:nvPr/>
        </p:nvSpPr>
        <p:spPr bwMode="auto">
          <a:xfrm>
            <a:off x="4757589" y="6286500"/>
            <a:ext cx="98296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1300" b="1" dirty="0" smtClean="0">
                <a:solidFill>
                  <a:srgbClr val="002060"/>
                </a:solidFill>
              </a:rPr>
              <a:t>Abril 2017</a:t>
            </a:r>
            <a:endParaRPr lang="pt-BR" altLang="pt-BR" sz="1300" b="1" dirty="0">
              <a:solidFill>
                <a:srgbClr val="00206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4071938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  <p:sp>
        <p:nvSpPr>
          <p:cNvPr id="18" name="Retângulo 17"/>
          <p:cNvSpPr/>
          <p:nvPr/>
        </p:nvSpPr>
        <p:spPr>
          <a:xfrm>
            <a:off x="1447800" y="1600200"/>
            <a:ext cx="7605713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Política de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Eficiência </a:t>
            </a: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Energética: Uma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isão Estratégica</a:t>
            </a:r>
            <a:endParaRPr 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-66675" y="-93663"/>
            <a:ext cx="1857375" cy="6715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2076450" y="1066800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b="1" dirty="0">
                <a:latin typeface="Calibri" charset="0"/>
              </a:rPr>
              <a:t>MINISTÉRIO DE MINAS E ENERGIA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860550" y="-93663"/>
            <a:ext cx="176213" cy="69516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8" r="12624"/>
          <a:stretch/>
        </p:blipFill>
        <p:spPr bwMode="auto">
          <a:xfrm>
            <a:off x="-66675" y="4224954"/>
            <a:ext cx="1927225" cy="249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90"/>
          <a:stretch/>
        </p:blipFill>
        <p:spPr bwMode="auto">
          <a:xfrm>
            <a:off x="-54399" y="-85725"/>
            <a:ext cx="1914949" cy="147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8"/>
          <a:stretch/>
        </p:blipFill>
        <p:spPr bwMode="auto">
          <a:xfrm>
            <a:off x="-54399" y="1389284"/>
            <a:ext cx="1927225" cy="283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582341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 smtClean="0"/>
              <a:t>Pesquisa </a:t>
            </a:r>
            <a:r>
              <a:rPr lang="pt-BR" sz="1800" b="1" i="1" dirty="0"/>
              <a:t>Identificação e conexão do consumidor com os selos </a:t>
            </a:r>
            <a:r>
              <a:rPr lang="pt-BR" sz="1800" b="1" i="1" dirty="0" smtClean="0"/>
              <a:t>ambientais</a:t>
            </a:r>
            <a:endParaRPr lang="pt-BR" sz="18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800" dirty="0" smtClean="0"/>
              <a:t>realizada </a:t>
            </a:r>
            <a:r>
              <a:rPr lang="pt-BR" sz="1800" dirty="0"/>
              <a:t>pelo instituto de pesquisa e opinião pública </a:t>
            </a:r>
            <a:r>
              <a:rPr lang="pt-BR" sz="1800" i="1" dirty="0"/>
              <a:t>Market </a:t>
            </a:r>
            <a:r>
              <a:rPr lang="pt-BR" sz="1800" i="1" dirty="0" err="1" smtClean="0"/>
              <a:t>Analysis</a:t>
            </a:r>
            <a:endParaRPr lang="pt-BR" sz="1800" i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800" i="1" dirty="0" smtClean="0"/>
              <a:t>P</a:t>
            </a:r>
            <a:r>
              <a:rPr lang="pt-BR" sz="1800" dirty="0" smtClean="0"/>
              <a:t>arceria </a:t>
            </a:r>
            <a:r>
              <a:rPr lang="pt-BR" sz="1800" dirty="0"/>
              <a:t>com o Instituto Brasileiro de Defesa do Consumidor (IDEC</a:t>
            </a:r>
            <a:r>
              <a:rPr lang="pt-BR" sz="1800" dirty="0" smtClean="0"/>
              <a:t>)</a:t>
            </a:r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 smtClean="0"/>
              <a:t>27 </a:t>
            </a:r>
            <a:r>
              <a:rPr lang="pt-BR" sz="1800" dirty="0"/>
              <a:t>selos </a:t>
            </a:r>
            <a:r>
              <a:rPr lang="pt-BR" sz="1800" dirty="0" smtClean="0"/>
              <a:t>ambientais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 smtClean="0"/>
              <a:t>906 </a:t>
            </a:r>
            <a:r>
              <a:rPr lang="pt-BR" sz="1800" dirty="0"/>
              <a:t>adultos </a:t>
            </a:r>
            <a:endParaRPr lang="pt-BR" sz="1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 smtClean="0"/>
              <a:t>11 capitais </a:t>
            </a:r>
            <a:r>
              <a:rPr lang="pt-BR" sz="1800" dirty="0"/>
              <a:t>do </a:t>
            </a:r>
            <a:r>
              <a:rPr lang="pt-BR" sz="1800" dirty="0" smtClean="0"/>
              <a:t>Brasil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764704"/>
            <a:ext cx="8686801" cy="625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Selos </a:t>
            </a:r>
            <a:r>
              <a:rPr lang="pt-BR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Procel</a:t>
            </a:r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lang="pt-BR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Conpet</a:t>
            </a:r>
            <a:endParaRPr lang="pt-BR" sz="32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7416824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107503" y="6165304"/>
            <a:ext cx="8579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(1)</a:t>
            </a:r>
            <a:r>
              <a:rPr lang="pt-BR" sz="1200" baseline="30000" dirty="0"/>
              <a:t> </a:t>
            </a:r>
            <a:r>
              <a:rPr lang="pt-BR" sz="1200" dirty="0"/>
              <a:t>Pesquisa realizada pelo instituto Market </a:t>
            </a:r>
            <a:r>
              <a:rPr lang="pt-BR" sz="1200" dirty="0" err="1"/>
              <a:t>Analysis</a:t>
            </a:r>
            <a:r>
              <a:rPr lang="pt-BR" sz="1200" dirty="0"/>
              <a:t>. Mais informações: </a:t>
            </a:r>
            <a:r>
              <a:rPr lang="pt-BR" sz="1200" u="sng" dirty="0">
                <a:hlinkClick r:id="rId3"/>
              </a:rPr>
              <a:t>http://marketanalysis.com.br/wp-content/uploads/2015/06/Greenwashing-no-Brasil_20151.pdf</a:t>
            </a:r>
            <a:r>
              <a:rPr lang="pt-BR" sz="1200" dirty="0"/>
              <a:t>  </a:t>
            </a:r>
            <a:endParaRPr lang="en-US" sz="1200" dirty="0"/>
          </a:p>
        </p:txBody>
      </p:sp>
      <p:sp>
        <p:nvSpPr>
          <p:cNvPr id="6" name="Retângulo 5"/>
          <p:cNvSpPr/>
          <p:nvPr/>
        </p:nvSpPr>
        <p:spPr>
          <a:xfrm>
            <a:off x="8686800" y="714375"/>
            <a:ext cx="457200" cy="6000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5258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152400" y="2132731"/>
            <a:ext cx="8236024" cy="44919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just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1600" dirty="0">
                <a:cs typeface="ＭＳ Ｐゴシック" charset="-128"/>
              </a:rPr>
              <a:t>Lei 9.991/2000: Agência Nacional de Energia Elétrica - ANEEL estabelece obrigações e encargos às Concessionárias de Energia Elétrica perante o poder concedente: aplicar anualmente o montante de no mínimo 0,5 % de sua receita operacional líquida, em ações que tenham por objetivo o combate ao desperdício de energia </a:t>
            </a:r>
            <a:r>
              <a:rPr lang="pt-BR" sz="1600" dirty="0" smtClean="0">
                <a:cs typeface="ＭＳ Ｐゴシック" charset="-128"/>
              </a:rPr>
              <a:t>elétrica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1600" u="sng" dirty="0" smtClean="0">
                <a:cs typeface="ＭＳ Ｐゴシック" charset="-128"/>
              </a:rPr>
              <a:t>Lei 13.280/2016</a:t>
            </a:r>
            <a:r>
              <a:rPr lang="pt-BR" sz="1600" dirty="0" smtClean="0">
                <a:cs typeface="ＭＳ Ｐゴシック" charset="-128"/>
              </a:rPr>
              <a:t>: Altera a Lei 9.991/2000 para disciplinar a aplicação dos recursos destinados a programas de EE (20% destinados ao PROCEL)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1600" dirty="0" smtClean="0">
                <a:cs typeface="ＭＳ Ｐゴシック" charset="-128"/>
              </a:rPr>
              <a:t>Desde a sua criação, os programas de eficiência energética totalizaram aportes superiores a R$ 3,4 </a:t>
            </a:r>
            <a:r>
              <a:rPr lang="pt-BR" sz="1600" dirty="0" smtClean="0">
                <a:cs typeface="ＭＳ Ｐゴシック" charset="-128"/>
              </a:rPr>
              <a:t>bilhões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b="1" dirty="0" err="1" smtClean="0">
                <a:cs typeface="ＭＳ Ｐゴシック" charset="-128"/>
              </a:rPr>
              <a:t>Principais</a:t>
            </a:r>
            <a:r>
              <a:rPr lang="en-US" sz="1600" b="1" dirty="0" smtClean="0">
                <a:cs typeface="ＭＳ Ｐゴシック" charset="-128"/>
              </a:rPr>
              <a:t> </a:t>
            </a:r>
            <a:r>
              <a:rPr lang="en-US" sz="1600" b="1" dirty="0" err="1" smtClean="0">
                <a:cs typeface="ＭＳ Ｐゴシック" charset="-128"/>
              </a:rPr>
              <a:t>resultados</a:t>
            </a:r>
            <a:r>
              <a:rPr lang="en-US" sz="1600" b="1" dirty="0" smtClean="0">
                <a:cs typeface="ＭＳ Ｐゴシック" charset="-128"/>
              </a:rPr>
              <a:t> de 1998 a 2016</a:t>
            </a:r>
            <a:r>
              <a:rPr lang="en-US" sz="1600" b="1" dirty="0">
                <a:cs typeface="ＭＳ Ｐゴシック" charset="-128"/>
              </a:rPr>
              <a:t>: </a:t>
            </a:r>
          </a:p>
          <a:p>
            <a:pPr lvl="2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 err="1" smtClean="0">
                <a:cs typeface="ＭＳ Ｐゴシック" charset="-128"/>
              </a:rPr>
              <a:t>Investimentos</a:t>
            </a:r>
            <a:r>
              <a:rPr lang="en-US" sz="1600" dirty="0" smtClean="0">
                <a:cs typeface="ＭＳ Ｐゴシック" charset="-128"/>
              </a:rPr>
              <a:t> </a:t>
            </a:r>
            <a:r>
              <a:rPr lang="en-US" sz="1600" dirty="0" err="1" smtClean="0">
                <a:cs typeface="ＭＳ Ｐゴシック" charset="-128"/>
              </a:rPr>
              <a:t>totais</a:t>
            </a:r>
            <a:r>
              <a:rPr lang="en-US" sz="1600" dirty="0" smtClean="0">
                <a:cs typeface="ＭＳ Ｐゴシック" charset="-128"/>
              </a:rPr>
              <a:t> de </a:t>
            </a:r>
            <a:r>
              <a:rPr lang="en-US" sz="1600" b="1" dirty="0" smtClean="0">
                <a:solidFill>
                  <a:srgbClr val="FF0000"/>
                </a:solidFill>
                <a:cs typeface="ＭＳ Ｐゴシック" charset="-128"/>
              </a:rPr>
              <a:t>R$ 8,5 </a:t>
            </a:r>
            <a:r>
              <a:rPr lang="en-US" sz="1600" b="1" dirty="0" err="1" smtClean="0">
                <a:solidFill>
                  <a:srgbClr val="FF0000"/>
                </a:solidFill>
                <a:cs typeface="ＭＳ Ｐゴシック" charset="-128"/>
              </a:rPr>
              <a:t>bilhões</a:t>
            </a:r>
            <a:r>
              <a:rPr lang="en-US" sz="1600" b="1" dirty="0" smtClean="0">
                <a:solidFill>
                  <a:srgbClr val="FF0000"/>
                </a:solidFill>
                <a:cs typeface="ＭＳ Ｐゴシック" charset="-128"/>
              </a:rPr>
              <a:t>  </a:t>
            </a:r>
            <a:endParaRPr lang="en-US" sz="1600" b="1" dirty="0">
              <a:solidFill>
                <a:srgbClr val="FF0000"/>
              </a:solidFill>
              <a:cs typeface="ＭＳ Ｐゴシック" charset="-128"/>
            </a:endParaRPr>
          </a:p>
          <a:p>
            <a:pPr lvl="2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 err="1" smtClean="0">
                <a:cs typeface="ＭＳ Ｐゴシック" charset="-128"/>
              </a:rPr>
              <a:t>Energia</a:t>
            </a:r>
            <a:r>
              <a:rPr lang="en-US" sz="1600" dirty="0" smtClean="0">
                <a:cs typeface="ＭＳ Ｐゴシック" charset="-128"/>
              </a:rPr>
              <a:t> </a:t>
            </a:r>
            <a:r>
              <a:rPr lang="en-US" sz="1600" dirty="0" err="1" smtClean="0">
                <a:cs typeface="ＭＳ Ｐゴシック" charset="-128"/>
              </a:rPr>
              <a:t>economizada</a:t>
            </a:r>
            <a:r>
              <a:rPr lang="en-US" sz="1600" dirty="0" smtClean="0">
                <a:cs typeface="ＭＳ Ｐゴシック" charset="-128"/>
              </a:rPr>
              <a:t>: </a:t>
            </a:r>
            <a:r>
              <a:rPr lang="en-US" sz="1600" b="1" dirty="0" smtClean="0">
                <a:solidFill>
                  <a:srgbClr val="FF0000"/>
                </a:solidFill>
                <a:cs typeface="ＭＳ Ｐゴシック" charset="-128"/>
              </a:rPr>
              <a:t>7,1 </a:t>
            </a:r>
            <a:r>
              <a:rPr lang="en-US" sz="1600" b="1" dirty="0" err="1" smtClean="0">
                <a:solidFill>
                  <a:srgbClr val="FF0000"/>
                </a:solidFill>
                <a:cs typeface="ＭＳ Ｐゴシック" charset="-128"/>
              </a:rPr>
              <a:t>bilhões</a:t>
            </a:r>
            <a:r>
              <a:rPr lang="en-US" sz="1600" b="1" dirty="0" smtClean="0">
                <a:solidFill>
                  <a:srgbClr val="FF0000"/>
                </a:solidFill>
                <a:cs typeface="ＭＳ Ｐゴシック" charset="-128"/>
              </a:rPr>
              <a:t> de kWh</a:t>
            </a:r>
            <a:endParaRPr lang="en-US" sz="1600" dirty="0">
              <a:cs typeface="ＭＳ Ｐゴシック" charset="-128"/>
            </a:endParaRPr>
          </a:p>
          <a:p>
            <a:pPr lvl="2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 err="1" smtClean="0">
                <a:cs typeface="ＭＳ Ｐゴシック" charset="-128"/>
              </a:rPr>
              <a:t>Redução</a:t>
            </a:r>
            <a:r>
              <a:rPr lang="en-US" sz="1600" dirty="0" smtClean="0">
                <a:cs typeface="ＭＳ Ｐゴシック" charset="-128"/>
              </a:rPr>
              <a:t> da </a:t>
            </a:r>
            <a:r>
              <a:rPr lang="en-US" sz="1600" dirty="0" err="1" smtClean="0">
                <a:cs typeface="ＭＳ Ｐゴシック" charset="-128"/>
              </a:rPr>
              <a:t>demanda</a:t>
            </a:r>
            <a:r>
              <a:rPr lang="en-US" sz="1600" dirty="0" smtClean="0">
                <a:cs typeface="ＭＳ Ｐゴシック" charset="-128"/>
              </a:rPr>
              <a:t> de </a:t>
            </a:r>
            <a:r>
              <a:rPr lang="en-US" sz="1600" dirty="0" err="1" smtClean="0">
                <a:cs typeface="ＭＳ Ｐゴシック" charset="-128"/>
              </a:rPr>
              <a:t>pico</a:t>
            </a:r>
            <a:r>
              <a:rPr lang="en-US" sz="1600" dirty="0" smtClean="0">
                <a:cs typeface="ＭＳ Ｐゴシック" charset="-128"/>
              </a:rPr>
              <a:t>: </a:t>
            </a:r>
            <a:r>
              <a:rPr lang="en-US" sz="1600" b="1" dirty="0">
                <a:solidFill>
                  <a:srgbClr val="FF0000"/>
                </a:solidFill>
                <a:cs typeface="ＭＳ Ｐゴシック" charset="-128"/>
              </a:rPr>
              <a:t>3 </a:t>
            </a:r>
            <a:r>
              <a:rPr lang="en-US" sz="1600" b="1" dirty="0" err="1" smtClean="0">
                <a:solidFill>
                  <a:srgbClr val="FF0000"/>
                </a:solidFill>
                <a:cs typeface="ＭＳ Ｐゴシック" charset="-128"/>
              </a:rPr>
              <a:t>milhões</a:t>
            </a:r>
            <a:r>
              <a:rPr lang="en-US" sz="1600" b="1" dirty="0" smtClean="0">
                <a:solidFill>
                  <a:srgbClr val="FF0000"/>
                </a:solidFill>
                <a:cs typeface="ＭＳ Ｐゴシック" charset="-128"/>
              </a:rPr>
              <a:t> de kW </a:t>
            </a:r>
            <a:endParaRPr lang="en-US" sz="1600" b="1" dirty="0">
              <a:solidFill>
                <a:srgbClr val="FF0000"/>
              </a:solidFill>
              <a:cs typeface="ＭＳ Ｐゴシック" charset="-128"/>
            </a:endParaRPr>
          </a:p>
          <a:p>
            <a:pPr lvl="2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 err="1" smtClean="0">
                <a:cs typeface="ＭＳ Ｐゴシック" charset="-128"/>
              </a:rPr>
              <a:t>Número</a:t>
            </a:r>
            <a:r>
              <a:rPr lang="en-US" sz="1600" dirty="0" smtClean="0">
                <a:cs typeface="ＭＳ Ｐゴシック" charset="-128"/>
              </a:rPr>
              <a:t> de </a:t>
            </a:r>
            <a:r>
              <a:rPr lang="en-US" sz="1600" dirty="0" err="1" smtClean="0">
                <a:cs typeface="ＭＳ Ｐゴシック" charset="-128"/>
              </a:rPr>
              <a:t>projetos</a:t>
            </a:r>
            <a:r>
              <a:rPr lang="en-US" sz="1600" dirty="0" smtClean="0">
                <a:cs typeface="ＭＳ Ｐゴシック" charset="-128"/>
              </a:rPr>
              <a:t>: </a:t>
            </a:r>
            <a:r>
              <a:rPr lang="en-US" sz="1600" b="1" dirty="0" smtClean="0">
                <a:solidFill>
                  <a:srgbClr val="FF0000"/>
                </a:solidFill>
                <a:cs typeface="ＭＳ Ｐゴシック" charset="-128"/>
              </a:rPr>
              <a:t>4.923.</a:t>
            </a:r>
            <a:r>
              <a:rPr lang="pt-BR" sz="1600" dirty="0" smtClean="0">
                <a:cs typeface="ＭＳ Ｐゴシック" charset="-128"/>
              </a:rPr>
              <a:t> 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pt-BR" altLang="pt-BR" sz="1600" dirty="0" smtClean="0">
              <a:cs typeface="ＭＳ Ｐゴシック" charset="-128"/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152400" y="838200"/>
            <a:ext cx="88265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>PROGRAMA DE EFICIÊNCIA ENERGÉTICA DAS</a:t>
            </a:r>
          </a:p>
          <a:p>
            <a:pPr algn="ctr" eaLnBrk="1" hangingPunct="1"/>
            <a:r>
              <a:rPr lang="pt-BR" alt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>CONCESSIONÁRIAS - ANEEL</a:t>
            </a:r>
          </a:p>
        </p:txBody>
      </p:sp>
      <p:sp>
        <p:nvSpPr>
          <p:cNvPr id="38917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3C96942-8C18-48B6-A638-F8FE01274230}" type="slidenum">
              <a:rPr lang="en-US" altLang="pt-BR" sz="1000" smtClean="0">
                <a:solidFill>
                  <a:schemeClr val="bg1"/>
                </a:solidFill>
                <a:latin typeface="Arial Narrow" charset="0"/>
              </a:rPr>
              <a:pPr eaLnBrk="1" hangingPunct="1"/>
              <a:t>11</a:t>
            </a:fld>
            <a:endParaRPr lang="en-US" altLang="pt-BR" sz="1000" smtClean="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686800" y="714375"/>
            <a:ext cx="457200" cy="6000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13176"/>
            <a:ext cx="3019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tângulo 34"/>
          <p:cNvSpPr>
            <a:spLocks noChangeArrowheads="1"/>
          </p:cNvSpPr>
          <p:nvPr/>
        </p:nvSpPr>
        <p:spPr bwMode="auto">
          <a:xfrm>
            <a:off x="1" y="4063712"/>
            <a:ext cx="9144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Geral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orienta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uso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dos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financeiros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para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projetos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eficiência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energética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serem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desenvolvidos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sob a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administração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do PROCEL</a:t>
            </a:r>
            <a:endParaRPr lang="pt-BR" altLang="pt-BR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endParaRPr lang="pt-BR" altLang="pt-BR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Válido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12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meses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consonância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com o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comprometimento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(~ </a:t>
            </a:r>
            <a:r>
              <a:rPr lang="en-US" altLang="pt-BR" sz="1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R$ </a:t>
            </a:r>
            <a:r>
              <a:rPr lang="en-US" altLang="pt-BR" sz="1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107 </a:t>
            </a:r>
            <a:r>
              <a:rPr lang="en-US" altLang="pt-BR" sz="1400" b="1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milhões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Ações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podem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ser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multianuais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mas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são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avaliadas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anualmente</a:t>
            </a:r>
            <a:endParaRPr lang="en-US" altLang="pt-BR" sz="14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endParaRPr lang="pt-BR" altLang="pt-BR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en-US" altLang="pt-BR" sz="1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PAR </a:t>
            </a:r>
            <a:r>
              <a:rPr lang="en-US" altLang="pt-BR" sz="1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foi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aprovado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após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ser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submetido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consulta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pública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de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acordo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com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trâmite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definidps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pela Lei 1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3.280/16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 algn="just" eaLnBrk="1" hangingPunct="1">
              <a:spcBef>
                <a:spcPct val="0"/>
              </a:spcBef>
            </a:pPr>
            <a:endParaRPr lang="pt-BR" altLang="pt-BR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São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estabelecidos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indicadores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metas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para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cada</a:t>
            </a:r>
            <a:r>
              <a:rPr lang="en-US" altLang="pt-BR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projeto</a:t>
            </a:r>
            <a:endParaRPr lang="en-US" altLang="pt-BR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 bwMode="auto">
          <a:xfrm>
            <a:off x="7429839" y="779800"/>
            <a:ext cx="1678665" cy="17851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</a:t>
            </a:r>
            <a:endParaRPr lang="pt-BR" sz="48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 de </a:t>
            </a:r>
            <a:r>
              <a:rPr lang="en-US" sz="1200" dirty="0" err="1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Aplicação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1200" dirty="0" err="1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  <a:endParaRPr lang="en-US" sz="1200" dirty="0" smtClean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71987364"/>
              </p:ext>
            </p:extLst>
          </p:nvPr>
        </p:nvGraphicFramePr>
        <p:xfrm>
          <a:off x="323528" y="679610"/>
          <a:ext cx="7416800" cy="361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56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E4699DA-759B-45EE-B6D5-3FE21C579952}" type="slidenum">
              <a:rPr lang="en-US" altLang="pt-BR" sz="1000" smtClean="0">
                <a:solidFill>
                  <a:schemeClr val="bg1"/>
                </a:solidFill>
                <a:latin typeface="Arial Narrow" charset="0"/>
              </a:rPr>
              <a:pPr eaLnBrk="1" hangingPunct="1"/>
              <a:t>13</a:t>
            </a:fld>
            <a:endParaRPr lang="en-US" altLang="pt-BR" sz="1000" smtClean="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52400" y="838200"/>
            <a:ext cx="88265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PT" alt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>LEI DE EFICIÊNCIA ENERGÉTICA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87800" y="3657046"/>
            <a:ext cx="5940384" cy="2591842"/>
          </a:xfrm>
        </p:spPr>
        <p:txBody>
          <a:bodyPr/>
          <a:lstStyle/>
          <a:p>
            <a:pPr marL="388938" indent="-388938" algn="just" eaLnBrk="1" hangingPunct="1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90000"/>
              <a:buFont typeface="Wingdings" charset="2"/>
              <a:buChar char="Ø"/>
              <a:defRPr/>
            </a:pPr>
            <a:r>
              <a:rPr lang="pt-BR" sz="1800" b="1" dirty="0" smtClean="0">
                <a:cs typeface="+mn-cs"/>
              </a:rPr>
              <a:t>Decreto </a:t>
            </a:r>
            <a:r>
              <a:rPr lang="pt-BR" sz="1800" b="1" dirty="0">
                <a:cs typeface="+mn-cs"/>
              </a:rPr>
              <a:t>nº 4.059, de 19 de dezembro de 2001</a:t>
            </a:r>
          </a:p>
          <a:p>
            <a:pPr marL="788988" lvl="2" indent="-388938" algn="just" eaLnBrk="1" hangingPunct="1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/>
            </a:pPr>
            <a:r>
              <a:rPr lang="pt-BR" sz="1600" dirty="0">
                <a:cs typeface="ＭＳ Ｐゴシック" charset="-128"/>
              </a:rPr>
              <a:t>Regulamenta a Lei no 10.295 (Lei da Eficiência Energética):</a:t>
            </a:r>
          </a:p>
          <a:p>
            <a:pPr marL="788988" lvl="2" indent="-388938" algn="just" eaLnBrk="1" hangingPunct="1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/>
            </a:pPr>
            <a:r>
              <a:rPr lang="pt-BR" sz="1600" dirty="0">
                <a:cs typeface="ＭＳ Ｐゴシック" charset="-128"/>
              </a:rPr>
              <a:t>Institui o Comitê Gestor de Indicadores e Níveis de Eficiência Energética – CGIEE</a:t>
            </a:r>
          </a:p>
          <a:p>
            <a:pPr marL="788988" lvl="2" indent="-388938" algn="just" eaLnBrk="1" hangingPunct="1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/>
            </a:pPr>
            <a:r>
              <a:rPr lang="pt-BR" sz="1600" dirty="0">
                <a:cs typeface="ＭＳ Ｐゴシック" charset="-128"/>
              </a:rPr>
              <a:t>Os níveis mínimos de eficiência energética deverão ser estabelecidos segundo regulamentação específica</a:t>
            </a:r>
          </a:p>
          <a:p>
            <a:pPr marL="788988" lvl="2" indent="-388938" algn="just" eaLnBrk="1" hangingPunct="1"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/>
            </a:pPr>
            <a:r>
              <a:rPr lang="pt-BR" sz="1600" dirty="0">
                <a:cs typeface="ＭＳ Ｐゴシック" charset="-128"/>
              </a:rPr>
              <a:t>Determina que se constitua um Grupo Técnico que adote procedimentos para avaliação da eficiência energética das edificações </a:t>
            </a:r>
          </a:p>
          <a:p>
            <a:pPr>
              <a:defRPr/>
            </a:pPr>
            <a:endParaRPr lang="pt-BR" sz="1600" dirty="0"/>
          </a:p>
        </p:txBody>
      </p:sp>
      <p:sp>
        <p:nvSpPr>
          <p:cNvPr id="5" name="Retângulo 4"/>
          <p:cNvSpPr/>
          <p:nvPr/>
        </p:nvSpPr>
        <p:spPr>
          <a:xfrm>
            <a:off x="8686800" y="714375"/>
            <a:ext cx="457200" cy="6000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  <p:pic>
        <p:nvPicPr>
          <p:cNvPr id="6" name="Picture 2" descr="C:\Documents and Settings\carlos.pires\Configurações locais\Temporary Internet Files\Content.IE5\NEWZJ5C5\MCj0196566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2072270" cy="200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2004998"/>
            <a:ext cx="799288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938" indent="-388938" algn="just">
              <a:spcAft>
                <a:spcPct val="40000"/>
              </a:spcAft>
              <a:buClr>
                <a:schemeClr val="tx1"/>
              </a:buClr>
              <a:buSzPct val="90000"/>
              <a:buFont typeface="Wingdings" charset="2"/>
              <a:buChar char="Ø"/>
              <a:defRPr/>
            </a:pPr>
            <a:r>
              <a:rPr lang="pt-BR" sz="1800" b="1" dirty="0">
                <a:latin typeface="+mn-lt"/>
              </a:rPr>
              <a:t>Lei nº10.295, de 17 de outubro de 2001</a:t>
            </a:r>
          </a:p>
          <a:p>
            <a:pPr marL="788988" lvl="2" indent="-388938" algn="just">
              <a:spcAft>
                <a:spcPct val="400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/>
            </a:pPr>
            <a:r>
              <a:rPr lang="pt-BR" sz="1800" dirty="0">
                <a:latin typeface="+mn-lt"/>
                <a:cs typeface="ＭＳ Ｐゴシック" charset="-128"/>
              </a:rPr>
              <a:t>Dispõe sobre a Política Nacional de Conservação e Uso Racional de Energia, atribuindo ao Poder executivo o estabelecimento dos “níveis máximos de consumo específico de energia, ou mínimos de eficiência energética, de máquinas e aparelhos fabricados ou comercializados no País.”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E7F8818-98E7-4ED2-A782-DD20DA9229E2}" type="slidenum">
              <a:rPr lang="en-US" altLang="pt-BR" sz="1000" smtClean="0">
                <a:solidFill>
                  <a:schemeClr val="bg1"/>
                </a:solidFill>
              </a:rPr>
              <a:pPr eaLnBrk="1" hangingPunct="1"/>
              <a:t>14</a:t>
            </a:fld>
            <a:endParaRPr lang="en-US" altLang="pt-BR" sz="1000" smtClean="0">
              <a:solidFill>
                <a:schemeClr val="bg1"/>
              </a:solidFill>
            </a:endParaRPr>
          </a:p>
        </p:txBody>
      </p:sp>
      <p:sp>
        <p:nvSpPr>
          <p:cNvPr id="14" name="Espaço Reservado para Número de Slide 3"/>
          <p:cNvSpPr txBox="1">
            <a:spLocks/>
          </p:cNvSpPr>
          <p:nvPr/>
        </p:nvSpPr>
        <p:spPr>
          <a:xfrm>
            <a:off x="898525" y="6224725"/>
            <a:ext cx="1162050" cy="449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fld id="{0C4FF2E1-CDB2-4846-9049-18D70AB40827}" type="slidenum">
              <a:rPr lang="en-US" sz="1000" smtClean="0">
                <a:solidFill>
                  <a:schemeClr val="bg1"/>
                </a:solidFill>
              </a:rPr>
              <a:pPr eaLnBrk="1" hangingPunct="1"/>
              <a:t>14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/>
        </p:nvSpPr>
        <p:spPr>
          <a:xfrm>
            <a:off x="467544" y="841736"/>
            <a:ext cx="8208963" cy="5746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t-BR" sz="3200" dirty="0" smtClean="0"/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409044" y="844911"/>
            <a:ext cx="7740650" cy="1143000"/>
          </a:xfrm>
        </p:spPr>
        <p:txBody>
          <a:bodyPr/>
          <a:lstStyle/>
          <a:p>
            <a:pPr algn="l" defTabSz="839788"/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/>
                <a:cs typeface="Arial Unicode MS"/>
              </a:rPr>
              <a:t>Lei da Eficiência </a:t>
            </a: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/>
                <a:cs typeface="Arial Unicode MS"/>
              </a:rPr>
              <a:t>Energética - CGIEE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/>
                <a:cs typeface="Arial Unicode MS"/>
              </a:rPr>
              <a:t/>
            </a:r>
            <a:b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/>
                <a:cs typeface="Arial Unicode MS"/>
              </a:rPr>
            </a:br>
            <a:r>
              <a:rPr lang="pt-BR" sz="2400" b="1" dirty="0">
                <a:solidFill>
                  <a:srgbClr val="002060"/>
                </a:solidFill>
                <a:ea typeface="Arial Unicode MS"/>
                <a:cs typeface="Arial Unicode MS"/>
              </a:rPr>
              <a:t>Equipamentos </a:t>
            </a:r>
            <a:r>
              <a:rPr lang="pt-BR" sz="2400" b="1" dirty="0" smtClean="0">
                <a:solidFill>
                  <a:srgbClr val="002060"/>
                </a:solidFill>
                <a:ea typeface="Arial Unicode MS"/>
                <a:cs typeface="Arial Unicode MS"/>
              </a:rPr>
              <a:t>Regulamentados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 smtClean="0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230"/>
            <a:ext cx="2699792" cy="176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8686800" y="0"/>
            <a:ext cx="457200" cy="67151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  <p:sp>
        <p:nvSpPr>
          <p:cNvPr id="33" name="Retângulo 32"/>
          <p:cNvSpPr/>
          <p:nvPr/>
        </p:nvSpPr>
        <p:spPr>
          <a:xfrm>
            <a:off x="107504" y="2276872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t-B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Regulamentar </a:t>
            </a:r>
            <a:r>
              <a:rPr lang="pt-B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os níveis máximos de consumo de energia ou mínimos de eficiência energética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aparelhos consumidores de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energia;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Estabelecer </a:t>
            </a:r>
            <a:r>
              <a:rPr lang="pt-B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 de Metas com indicação da evolução dos níveis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 serem alcançados por cada equipamento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regulamentado;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Constituir </a:t>
            </a:r>
            <a:r>
              <a:rPr lang="pt-B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Comitês Técnicos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para analisar matérias específicas</a:t>
            </a:r>
          </a:p>
          <a:p>
            <a:pPr marL="171450" lvl="0" indent="-171450"/>
            <a:endParaRPr lang="pt-BR" sz="1800" dirty="0" smtClean="0">
              <a:cs typeface="ＭＳ Ｐゴシック" charset="-128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611560" y="4221088"/>
            <a:ext cx="7489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dirty="0" smtClean="0">
                <a:cs typeface="ＭＳ Ｐゴシック" charset="-128"/>
              </a:rPr>
              <a:t>O processo se fundamenta em metodologias e regulamentos específicos, estudos de impacto e priorização, critérios de avaliação de conformidade, e conta com laboratórios credenciados para ensaios e </a:t>
            </a:r>
            <a:r>
              <a:rPr lang="pt-BR" sz="1800" dirty="0" smtClean="0">
                <a:cs typeface="ＭＳ Ｐゴシック" charset="-128"/>
              </a:rPr>
              <a:t>testes</a:t>
            </a:r>
          </a:p>
          <a:p>
            <a:pPr algn="just"/>
            <a:endParaRPr lang="pt-BR" sz="1800" dirty="0">
              <a:cs typeface="ＭＳ Ｐゴシック" charset="-128"/>
            </a:endParaRPr>
          </a:p>
          <a:p>
            <a:pPr algn="ctr"/>
            <a:r>
              <a:rPr lang="pt-BR" sz="1800" dirty="0" smtClean="0">
                <a:cs typeface="ＭＳ Ｐゴシック" charset="-128"/>
              </a:rPr>
              <a:t>Tanto </a:t>
            </a:r>
            <a:r>
              <a:rPr lang="pt-BR" sz="1800" dirty="0" smtClean="0">
                <a:cs typeface="ＭＳ Ｐゴシック" charset="-128"/>
              </a:rPr>
              <a:t>a Lei quanto o Decreto estabelecem a obrigatoriedade de realização de </a:t>
            </a:r>
            <a:r>
              <a:rPr lang="pt-BR" sz="1800" b="1" dirty="0" smtClean="0">
                <a:solidFill>
                  <a:srgbClr val="FF0000"/>
                </a:solidFill>
                <a:cs typeface="ＭＳ Ｐゴシック" charset="-128"/>
              </a:rPr>
              <a:t>audiências públicas</a:t>
            </a:r>
            <a:r>
              <a:rPr lang="pt-BR" sz="1800" dirty="0" smtClean="0">
                <a:cs typeface="ＭＳ Ｐゴシック" charset="-128"/>
              </a:rPr>
              <a:t> para a aprovação das regulamentações específicas</a:t>
            </a:r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0" y="745003"/>
            <a:ext cx="8826500" cy="10278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PT" alt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Arial Unicode MS"/>
              <a:cs typeface="Arial Unicode MS"/>
            </a:endParaRPr>
          </a:p>
        </p:txBody>
      </p:sp>
      <p:sp>
        <p:nvSpPr>
          <p:cNvPr id="4301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E7F8818-98E7-4ED2-A782-DD20DA9229E2}" type="slidenum">
              <a:rPr lang="en-US" altLang="pt-BR" sz="1000" smtClean="0">
                <a:solidFill>
                  <a:schemeClr val="bg1"/>
                </a:solidFill>
              </a:rPr>
              <a:pPr eaLnBrk="1" hangingPunct="1"/>
              <a:t>15</a:t>
            </a:fld>
            <a:endParaRPr lang="en-US" altLang="pt-BR" sz="1000" smtClean="0">
              <a:solidFill>
                <a:schemeClr val="bg1"/>
              </a:solidFill>
            </a:endParaRPr>
          </a:p>
        </p:txBody>
      </p:sp>
      <p:sp>
        <p:nvSpPr>
          <p:cNvPr id="14" name="Espaço Reservado para Número de Slide 3"/>
          <p:cNvSpPr txBox="1">
            <a:spLocks/>
          </p:cNvSpPr>
          <p:nvPr/>
        </p:nvSpPr>
        <p:spPr>
          <a:xfrm>
            <a:off x="898525" y="6224725"/>
            <a:ext cx="1162050" cy="449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fld id="{0C4FF2E1-CDB2-4846-9049-18D70AB40827}" type="slidenum">
              <a:rPr lang="en-US" sz="1000" smtClean="0">
                <a:solidFill>
                  <a:schemeClr val="bg1"/>
                </a:solidFill>
              </a:rPr>
              <a:pPr eaLnBrk="1" hangingPunct="1"/>
              <a:t>15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/>
        </p:nvSpPr>
        <p:spPr>
          <a:xfrm>
            <a:off x="467544" y="841736"/>
            <a:ext cx="8208963" cy="5746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t-BR" sz="3200" dirty="0" smtClean="0"/>
          </a:p>
        </p:txBody>
      </p: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1160920" y="2226106"/>
            <a:ext cx="2987350" cy="426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Motores Elétricos de Indução Trifásicos 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– Decreto nº 4.508/2002 – (Regulamentação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Específica) Programa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de Metas – Portaria Interministerial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nº553/2008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Lâmpadas Fluorescentes Compactas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– Portaria Interministerial n°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132/2006 Programa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de Metas – Portaria Interministerial nº 1008/2010 </a:t>
            </a:r>
          </a:p>
          <a:p>
            <a:endParaRPr lang="pt-B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Refrigeradores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e Congeladores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Portaria Interministerial n° 362/2007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Fogões e Fornos a Gás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- Portaria Interministerial n° 363/2007</a:t>
            </a:r>
            <a:endParaRPr lang="pt-B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pt-B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lang="pt-B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lang="pt-B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lang="pt-B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35497" y="844911"/>
            <a:ext cx="5832647" cy="884158"/>
          </a:xfrm>
        </p:spPr>
        <p:txBody>
          <a:bodyPr/>
          <a:lstStyle/>
          <a:p>
            <a:pPr defTabSz="839788"/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/>
                <a:cs typeface="Arial Unicode MS"/>
              </a:rPr>
              <a:t>Lei da Eficiência </a:t>
            </a: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/>
                <a:cs typeface="Arial Unicode MS"/>
              </a:rPr>
              <a:t>Energética </a:t>
            </a: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/>
                <a:cs typeface="Arial Unicode MS"/>
              </a:rPr>
              <a:t>– CGIEE</a:t>
            </a:r>
            <a:b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/>
                <a:cs typeface="Arial Unicode MS"/>
              </a:rPr>
            </a:br>
            <a:r>
              <a:rPr lang="pt-BR" sz="2400" b="1" dirty="0" smtClean="0">
                <a:solidFill>
                  <a:srgbClr val="002060"/>
                </a:solidFill>
                <a:ea typeface="Arial Unicode MS"/>
                <a:cs typeface="Arial Unicode MS"/>
              </a:rPr>
              <a:t>Equipamentos </a:t>
            </a:r>
            <a:r>
              <a:rPr lang="pt-BR" sz="2400" b="1" dirty="0" smtClean="0">
                <a:solidFill>
                  <a:srgbClr val="002060"/>
                </a:solidFill>
                <a:ea typeface="Arial Unicode MS"/>
                <a:cs typeface="Arial Unicode MS"/>
              </a:rPr>
              <a:t>Regulamentados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 smtClean="0"/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46" y="1895953"/>
            <a:ext cx="887729" cy="88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29620" y="2986304"/>
            <a:ext cx="1254999" cy="9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4" y="2116407"/>
            <a:ext cx="1017560" cy="82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s://encrypted-tbn3.google.com/images?q=tbn:ANd9GcRkbpylO6g5tcCDhXKqIuVBxd3NJIOyWzqiZF057STOqTtDhC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5" r="20617"/>
          <a:stretch/>
        </p:blipFill>
        <p:spPr bwMode="auto">
          <a:xfrm rot="2716260">
            <a:off x="320727" y="3043543"/>
            <a:ext cx="588941" cy="10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t="18891" r="5914" b="17257"/>
          <a:stretch/>
        </p:blipFill>
        <p:spPr bwMode="auto">
          <a:xfrm>
            <a:off x="7524328" y="852723"/>
            <a:ext cx="1036822" cy="77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4" r="22957"/>
          <a:stretch/>
        </p:blipFill>
        <p:spPr bwMode="auto">
          <a:xfrm>
            <a:off x="318433" y="4145979"/>
            <a:ext cx="661137" cy="11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r="10919"/>
          <a:stretch/>
        </p:blipFill>
        <p:spPr bwMode="auto">
          <a:xfrm>
            <a:off x="238324" y="5484414"/>
            <a:ext cx="821357" cy="104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5600205" y="1534428"/>
            <a:ext cx="307630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Condicionadores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Ar</a:t>
            </a:r>
          </a:p>
          <a:p>
            <a:pPr>
              <a:spcAft>
                <a:spcPts val="1200"/>
              </a:spcAft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Portaria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Interministerial n° 364/2007</a:t>
            </a:r>
            <a:endParaRPr lang="pt-B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Aquecedores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de Água e Gás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Portaria Interministerial n° 298/2008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Reatores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Eletromagnéticos para Lâmpadas a Vapor de Sódio e Metálico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– Portaria Interministerial nº 959/2010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Lâmpadas Incandescentes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Portaria Interministerial nº 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1007/2010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Transformadores de Distribuição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Portaria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Interministerial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nº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104/2013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Ventiladores de Teto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Portaria Interministerial nº 02/2017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540">
            <a:off x="4920922" y="3851582"/>
            <a:ext cx="555155" cy="74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80" y="4685062"/>
            <a:ext cx="1017463" cy="76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8686800" y="0"/>
            <a:ext cx="457200" cy="67151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  <p:pic>
        <p:nvPicPr>
          <p:cNvPr id="2060" name="Picture 12" descr="Resultado de imagem para ventilador de tet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07" y="5553546"/>
            <a:ext cx="1372123" cy="102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746561"/>
            <a:ext cx="86868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>OUTRAS INICIATIVAS</a:t>
            </a:r>
            <a:endParaRPr lang="pt-BR" alt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Arial Unicode MS"/>
              <a:cs typeface="Arial Unicode MS"/>
            </a:endParaRPr>
          </a:p>
        </p:txBody>
      </p:sp>
      <p:sp>
        <p:nvSpPr>
          <p:cNvPr id="38917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3C96942-8C18-48B6-A638-F8FE01274230}" type="slidenum">
              <a:rPr lang="en-US" altLang="pt-BR" sz="1000" smtClean="0">
                <a:solidFill>
                  <a:schemeClr val="bg1"/>
                </a:solidFill>
                <a:latin typeface="Arial Narrow" charset="0"/>
              </a:rPr>
              <a:pPr eaLnBrk="1" hangingPunct="1"/>
              <a:t>16</a:t>
            </a:fld>
            <a:endParaRPr lang="en-US" altLang="pt-BR" sz="1000" smtClean="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686800" y="714375"/>
            <a:ext cx="457200" cy="6000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  <p:sp>
        <p:nvSpPr>
          <p:cNvPr id="7" name="Retângulo 6"/>
          <p:cNvSpPr/>
          <p:nvPr/>
        </p:nvSpPr>
        <p:spPr>
          <a:xfrm>
            <a:off x="323528" y="2004998"/>
            <a:ext cx="7992888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938" indent="-388938" algn="just">
              <a:spcAft>
                <a:spcPct val="40000"/>
              </a:spcAft>
              <a:buClr>
                <a:schemeClr val="tx1"/>
              </a:buClr>
              <a:buSzPct val="90000"/>
              <a:buFont typeface="Wingdings" charset="2"/>
              <a:buChar char="Ø"/>
              <a:defRPr/>
            </a:pPr>
            <a:r>
              <a:rPr lang="pt-BR" sz="1800" b="1" dirty="0" smtClean="0">
                <a:latin typeface="+mn-lt"/>
              </a:rPr>
              <a:t>Parceria com Governo Alem</a:t>
            </a:r>
            <a:r>
              <a:rPr lang="pt-BR" sz="1800" b="1" dirty="0" smtClean="0">
                <a:latin typeface="+mn-lt"/>
              </a:rPr>
              <a:t>ão: Projeto Sistemas de Energia do Futuro</a:t>
            </a:r>
            <a:endParaRPr lang="pt-BR" sz="1800" b="1" dirty="0">
              <a:latin typeface="+mn-lt"/>
            </a:endParaRPr>
          </a:p>
          <a:p>
            <a:pPr marL="788988" lvl="2" indent="-388938" algn="just">
              <a:spcAft>
                <a:spcPct val="400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/>
            </a:pPr>
            <a:r>
              <a:rPr lang="pt-BR" sz="1800" dirty="0" smtClean="0">
                <a:latin typeface="+mn-lt"/>
                <a:cs typeface="ＭＳ Ｐゴシック" charset="-128"/>
              </a:rPr>
              <a:t>Promover a integração sistemática das energias renováveis e da eficiência energética na matriz energética brasileira</a:t>
            </a:r>
          </a:p>
          <a:p>
            <a:pPr marL="388938" lvl="2" indent="-388938" algn="just">
              <a:spcAft>
                <a:spcPct val="40000"/>
              </a:spcAft>
              <a:buClr>
                <a:schemeClr val="tx1"/>
              </a:buClr>
              <a:buSzPct val="90000"/>
              <a:buFont typeface="Wingdings" charset="2"/>
              <a:buChar char="Ø"/>
              <a:defRPr/>
            </a:pPr>
            <a:r>
              <a:rPr lang="pt-BR" sz="1800" b="1" dirty="0">
                <a:latin typeface="+mn-lt"/>
              </a:rPr>
              <a:t>Ações junto à indústria para a disseminação da aplicação da norma ISSO 50.001</a:t>
            </a:r>
          </a:p>
          <a:p>
            <a:pPr marL="388938" lvl="2" indent="-388938" algn="just">
              <a:spcAft>
                <a:spcPct val="40000"/>
              </a:spcAft>
              <a:buClr>
                <a:schemeClr val="tx1"/>
              </a:buClr>
              <a:buSzPct val="90000"/>
              <a:buFont typeface="Wingdings" charset="2"/>
              <a:buChar char="Ø"/>
              <a:defRPr/>
            </a:pPr>
            <a:r>
              <a:rPr lang="pt-BR" sz="1800" b="1" dirty="0">
                <a:latin typeface="+mn-lt"/>
              </a:rPr>
              <a:t>Participação no Projeto de Eficiência Energética em Sistemas de Abastecimento de Água (</a:t>
            </a:r>
            <a:r>
              <a:rPr lang="pt-BR" sz="1800" b="1" dirty="0" err="1">
                <a:latin typeface="+mn-lt"/>
              </a:rPr>
              <a:t>ProEESA</a:t>
            </a:r>
            <a:r>
              <a:rPr lang="pt-BR" sz="1800" b="1" dirty="0">
                <a:latin typeface="+mn-lt"/>
              </a:rPr>
              <a:t>), coordenado pelo Ministério das </a:t>
            </a:r>
            <a:r>
              <a:rPr lang="pt-BR" sz="1800" b="1" dirty="0" smtClean="0">
                <a:latin typeface="+mn-lt"/>
              </a:rPr>
              <a:t>Cidades</a:t>
            </a:r>
          </a:p>
          <a:p>
            <a:pPr marL="388938" lvl="2" indent="-388938" algn="just">
              <a:spcAft>
                <a:spcPct val="40000"/>
              </a:spcAft>
              <a:buClr>
                <a:schemeClr val="tx1"/>
              </a:buClr>
              <a:buSzPct val="90000"/>
              <a:buFont typeface="Wingdings" charset="2"/>
              <a:buChar char="Ø"/>
              <a:defRPr/>
            </a:pPr>
            <a:r>
              <a:rPr lang="pt-BR" sz="1800" b="1" dirty="0" smtClean="0">
                <a:latin typeface="+mn-lt"/>
              </a:rPr>
              <a:t>Parceria com o ICA/</a:t>
            </a:r>
            <a:r>
              <a:rPr lang="pt-BR" sz="1800" b="1" dirty="0" err="1" smtClean="0">
                <a:latin typeface="+mn-lt"/>
              </a:rPr>
              <a:t>Procobre</a:t>
            </a:r>
            <a:r>
              <a:rPr lang="pt-BR" sz="1800" b="1" dirty="0" smtClean="0">
                <a:latin typeface="+mn-lt"/>
              </a:rPr>
              <a:t> para mapeamento das ações de eficiência energética no país</a:t>
            </a:r>
          </a:p>
          <a:p>
            <a:pPr marL="388938" lvl="2" indent="-388938" algn="just">
              <a:spcAft>
                <a:spcPct val="40000"/>
              </a:spcAft>
              <a:buClr>
                <a:schemeClr val="tx1"/>
              </a:buClr>
              <a:buSzPct val="90000"/>
              <a:buFont typeface="Wingdings" charset="2"/>
              <a:buChar char="Ø"/>
              <a:defRPr/>
            </a:pPr>
            <a:r>
              <a:rPr lang="pt-BR" sz="1800" b="1" dirty="0" smtClean="0">
                <a:latin typeface="+mn-lt"/>
              </a:rPr>
              <a:t>Apoio ao Programa Brasil Mais Produtivo – </a:t>
            </a:r>
            <a:r>
              <a:rPr lang="pt-BR" sz="1800" b="1" smtClean="0">
                <a:latin typeface="+mn-lt"/>
              </a:rPr>
              <a:t>Eficiência Energética</a:t>
            </a:r>
            <a:endParaRPr lang="pt-BR" sz="1800" b="1" dirty="0">
              <a:latin typeface="+mn-lt"/>
            </a:endParaRPr>
          </a:p>
          <a:p>
            <a:pPr marL="788988" lvl="2" indent="-388938" algn="just">
              <a:spcAft>
                <a:spcPct val="400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/>
            </a:pPr>
            <a:endParaRPr lang="pt-BR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7693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254375"/>
            <a:ext cx="9144000" cy="3443288"/>
          </a:xfrm>
          <a:prstGeom prst="rect">
            <a:avLst/>
          </a:prstGeom>
          <a:solidFill>
            <a:srgbClr val="FFE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3" name="Retângulo 2"/>
          <p:cNvSpPr/>
          <p:nvPr/>
        </p:nvSpPr>
        <p:spPr>
          <a:xfrm>
            <a:off x="8686800" y="714375"/>
            <a:ext cx="457200" cy="61436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pic>
        <p:nvPicPr>
          <p:cNvPr id="58372" name="Picture 2" descr="Brasão da Repúblic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06" y="311225"/>
            <a:ext cx="1016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1497050" y="1614488"/>
            <a:ext cx="5751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1800" b="1">
                <a:latin typeface="Calibri" charset="0"/>
              </a:rPr>
              <a:t>MINISTÉRIO DE MINAS E ENERGIA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4071938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58376" name="Text Box 12"/>
          <p:cNvSpPr txBox="1">
            <a:spLocks noChangeArrowheads="1"/>
          </p:cNvSpPr>
          <p:nvPr/>
        </p:nvSpPr>
        <p:spPr bwMode="auto">
          <a:xfrm>
            <a:off x="1908212" y="2417762"/>
            <a:ext cx="4929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solidFill>
                  <a:schemeClr val="tx2"/>
                </a:solidFill>
                <a:latin typeface="Calibri" charset="0"/>
              </a:rPr>
              <a:t>OBRIGADO!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55576" y="4293096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SAMIRA SOUSA</a:t>
            </a:r>
            <a:endParaRPr 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pt-B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COORDENADORA-GERAL DE EFICIÊNCIA ENERGÉTICA</a:t>
            </a:r>
          </a:p>
          <a:p>
            <a:pPr algn="ctr">
              <a:defRPr/>
            </a:pPr>
            <a:r>
              <a:rPr lang="pt-B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pt-B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DEPARTAMENTO DE DESENVOLVIMENTO ENERGÉTICO </a:t>
            </a:r>
          </a:p>
          <a:p>
            <a:pPr algn="ctr">
              <a:defRPr/>
            </a:pPr>
            <a:endParaRPr lang="pt-BR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pt-B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samira.sousa@mme.gov.br</a:t>
            </a:r>
            <a:endParaRPr lang="pt-BR" sz="1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81200"/>
            <a:ext cx="8893175" cy="4697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defTabSz="979488" eaLnBrk="1" hangingPunct="1">
              <a:lnSpc>
                <a:spcPct val="115000"/>
              </a:lnSpc>
              <a:buSzPct val="110000"/>
              <a:buNone/>
            </a:pPr>
            <a:r>
              <a:rPr lang="pt-BR" altLang="pt-BR" sz="2800" b="1" dirty="0"/>
              <a:t>Eficiência Energética é vetor de </a:t>
            </a:r>
            <a:r>
              <a:rPr lang="pt-BR" altLang="pt-BR" sz="2800" b="1" dirty="0" smtClean="0"/>
              <a:t>desenvolvimento</a:t>
            </a:r>
          </a:p>
          <a:p>
            <a:pPr marL="552450" indent="-552450" defTabSz="979488" eaLnBrk="1" hangingPunct="1">
              <a:lnSpc>
                <a:spcPct val="115000"/>
              </a:lnSpc>
              <a:buSzPct val="110000"/>
            </a:pPr>
            <a:r>
              <a:rPr lang="pt-BR" altLang="pt-BR" sz="2000" b="1" dirty="0" smtClean="0"/>
              <a:t>Redução de custos e aumento de competitividade</a:t>
            </a:r>
          </a:p>
          <a:p>
            <a:pPr marL="985838" lvl="1" indent="-495300" defTabSz="979488" eaLnBrk="1" hangingPunct="1">
              <a:lnSpc>
                <a:spcPct val="115000"/>
              </a:lnSpc>
              <a:buClr>
                <a:schemeClr val="hlink"/>
              </a:buClr>
              <a:buSzPct val="110000"/>
            </a:pPr>
            <a:r>
              <a:rPr lang="pt-BR" altLang="pt-BR" sz="1800" b="1" dirty="0" smtClean="0"/>
              <a:t>Para consumidores, produtores e distribuidores</a:t>
            </a:r>
          </a:p>
          <a:p>
            <a:pPr marL="552450" indent="-552450" defTabSz="979488" eaLnBrk="1" hangingPunct="1">
              <a:lnSpc>
                <a:spcPct val="115000"/>
              </a:lnSpc>
              <a:buSzPct val="110000"/>
            </a:pPr>
            <a:r>
              <a:rPr lang="pt-BR" altLang="pt-BR" sz="2000" b="1" dirty="0" smtClean="0"/>
              <a:t>Aumento da eficiência econômica </a:t>
            </a:r>
          </a:p>
          <a:p>
            <a:pPr marL="985838" lvl="1" indent="-495300" defTabSz="979488" eaLnBrk="1" hangingPunct="1">
              <a:lnSpc>
                <a:spcPct val="115000"/>
              </a:lnSpc>
              <a:buClr>
                <a:schemeClr val="hlink"/>
              </a:buClr>
              <a:buSzPct val="110000"/>
            </a:pPr>
            <a:r>
              <a:rPr lang="pt-BR" altLang="pt-BR" sz="1800" b="1" dirty="0" smtClean="0"/>
              <a:t>Redução da intensidade energética</a:t>
            </a:r>
          </a:p>
          <a:p>
            <a:pPr marL="552450" indent="-552450" defTabSz="979488" eaLnBrk="1" hangingPunct="1">
              <a:lnSpc>
                <a:spcPct val="115000"/>
              </a:lnSpc>
              <a:buSzPct val="110000"/>
            </a:pPr>
            <a:r>
              <a:rPr lang="pt-BR" altLang="pt-BR" sz="2000" b="1" dirty="0" smtClean="0"/>
              <a:t>Melhoria da balança comercial</a:t>
            </a:r>
          </a:p>
          <a:p>
            <a:pPr marL="985838" lvl="1" indent="-495300" defTabSz="979488" eaLnBrk="1" hangingPunct="1">
              <a:lnSpc>
                <a:spcPct val="115000"/>
              </a:lnSpc>
              <a:buClr>
                <a:schemeClr val="hlink"/>
              </a:buClr>
              <a:buSzPct val="110000"/>
            </a:pPr>
            <a:r>
              <a:rPr lang="pt-BR" altLang="pt-BR" sz="1800" b="1" dirty="0" smtClean="0"/>
              <a:t>Redução da importação de diesel e GLP</a:t>
            </a:r>
          </a:p>
          <a:p>
            <a:pPr marL="552450" indent="-552450" defTabSz="979488" eaLnBrk="1" hangingPunct="1">
              <a:lnSpc>
                <a:spcPct val="115000"/>
              </a:lnSpc>
              <a:buSzPct val="110000"/>
            </a:pPr>
            <a:r>
              <a:rPr lang="pt-BR" altLang="pt-BR" sz="2000" b="1" dirty="0" smtClean="0"/>
              <a:t>Posterga investimentos na </a:t>
            </a:r>
            <a:r>
              <a:rPr lang="pt-BR" altLang="pt-BR" sz="2000" b="1" dirty="0" smtClean="0"/>
              <a:t>infraestrutura </a:t>
            </a:r>
            <a:r>
              <a:rPr lang="pt-BR" altLang="pt-BR" sz="2000" b="1" dirty="0" smtClean="0"/>
              <a:t>de </a:t>
            </a:r>
            <a:r>
              <a:rPr lang="pt-BR" altLang="pt-BR" sz="2000" b="1" dirty="0" smtClean="0"/>
              <a:t>GTD</a:t>
            </a:r>
            <a:endParaRPr lang="pt-BR" altLang="pt-BR" sz="2000" b="1" dirty="0" smtClean="0"/>
          </a:p>
          <a:p>
            <a:pPr marL="552450" indent="-552450" defTabSz="979488" eaLnBrk="1" hangingPunct="1">
              <a:lnSpc>
                <a:spcPct val="115000"/>
              </a:lnSpc>
              <a:buSzPct val="110000"/>
            </a:pPr>
            <a:r>
              <a:rPr lang="pt-BR" altLang="pt-BR" sz="2000" b="1" dirty="0" smtClean="0"/>
              <a:t>Redução dos impactos socioambientais</a:t>
            </a:r>
          </a:p>
          <a:p>
            <a:pPr marL="985838" lvl="1" indent="-495300" defTabSz="979488" eaLnBrk="1" hangingPunct="1">
              <a:lnSpc>
                <a:spcPct val="115000"/>
              </a:lnSpc>
              <a:buClr>
                <a:schemeClr val="hlink"/>
              </a:buClr>
              <a:buSzPct val="110000"/>
            </a:pPr>
            <a:r>
              <a:rPr lang="pt-BR" altLang="pt-BR" sz="1800" b="1" dirty="0"/>
              <a:t>R</a:t>
            </a:r>
            <a:r>
              <a:rPr lang="pt-BR" altLang="pt-BR" sz="1800" b="1" dirty="0" smtClean="0"/>
              <a:t>edução </a:t>
            </a:r>
            <a:r>
              <a:rPr lang="pt-BR" altLang="pt-BR" sz="1800" b="1" dirty="0"/>
              <a:t>de gases de efeito </a:t>
            </a:r>
            <a:r>
              <a:rPr lang="pt-BR" altLang="pt-BR" sz="1800" b="1" dirty="0" smtClean="0"/>
              <a:t>estufa: Metas </a:t>
            </a:r>
            <a:r>
              <a:rPr lang="pt-BR" altLang="pt-BR" sz="1800" b="1" dirty="0"/>
              <a:t>do Brasil na COP 21</a:t>
            </a:r>
          </a:p>
          <a:p>
            <a:pPr marL="552450" indent="-552450" defTabSz="979488" eaLnBrk="1" hangingPunct="1">
              <a:lnSpc>
                <a:spcPct val="115000"/>
              </a:lnSpc>
              <a:buSzPct val="110000"/>
            </a:pPr>
            <a:endParaRPr lang="pt-BR" altLang="pt-BR" sz="2000" b="1" dirty="0" smtClean="0"/>
          </a:p>
        </p:txBody>
      </p:sp>
      <p:pic>
        <p:nvPicPr>
          <p:cNvPr id="1026" name="Picture 2" descr="C:\Documents and Settings\carlos.pires\Configurações locais\Temporary Internet Files\Content.IE5\4TEZ4TQB\MCj02853920000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666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86512" y="2924944"/>
            <a:ext cx="2834130" cy="2432056"/>
          </a:xfrm>
          <a:prstGeom prst="rect">
            <a:avLst/>
          </a:prstGeom>
          <a:noFill/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714375"/>
            <a:ext cx="88265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>VISÃO ESTRATÉGICA DA EFICIÊNCIA ENERGÉTICA</a:t>
            </a:r>
            <a:endParaRPr lang="pt-BR" alt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Arial Unicode MS"/>
              <a:cs typeface="Arial Unicode MS"/>
            </a:endParaRPr>
          </a:p>
        </p:txBody>
      </p:sp>
      <p:sp>
        <p:nvSpPr>
          <p:cNvPr id="12293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27E1F1E-A4D9-4D31-89B4-96926CAA84A9}" type="slidenum">
              <a:rPr lang="en-US" altLang="pt-BR" sz="1000" smtClean="0">
                <a:solidFill>
                  <a:schemeClr val="bg1"/>
                </a:solidFill>
                <a:latin typeface="Arial Narrow" charset="0"/>
              </a:rPr>
              <a:pPr eaLnBrk="1" hangingPunct="1"/>
              <a:t>2</a:t>
            </a:fld>
            <a:endParaRPr lang="en-US" altLang="pt-BR" sz="1000" smtClean="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686800" y="714375"/>
            <a:ext cx="457200" cy="6000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714375"/>
            <a:ext cx="8671258" cy="98643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>METAS DO GOVERNO FEDERAL</a:t>
            </a:r>
            <a:endParaRPr lang="pt-BR" alt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Arial Unicode MS"/>
              <a:cs typeface="Arial Unicode MS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14758"/>
            <a:ext cx="4982727" cy="312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have direita 5"/>
          <p:cNvSpPr/>
          <p:nvPr/>
        </p:nvSpPr>
        <p:spPr>
          <a:xfrm>
            <a:off x="6300192" y="3451454"/>
            <a:ext cx="142649" cy="301833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sz="1800" dirty="0"/>
          </a:p>
        </p:txBody>
      </p:sp>
      <p:sp>
        <p:nvSpPr>
          <p:cNvPr id="23557" name="CaixaDeTexto 2"/>
          <p:cNvSpPr txBox="1">
            <a:spLocks noChangeArrowheads="1"/>
          </p:cNvSpPr>
          <p:nvPr/>
        </p:nvSpPr>
        <p:spPr bwMode="auto">
          <a:xfrm>
            <a:off x="6442840" y="3212976"/>
            <a:ext cx="222841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1800" b="1" dirty="0"/>
              <a:t>Eficiência </a:t>
            </a:r>
            <a:r>
              <a:rPr lang="pt-BR" altLang="pt-BR" sz="1800" b="1" dirty="0" smtClean="0"/>
              <a:t>Energética</a:t>
            </a:r>
            <a:endParaRPr lang="pt-BR" altLang="pt-BR" sz="1800" b="1" dirty="0"/>
          </a:p>
          <a:p>
            <a:pPr algn="ctr" eaLnBrk="1" hangingPunct="1"/>
            <a:r>
              <a:rPr lang="pt-BR" altLang="pt-BR" sz="1400" b="1" dirty="0"/>
              <a:t>106 </a:t>
            </a:r>
            <a:r>
              <a:rPr lang="pt-BR" altLang="pt-BR" sz="1400" b="1" dirty="0" smtClean="0"/>
              <a:t>TWh/ano        </a:t>
            </a:r>
            <a:r>
              <a:rPr lang="en-US" altLang="pt-BR" sz="1400" b="1" dirty="0" err="1"/>
              <a:t>equivalente</a:t>
            </a:r>
            <a:r>
              <a:rPr lang="en-US" altLang="pt-BR" sz="1400" b="1" dirty="0"/>
              <a:t> </a:t>
            </a:r>
            <a:r>
              <a:rPr lang="en-US" altLang="pt-BR" sz="1400" b="1" dirty="0" smtClean="0"/>
              <a:t>à </a:t>
            </a:r>
            <a:r>
              <a:rPr lang="en-US" altLang="pt-BR" sz="1400" b="1" u="sng" dirty="0" err="1">
                <a:solidFill>
                  <a:srgbClr val="FF0000"/>
                </a:solidFill>
              </a:rPr>
              <a:t>energia</a:t>
            </a:r>
            <a:r>
              <a:rPr lang="en-US" altLang="pt-BR" sz="1400" b="1" u="sng" dirty="0">
                <a:solidFill>
                  <a:srgbClr val="FF0000"/>
                </a:solidFill>
              </a:rPr>
              <a:t> </a:t>
            </a:r>
            <a:r>
              <a:rPr lang="en-US" altLang="pt-BR" sz="1400" b="1" u="sng" dirty="0" err="1">
                <a:solidFill>
                  <a:srgbClr val="FF0000"/>
                </a:solidFill>
              </a:rPr>
              <a:t>anual</a:t>
            </a:r>
            <a:r>
              <a:rPr lang="en-US" altLang="pt-BR" sz="1400" b="1" u="sng" dirty="0">
                <a:solidFill>
                  <a:srgbClr val="FF0000"/>
                </a:solidFill>
              </a:rPr>
              <a:t> </a:t>
            </a:r>
            <a:r>
              <a:rPr lang="en-US" altLang="pt-BR" sz="1400" b="1" u="sng" dirty="0" err="1">
                <a:solidFill>
                  <a:srgbClr val="FF0000"/>
                </a:solidFill>
              </a:rPr>
              <a:t>gerada</a:t>
            </a:r>
            <a:r>
              <a:rPr lang="en-US" altLang="pt-BR" sz="1400" b="1" u="sng" dirty="0">
                <a:solidFill>
                  <a:srgbClr val="FF0000"/>
                </a:solidFill>
              </a:rPr>
              <a:t> </a:t>
            </a:r>
            <a:r>
              <a:rPr lang="en-US" altLang="pt-BR" sz="1400" b="1" u="sng" dirty="0" err="1">
                <a:solidFill>
                  <a:srgbClr val="FF0000"/>
                </a:solidFill>
              </a:rPr>
              <a:t>por</a:t>
            </a:r>
            <a:r>
              <a:rPr lang="en-US" altLang="pt-BR" sz="1400" b="1" u="sng" dirty="0">
                <a:solidFill>
                  <a:srgbClr val="FF0000"/>
                </a:solidFill>
              </a:rPr>
              <a:t> </a:t>
            </a:r>
            <a:r>
              <a:rPr lang="pt-BR" altLang="pt-BR" sz="1400" b="1" u="sng" dirty="0">
                <a:solidFill>
                  <a:srgbClr val="FF0000"/>
                </a:solidFill>
              </a:rPr>
              <a:t>Itaipu</a:t>
            </a:r>
            <a:r>
              <a:rPr lang="pt-BR" altLang="pt-BR" sz="1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520" y="1841861"/>
            <a:ext cx="8419738" cy="885062"/>
          </a:xfrm>
          <a:prstGeom prst="rect">
            <a:avLst/>
          </a:prstGeom>
          <a:extLst/>
        </p:spPr>
        <p:txBody>
          <a:bodyPr/>
          <a:lstStyle/>
          <a:p>
            <a:pPr marL="257175" indent="-257175" eaLnBrk="0" hangingPunct="0">
              <a:buFont typeface="Arial" panose="020B0604020202020204" pitchFamily="34" charset="0"/>
              <a:buChar char="•"/>
            </a:pPr>
            <a:r>
              <a:rPr lang="pt-BR" sz="1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21ª Conferência das Partes da Convenção-Quadro das Nações Unidas sobre Mudança do Clima em Paris (COP-21)</a:t>
            </a:r>
          </a:p>
          <a:p>
            <a:pPr marL="257175" indent="-257175" eaLnBrk="0" hangingPunct="0">
              <a:buFont typeface="Arial" panose="020B0604020202020204" pitchFamily="34" charset="0"/>
              <a:buChar char="•"/>
            </a:pPr>
            <a:r>
              <a:rPr lang="en-US" sz="1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Plano </a:t>
            </a:r>
            <a:r>
              <a:rPr lang="en-US" sz="1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Nacional de Energia 2030 – PNE 2030</a:t>
            </a:r>
          </a:p>
        </p:txBody>
      </p:sp>
      <p:sp>
        <p:nvSpPr>
          <p:cNvPr id="2" name="Texto explicativo em seta para a direita 1"/>
          <p:cNvSpPr/>
          <p:nvPr/>
        </p:nvSpPr>
        <p:spPr>
          <a:xfrm>
            <a:off x="3403818" y="3304360"/>
            <a:ext cx="1903082" cy="755058"/>
          </a:xfrm>
          <a:prstGeom prst="right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pt-BR" altLang="pt-BR" sz="1400" b="1" dirty="0"/>
              <a:t>Economia de 106 </a:t>
            </a:r>
            <a:r>
              <a:rPr lang="pt-BR" altLang="pt-BR" sz="1400" b="1" dirty="0" err="1"/>
              <a:t>Twh</a:t>
            </a:r>
            <a:r>
              <a:rPr lang="pt-BR" altLang="pt-BR" sz="1400" b="1" dirty="0"/>
              <a:t>/ano por 2030!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9552" y="6093296"/>
            <a:ext cx="77768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altLang="pt-BR" b="1" kern="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10% de </a:t>
            </a:r>
            <a:r>
              <a:rPr lang="en-US" altLang="pt-BR" b="1" kern="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Redução</a:t>
            </a:r>
            <a:r>
              <a:rPr lang="en-US" altLang="pt-BR" b="1" kern="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do </a:t>
            </a:r>
            <a:r>
              <a:rPr lang="en-US" altLang="pt-BR" b="1" kern="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Consumo</a:t>
            </a:r>
            <a:r>
              <a:rPr lang="en-US" altLang="pt-BR" b="1" kern="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de Energia </a:t>
            </a:r>
            <a:r>
              <a:rPr lang="en-US" altLang="pt-BR" b="1" kern="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Elétrica</a:t>
            </a:r>
            <a:r>
              <a:rPr lang="en-US" altLang="pt-BR" b="1" kern="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altLang="pt-BR" b="1" kern="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em</a:t>
            </a:r>
            <a:r>
              <a:rPr lang="en-US" altLang="pt-BR" b="1" kern="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2030</a:t>
            </a:r>
            <a:endParaRPr lang="pt-BR" altLang="pt-BR" b="1" kern="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686800" y="714375"/>
            <a:ext cx="457200" cy="6000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169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271034"/>
              </p:ext>
            </p:extLst>
          </p:nvPr>
        </p:nvGraphicFramePr>
        <p:xfrm>
          <a:off x="539552" y="2204864"/>
          <a:ext cx="753122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15058613"/>
              </p:ext>
            </p:extLst>
          </p:nvPr>
        </p:nvGraphicFramePr>
        <p:xfrm>
          <a:off x="3966324" y="1988840"/>
          <a:ext cx="1771809" cy="972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5733256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prstClr val="black"/>
                </a:solidFill>
                <a:latin typeface="+mn-lt"/>
              </a:rPr>
              <a:t>Outros </a:t>
            </a:r>
            <a:r>
              <a:rPr lang="pt-BR" sz="1600" b="1" dirty="0" smtClean="0">
                <a:solidFill>
                  <a:prstClr val="black"/>
                </a:solidFill>
                <a:latin typeface="+mn-lt"/>
              </a:rPr>
              <a:t>ministérios são envolvidos de acordo com as políticas relacionadas: Educação </a:t>
            </a:r>
            <a:r>
              <a:rPr lang="pt-BR" sz="1600" b="1" dirty="0">
                <a:solidFill>
                  <a:prstClr val="black"/>
                </a:solidFill>
                <a:latin typeface="+mn-lt"/>
              </a:rPr>
              <a:t>formal </a:t>
            </a:r>
            <a:r>
              <a:rPr lang="pt-BR" sz="1600" b="1" dirty="0" smtClean="0">
                <a:solidFill>
                  <a:prstClr val="black"/>
                </a:solidFill>
                <a:latin typeface="+mn-lt"/>
              </a:rPr>
              <a:t>– MEC; Saneamento – Ministério </a:t>
            </a:r>
            <a:r>
              <a:rPr lang="pt-BR" sz="1600" b="1" dirty="0">
                <a:solidFill>
                  <a:prstClr val="black"/>
                </a:solidFill>
                <a:latin typeface="+mn-lt"/>
              </a:rPr>
              <a:t>das </a:t>
            </a:r>
            <a:r>
              <a:rPr lang="pt-BR" sz="1600" b="1" dirty="0" smtClean="0">
                <a:solidFill>
                  <a:prstClr val="black"/>
                </a:solidFill>
                <a:latin typeface="+mn-lt"/>
              </a:rPr>
              <a:t>Cidades; Prédios Públicos </a:t>
            </a:r>
            <a:r>
              <a:rPr lang="pt-BR" sz="1600" b="1" dirty="0">
                <a:solidFill>
                  <a:prstClr val="black"/>
                </a:solidFill>
                <a:latin typeface="+mn-lt"/>
              </a:rPr>
              <a:t>– MPOG; </a:t>
            </a:r>
            <a:r>
              <a:rPr lang="pt-BR" sz="1600" b="1" dirty="0" smtClean="0">
                <a:solidFill>
                  <a:prstClr val="black"/>
                </a:solidFill>
                <a:latin typeface="+mn-lt"/>
              </a:rPr>
              <a:t>Cooperação Internacional – Ministério </a:t>
            </a:r>
            <a:r>
              <a:rPr lang="pt-BR" sz="1600" b="1" dirty="0">
                <a:solidFill>
                  <a:prstClr val="black"/>
                </a:solidFill>
                <a:latin typeface="+mn-lt"/>
              </a:rPr>
              <a:t>das Relações </a:t>
            </a:r>
            <a:r>
              <a:rPr lang="pt-BR" sz="1600" b="1" dirty="0" smtClean="0">
                <a:solidFill>
                  <a:prstClr val="black"/>
                </a:solidFill>
                <a:latin typeface="+mn-lt"/>
              </a:rPr>
              <a:t>Exteriores; Transportes</a:t>
            </a:r>
            <a:r>
              <a:rPr lang="pt-BR" sz="1600" b="1" dirty="0">
                <a:solidFill>
                  <a:prstClr val="black"/>
                </a:solidFill>
                <a:latin typeface="+mn-lt"/>
              </a:rPr>
              <a:t>: Ministério dos Transportes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714375"/>
            <a:ext cx="86868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>ESTRUTURA INSTITUCIONAL DA EFICIÊNCIA ENERGÉTICA NO BRASIL</a:t>
            </a:r>
            <a:endParaRPr lang="pt-BR" alt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Arial Unicode MS"/>
              <a:cs typeface="Arial Unicode M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686800" y="714375"/>
            <a:ext cx="457200" cy="6000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7160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C7DDAB-2E1F-4527-9F9D-103EB05F20B2}" type="slidenum">
              <a:rPr lang="en-US" altLang="pt-BR" sz="750">
                <a:solidFill>
                  <a:prstClr val="white"/>
                </a:solidFill>
                <a:latin typeface="Arial Narrow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pt-BR" sz="750">
              <a:solidFill>
                <a:prstClr val="white"/>
              </a:solidFill>
              <a:latin typeface="Arial Narrow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11560" y="2084387"/>
            <a:ext cx="7560840" cy="4512965"/>
            <a:chOff x="368152" y="1965407"/>
            <a:chExt cx="7722975" cy="4631945"/>
          </a:xfrm>
        </p:grpSpPr>
        <p:sp>
          <p:nvSpPr>
            <p:cNvPr id="8" name="Espaço Reservado para Conteúdo 2"/>
            <p:cNvSpPr txBox="1">
              <a:spLocks/>
            </p:cNvSpPr>
            <p:nvPr/>
          </p:nvSpPr>
          <p:spPr>
            <a:xfrm>
              <a:off x="1814322" y="2236873"/>
              <a:ext cx="2084333" cy="1097624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t-BR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PBE</a:t>
              </a:r>
              <a:r>
                <a:rPr lang="pt-BR" sz="105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pt-BR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Lançado em 1984: Aplicado a fabricantes e fornecedores</a:t>
              </a:r>
            </a:p>
            <a:p>
              <a:pPr marL="0" indent="0">
                <a:spcBef>
                  <a:spcPts val="0"/>
                </a:spcBef>
                <a:buNone/>
              </a:pPr>
              <a:endParaRPr lang="pt-BR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>
                <a:spcBef>
                  <a:spcPts val="0"/>
                </a:spcBef>
                <a:buNone/>
              </a:pPr>
              <a:endParaRPr lang="pt-BR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>
                <a:spcBef>
                  <a:spcPts val="0"/>
                </a:spcBef>
                <a:buNone/>
              </a:pPr>
              <a:endParaRPr lang="pt-BR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>
                <a:spcBef>
                  <a:spcPts val="0"/>
                </a:spcBef>
                <a:buNone/>
              </a:pPr>
              <a:endParaRPr lang="pt-BR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5" descr="marca_pbe_def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52" y="1992423"/>
              <a:ext cx="1178770" cy="1103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9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041368"/>
              <a:ext cx="1008112" cy="866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71" y="3408347"/>
              <a:ext cx="626131" cy="144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 descr="C:\Documents and Settings\carlos.pires\Configurações locais\Temporary Internet Files\Content.IE5\NEWZJ5C5\MCj01965660000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334498"/>
              <a:ext cx="1229675" cy="1192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57"/>
            <a:stretch/>
          </p:blipFill>
          <p:spPr bwMode="auto">
            <a:xfrm>
              <a:off x="4773498" y="4994418"/>
              <a:ext cx="1048136" cy="1384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tângulo 13"/>
            <p:cNvSpPr/>
            <p:nvPr/>
          </p:nvSpPr>
          <p:spPr>
            <a:xfrm>
              <a:off x="6128260" y="1965407"/>
              <a:ext cx="1962867" cy="14373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PEE da ANEEL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Aplicado às distribuidoras de energia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Lançado em 2000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Imagem 14" descr="http://t0.gstatic.com/images?q=tbn:ANd9GcSndjh5sYUZ0lxDthguhZryxhKTMBHwxYMbUhqniRLiKtlnDAAU">
              <a:hlinkClick r:id="rId8"/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438" y="5109144"/>
              <a:ext cx="666270" cy="1488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tângulo 15"/>
            <p:cNvSpPr/>
            <p:nvPr/>
          </p:nvSpPr>
          <p:spPr>
            <a:xfrm>
              <a:off x="1814322" y="5136486"/>
              <a:ext cx="2399442" cy="1105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CONPET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Programa </a:t>
              </a:r>
              <a:r>
                <a:rPr lang="pt-BR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Nacional para o Uso Racional do Petróleo e Gás Natural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Lançado em 1991</a:t>
              </a:r>
            </a:p>
          </p:txBody>
        </p:sp>
      </p:grpSp>
      <p:sp>
        <p:nvSpPr>
          <p:cNvPr id="18" name="Retângulo 17"/>
          <p:cNvSpPr/>
          <p:nvPr/>
        </p:nvSpPr>
        <p:spPr>
          <a:xfrm>
            <a:off x="8686800" y="714375"/>
            <a:ext cx="457200" cy="6000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714375"/>
            <a:ext cx="86868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>EFICIÊNCIA ENERGÉTICA NO BRASIL</a:t>
            </a:r>
          </a:p>
          <a:p>
            <a:pPr algn="ctr" eaLnBrk="1" hangingPunct="1"/>
            <a:r>
              <a:rPr lang="pt-BR" alt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>PRINCIPAIS INICIATIVAS</a:t>
            </a:r>
            <a:endParaRPr lang="pt-BR" alt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Arial Unicode MS"/>
              <a:cs typeface="Arial Unicode MS"/>
            </a:endParaRP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2027369" y="3643496"/>
            <a:ext cx="2040575" cy="10998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PROCEL</a:t>
            </a:r>
            <a:endParaRPr 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Programa Nacional de Conservação de Energia Elétrica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Lançado em 1985</a:t>
            </a:r>
          </a:p>
          <a:p>
            <a:pPr marL="0" indent="0">
              <a:spcBef>
                <a:spcPts val="0"/>
              </a:spcBef>
              <a:buNone/>
            </a:pPr>
            <a:endParaRPr lang="pt-BR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250741" y="3747129"/>
            <a:ext cx="17056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Lei </a:t>
            </a:r>
            <a:r>
              <a:rPr 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10.295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Lei da Eficiência Energética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Publicada em </a:t>
            </a:r>
            <a:r>
              <a:rPr lang="pt-B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2001</a:t>
            </a:r>
            <a:endParaRPr lang="pt-BR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250741" y="5263900"/>
            <a:ext cx="18514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PNEf</a:t>
            </a:r>
            <a:endParaRPr 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Plano Nacional de Eficiência Energética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Publicado em 2011</a:t>
            </a:r>
          </a:p>
        </p:txBody>
      </p:sp>
    </p:spTree>
    <p:extLst>
      <p:ext uri="{BB962C8B-B14F-4D97-AF65-F5344CB8AC3E}">
        <p14:creationId xmlns:p14="http://schemas.microsoft.com/office/powerpoint/2010/main" val="3003551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716" y="1916831"/>
            <a:ext cx="6293651" cy="47982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altLang="pt-BR" sz="2000" dirty="0" smtClean="0"/>
              <a:t>Protocolo de cooperação firmado em 1984 entre o MDIC e a ABINEE, com interveniência do MME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altLang="pt-BR" sz="2000" dirty="0" smtClean="0"/>
              <a:t>Coordenado pelo INMETRO e com a participação dos fabricantes nos Grupos Técnicos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altLang="pt-BR" sz="2000" dirty="0" smtClean="0"/>
              <a:t>Promove a conservação de energia por meio de etiquetas informativas quanto ao consumo de máquinas e equipamentos (Faixas de A </a:t>
            </a:r>
            <a:r>
              <a:rPr lang="pt-BR" altLang="pt-BR" sz="2000" dirty="0" err="1" smtClean="0"/>
              <a:t>a</a:t>
            </a:r>
            <a:r>
              <a:rPr lang="pt-BR" altLang="pt-BR" sz="2000" dirty="0" smtClean="0"/>
              <a:t> </a:t>
            </a:r>
            <a:r>
              <a:rPr lang="pt-BR" altLang="pt-BR" sz="2000" dirty="0"/>
              <a:t>G</a:t>
            </a:r>
            <a:r>
              <a:rPr lang="pt-BR" altLang="pt-BR" sz="2000" dirty="0" smtClean="0"/>
              <a:t>)</a:t>
            </a:r>
            <a:endParaRPr lang="pt-BR" altLang="pt-BR" sz="2000" dirty="0" smtClean="0"/>
          </a:p>
          <a:p>
            <a:pPr lvl="0" algn="just">
              <a:spcBef>
                <a:spcPts val="0"/>
              </a:spcBef>
              <a:spcAft>
                <a:spcPts val="600"/>
              </a:spcAft>
            </a:pPr>
            <a:r>
              <a:rPr lang="pt-BR" sz="2000" dirty="0"/>
              <a:t>Estimula a competitividade da indústria, através da indução </a:t>
            </a:r>
            <a:r>
              <a:rPr lang="pt-BR" sz="2000" dirty="0" smtClean="0"/>
              <a:t>da </a:t>
            </a:r>
            <a:r>
              <a:rPr lang="pt-BR" sz="2000" dirty="0"/>
              <a:t>inovação e </a:t>
            </a:r>
            <a:r>
              <a:rPr lang="pt-BR" sz="2000" dirty="0" smtClean="0"/>
              <a:t>do desenvolvimento </a:t>
            </a:r>
            <a:r>
              <a:rPr lang="pt-BR" sz="2000" dirty="0"/>
              <a:t>tecnológico</a:t>
            </a:r>
            <a:endParaRPr lang="pt-BR" altLang="pt-BR" sz="2000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altLang="pt-BR" sz="2000" dirty="0" smtClean="0"/>
              <a:t>Tem caráter voluntário (inicialmente)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altLang="pt-BR" sz="2000" dirty="0" smtClean="0"/>
              <a:t>Fundamenta-se em regulamentos técnicos específicos para cada máquina e </a:t>
            </a:r>
            <a:r>
              <a:rPr lang="pt-BR" altLang="pt-BR" sz="2000" dirty="0" smtClean="0"/>
              <a:t>equipamento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000" dirty="0" err="1"/>
              <a:t>Classificação</a:t>
            </a:r>
            <a:r>
              <a:rPr lang="en-US" sz="2000" dirty="0"/>
              <a:t> </a:t>
            </a:r>
            <a:r>
              <a:rPr lang="en-US" sz="2000" dirty="0" smtClean="0"/>
              <a:t>dos </a:t>
            </a:r>
            <a:r>
              <a:rPr lang="en-US" sz="2000" dirty="0" err="1" smtClean="0"/>
              <a:t>equipamentos</a:t>
            </a:r>
            <a:r>
              <a:rPr lang="en-US" sz="2000" dirty="0" smtClean="0"/>
              <a:t> </a:t>
            </a:r>
            <a:r>
              <a:rPr lang="en-US" sz="2000" dirty="0" err="1" smtClean="0"/>
              <a:t>refere</a:t>
            </a:r>
            <a:r>
              <a:rPr lang="en-US" sz="2000" dirty="0" smtClean="0"/>
              <a:t>-se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consume </a:t>
            </a:r>
            <a:r>
              <a:rPr lang="en-US" sz="2000" dirty="0" err="1"/>
              <a:t>energético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à </a:t>
            </a:r>
            <a:r>
              <a:rPr lang="en-US" sz="2000" dirty="0" err="1"/>
              <a:t>eficiência</a:t>
            </a:r>
            <a:r>
              <a:rPr lang="en-US" sz="2000" dirty="0"/>
              <a:t> </a:t>
            </a:r>
            <a:r>
              <a:rPr lang="en-US" sz="2000" dirty="0" err="1"/>
              <a:t>energética</a:t>
            </a:r>
            <a:endParaRPr lang="en-US" sz="2000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t-BR" altLang="pt-BR" sz="2000" dirty="0" smtClean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714375"/>
            <a:ext cx="88265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PT" alt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>PROGRAMA BRASILEIRO DE ETIQUETAGEM</a:t>
            </a:r>
          </a:p>
        </p:txBody>
      </p:sp>
      <p:sp>
        <p:nvSpPr>
          <p:cNvPr id="16389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08662E2-142A-4BE6-A646-4DDC992008CA}" type="slidenum">
              <a:rPr lang="en-US" altLang="pt-BR" sz="1000" smtClean="0">
                <a:solidFill>
                  <a:schemeClr val="bg1"/>
                </a:solidFill>
                <a:latin typeface="Arial Narrow" charset="0"/>
              </a:rPr>
              <a:pPr eaLnBrk="1" hangingPunct="1"/>
              <a:t>6</a:t>
            </a:fld>
            <a:endParaRPr lang="en-US" altLang="pt-BR" sz="1000" smtClean="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686800" y="714375"/>
            <a:ext cx="457200" cy="6000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  <p:pic>
        <p:nvPicPr>
          <p:cNvPr id="8" name="Figura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41" y="1994618"/>
            <a:ext cx="1452885" cy="161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4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29621"/>
            <a:ext cx="1763688" cy="288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716" y="1916831"/>
            <a:ext cx="6138250" cy="47982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lvl="2" indent="-355600" algn="just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90000"/>
              <a:defRPr/>
            </a:pPr>
            <a:r>
              <a:rPr lang="pt-BR" altLang="pt-BR" sz="2000" b="1" dirty="0" smtClean="0">
                <a:solidFill>
                  <a:srgbClr val="FF0000"/>
                </a:solidFill>
              </a:rPr>
              <a:t>33 </a:t>
            </a:r>
            <a:r>
              <a:rPr lang="pt-BR" altLang="pt-BR" sz="2000" b="1" dirty="0">
                <a:solidFill>
                  <a:srgbClr val="FF0000"/>
                </a:solidFill>
              </a:rPr>
              <a:t>famílias de produtos etiquetados</a:t>
            </a:r>
          </a:p>
          <a:p>
            <a:pPr marL="355600" lvl="2" indent="-355600" algn="just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90000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R$ 26 </a:t>
            </a:r>
            <a:r>
              <a:rPr lang="en-US" sz="2000" b="1" dirty="0" err="1" smtClean="0">
                <a:solidFill>
                  <a:srgbClr val="FF0000"/>
                </a:solidFill>
              </a:rPr>
              <a:t>bilhões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/>
              <a:t>economizados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desde</a:t>
            </a:r>
            <a:r>
              <a:rPr lang="en-US" sz="2000" b="1" dirty="0" smtClean="0"/>
              <a:t> 2006</a:t>
            </a:r>
            <a:r>
              <a:rPr lang="en-US" sz="2000" b="1" dirty="0"/>
              <a:t>, </a:t>
            </a:r>
            <a:r>
              <a:rPr lang="en-US" sz="2000" b="1" dirty="0" smtClean="0"/>
              <a:t>pela </a:t>
            </a:r>
            <a:r>
              <a:rPr lang="en-US" sz="2000" b="1" dirty="0" err="1" smtClean="0"/>
              <a:t>substituição</a:t>
            </a:r>
            <a:r>
              <a:rPr lang="en-US" sz="2000" b="1" dirty="0" smtClean="0"/>
              <a:t> das </a:t>
            </a:r>
            <a:r>
              <a:rPr lang="en-US" sz="2000" b="1" dirty="0" err="1" smtClean="0"/>
              <a:t>ineficientes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lâmpadas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incandescentes</a:t>
            </a:r>
            <a:endParaRPr lang="en-US" sz="2000" b="1" dirty="0"/>
          </a:p>
          <a:p>
            <a:pPr marL="355600" lvl="2" indent="-355600" algn="just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90000"/>
              <a:defRPr/>
            </a:pPr>
            <a:r>
              <a:rPr lang="en-US" sz="2000" b="1" dirty="0" err="1" smtClean="0"/>
              <a:t>Emitidas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mais</a:t>
            </a:r>
            <a:r>
              <a:rPr lang="en-US" sz="2000" b="1" dirty="0" smtClean="0"/>
              <a:t> de </a:t>
            </a:r>
            <a:r>
              <a:rPr lang="en-US" sz="2000" b="1" dirty="0" smtClean="0">
                <a:solidFill>
                  <a:srgbClr val="FF0000"/>
                </a:solidFill>
              </a:rPr>
              <a:t>3.200 </a:t>
            </a:r>
            <a:r>
              <a:rPr lang="en-US" sz="2000" b="1" dirty="0" err="1" smtClean="0">
                <a:solidFill>
                  <a:srgbClr val="FF0000"/>
                </a:solidFill>
              </a:rPr>
              <a:t>etiquetas</a:t>
            </a:r>
            <a:r>
              <a:rPr lang="en-US" sz="2000" b="1" dirty="0" smtClean="0"/>
              <a:t> para </a:t>
            </a:r>
            <a:r>
              <a:rPr lang="en-US" sz="2000" b="1" dirty="0" err="1" smtClean="0"/>
              <a:t>edificações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comerciais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residenciais</a:t>
            </a:r>
            <a:r>
              <a:rPr lang="en-US" sz="2000" b="1" dirty="0" smtClean="0"/>
              <a:t> </a:t>
            </a:r>
          </a:p>
          <a:p>
            <a:pPr marL="355600" lvl="2" indent="-355600" algn="just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90000"/>
              <a:defRPr/>
            </a:pPr>
            <a:r>
              <a:rPr lang="en-US" altLang="pt-BR" sz="2000" b="1" dirty="0" smtClean="0">
                <a:solidFill>
                  <a:srgbClr val="FF0000"/>
                </a:solidFill>
              </a:rPr>
              <a:t>100</a:t>
            </a:r>
            <a:r>
              <a:rPr lang="en-US" altLang="pt-BR" sz="2000" b="1" dirty="0">
                <a:solidFill>
                  <a:srgbClr val="FF0000"/>
                </a:solidFill>
              </a:rPr>
              <a:t>% </a:t>
            </a:r>
            <a:r>
              <a:rPr lang="en-US" altLang="pt-BR" sz="2000" b="1" dirty="0" smtClean="0">
                <a:solidFill>
                  <a:srgbClr val="FF0000"/>
                </a:solidFill>
              </a:rPr>
              <a:t>dos </a:t>
            </a:r>
            <a:r>
              <a:rPr lang="en-US" altLang="pt-BR" sz="2000" b="1" dirty="0" err="1" smtClean="0">
                <a:solidFill>
                  <a:srgbClr val="FF0000"/>
                </a:solidFill>
              </a:rPr>
              <a:t>carros</a:t>
            </a:r>
            <a:r>
              <a:rPr lang="en-US" altLang="pt-BR" sz="20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2000" b="1" dirty="0" err="1" smtClean="0">
                <a:solidFill>
                  <a:srgbClr val="FF0000"/>
                </a:solidFill>
              </a:rPr>
              <a:t>produzidos</a:t>
            </a:r>
            <a:r>
              <a:rPr lang="en-US" altLang="pt-BR" sz="20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2000" b="1" dirty="0" err="1" smtClean="0">
                <a:solidFill>
                  <a:srgbClr val="FF0000"/>
                </a:solidFill>
              </a:rPr>
              <a:t>ou</a:t>
            </a:r>
            <a:r>
              <a:rPr lang="en-US" altLang="pt-BR" sz="20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2000" b="1" dirty="0" err="1" smtClean="0">
                <a:solidFill>
                  <a:srgbClr val="FF0000"/>
                </a:solidFill>
              </a:rPr>
              <a:t>comercializados</a:t>
            </a:r>
            <a:r>
              <a:rPr lang="en-US" altLang="pt-BR" sz="20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2000" b="1" dirty="0" smtClean="0"/>
              <a:t>no </a:t>
            </a:r>
            <a:r>
              <a:rPr lang="en-US" altLang="pt-BR" sz="2000" b="1" dirty="0" err="1" smtClean="0"/>
              <a:t>Brasil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estão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etiquetados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desde</a:t>
            </a:r>
            <a:r>
              <a:rPr lang="en-US" altLang="pt-BR" sz="2000" b="1" dirty="0" smtClean="0"/>
              <a:t> 2017</a:t>
            </a:r>
            <a:endParaRPr lang="en-US" altLang="pt-BR" sz="2000" b="1" dirty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714375"/>
            <a:ext cx="88265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PT" alt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>PROGRAMA BRASILEIRO DE ETIQUETAGEM</a:t>
            </a:r>
          </a:p>
        </p:txBody>
      </p:sp>
      <p:sp>
        <p:nvSpPr>
          <p:cNvPr id="16389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08662E2-142A-4BE6-A646-4DDC992008CA}" type="slidenum">
              <a:rPr lang="en-US" altLang="pt-BR" sz="1000" smtClean="0">
                <a:solidFill>
                  <a:schemeClr val="bg1"/>
                </a:solidFill>
                <a:latin typeface="Arial Narrow" charset="0"/>
              </a:rPr>
              <a:pPr eaLnBrk="1" hangingPunct="1"/>
              <a:t>7</a:t>
            </a:fld>
            <a:endParaRPr lang="en-US" altLang="pt-BR" sz="1000" smtClean="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686800" y="714375"/>
            <a:ext cx="457200" cy="6000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  <p:pic>
        <p:nvPicPr>
          <p:cNvPr id="8" name="Figura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41" y="1994618"/>
            <a:ext cx="1452885" cy="161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4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29621"/>
            <a:ext cx="1763688" cy="288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84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323528" y="764704"/>
            <a:ext cx="8461127" cy="115212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PROGRAMA NACIONAL DE CONSERVAÇÃO DE ENERGIA ELÉTRICA – PROCEL</a:t>
            </a:r>
            <a:endParaRPr lang="en-US" sz="32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charset="0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469032" y="1772816"/>
            <a:ext cx="1942728" cy="3384376"/>
            <a:chOff x="469032" y="1341192"/>
            <a:chExt cx="2590800" cy="3816000"/>
          </a:xfrm>
        </p:grpSpPr>
        <p:graphicFrame>
          <p:nvGraphicFramePr>
            <p:cNvPr id="36" name="Diagrama 35"/>
            <p:cNvGraphicFramePr/>
            <p:nvPr>
              <p:extLst>
                <p:ext uri="{D42A27DB-BD31-4B8C-83A1-F6EECF244321}">
                  <p14:modId xmlns:p14="http://schemas.microsoft.com/office/powerpoint/2010/main" val="2272632497"/>
                </p:ext>
              </p:extLst>
            </p:nvPr>
          </p:nvGraphicFramePr>
          <p:xfrm>
            <a:off x="469032" y="1341192"/>
            <a:ext cx="2590800" cy="3816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4099" name="Picture 2" descr="C:\Users\moisess\Pictures\Logos\Logos Institucionais\logo Proce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75" y="3321722"/>
              <a:ext cx="1354138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6" descr="C:\Users\limberg\Desktop\ELB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25" y="2277147"/>
              <a:ext cx="169703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25" y="1415135"/>
              <a:ext cx="2179638" cy="450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0" name="CaixaDeTexto 3"/>
          <p:cNvSpPr txBox="1">
            <a:spLocks noChangeArrowheads="1"/>
          </p:cNvSpPr>
          <p:nvPr/>
        </p:nvSpPr>
        <p:spPr bwMode="auto">
          <a:xfrm>
            <a:off x="7067805" y="1494879"/>
            <a:ext cx="15065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pt-BR" sz="1400" dirty="0" err="1" smtClean="0">
                <a:latin typeface="Arial" panose="020B0604020202020204" pitchFamily="34" charset="0"/>
              </a:rPr>
              <a:t>Resultados</a:t>
            </a:r>
            <a:r>
              <a:rPr lang="pt-BR" altLang="pt-BR" sz="1400" b="1" baseline="30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*</a:t>
            </a:r>
            <a:endParaRPr lang="pt-BR" altLang="pt-BR" sz="1400" dirty="0">
              <a:latin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4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2017</a:t>
            </a:r>
            <a:endParaRPr lang="pt-BR" altLang="pt-BR" sz="1400" b="1" baseline="30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851920" y="2019811"/>
            <a:ext cx="4799068" cy="4145493"/>
            <a:chOff x="4381444" y="1937708"/>
            <a:chExt cx="4799068" cy="4145493"/>
          </a:xfrm>
        </p:grpSpPr>
        <p:graphicFrame>
          <p:nvGraphicFramePr>
            <p:cNvPr id="75" name="Diagrama 74"/>
            <p:cNvGraphicFramePr/>
            <p:nvPr>
              <p:extLst>
                <p:ext uri="{D42A27DB-BD31-4B8C-83A1-F6EECF244321}">
                  <p14:modId xmlns:p14="http://schemas.microsoft.com/office/powerpoint/2010/main" val="3304628783"/>
                </p:ext>
              </p:extLst>
            </p:nvPr>
          </p:nvGraphicFramePr>
          <p:xfrm>
            <a:off x="4381444" y="1937708"/>
            <a:ext cx="4799068" cy="414549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4106" name="CaixaDeTexto 4"/>
            <p:cNvSpPr txBox="1">
              <a:spLocks noChangeArrowheads="1"/>
            </p:cNvSpPr>
            <p:nvPr/>
          </p:nvSpPr>
          <p:spPr bwMode="auto">
            <a:xfrm>
              <a:off x="6367016" y="3134310"/>
              <a:ext cx="7970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000" dirty="0" err="1" smtClean="0"/>
                <a:t>Equivalente</a:t>
              </a:r>
              <a:endParaRPr lang="en-US" altLang="pt-BR" sz="1000" dirty="0"/>
            </a:p>
          </p:txBody>
        </p:sp>
        <p:sp>
          <p:nvSpPr>
            <p:cNvPr id="4107" name="CaixaDeTexto 5"/>
            <p:cNvSpPr txBox="1">
              <a:spLocks noChangeArrowheads="1"/>
            </p:cNvSpPr>
            <p:nvPr/>
          </p:nvSpPr>
          <p:spPr bwMode="auto">
            <a:xfrm>
              <a:off x="6367016" y="4478923"/>
              <a:ext cx="7970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000" dirty="0" err="1" smtClean="0"/>
                <a:t>Equivalente</a:t>
              </a:r>
              <a:endParaRPr lang="en-US" altLang="pt-BR" sz="1000" dirty="0"/>
            </a:p>
          </p:txBody>
        </p:sp>
        <p:sp>
          <p:nvSpPr>
            <p:cNvPr id="78" name="CaixaDeTexto 77"/>
            <p:cNvSpPr txBox="1"/>
            <p:nvPr/>
          </p:nvSpPr>
          <p:spPr bwMode="auto">
            <a:xfrm>
              <a:off x="7257809" y="3633508"/>
              <a:ext cx="338554" cy="704680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err="1" smtClean="0">
                  <a:latin typeface="+mn-lt"/>
                  <a:cs typeface="+mn-cs"/>
                </a:rPr>
                <a:t>Equivalente</a:t>
              </a:r>
              <a:endParaRPr lang="en-US" sz="1000" dirty="0">
                <a:latin typeface="+mn-lt"/>
                <a:cs typeface="+mn-cs"/>
              </a:endParaRPr>
            </a:p>
          </p:txBody>
        </p:sp>
        <p:sp>
          <p:nvSpPr>
            <p:cNvPr id="79" name="CaixaDeTexto 78"/>
            <p:cNvSpPr txBox="1"/>
            <p:nvPr/>
          </p:nvSpPr>
          <p:spPr bwMode="auto">
            <a:xfrm>
              <a:off x="5940152" y="3585290"/>
              <a:ext cx="338554" cy="704680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err="1" smtClean="0">
                  <a:latin typeface="+mn-lt"/>
                  <a:cs typeface="+mn-cs"/>
                </a:rPr>
                <a:t>Equivalente</a:t>
              </a:r>
              <a:endParaRPr lang="en-US" sz="1000" dirty="0">
                <a:latin typeface="+mn-lt"/>
                <a:cs typeface="+mn-cs"/>
              </a:endParaRPr>
            </a:p>
          </p:txBody>
        </p:sp>
      </p:grpSp>
      <p:sp>
        <p:nvSpPr>
          <p:cNvPr id="69" name="CaixaDeTexto 68"/>
          <p:cNvSpPr txBox="1"/>
          <p:nvPr/>
        </p:nvSpPr>
        <p:spPr>
          <a:xfrm>
            <a:off x="183558" y="4109878"/>
            <a:ext cx="2831224" cy="26314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69875" fontAlgn="auto">
              <a:lnSpc>
                <a:spcPts val="18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400" b="1" dirty="0" smtClean="0">
                <a:latin typeface="Arial" panose="020B0604020202020204" pitchFamily="34" charset="0"/>
              </a:rPr>
              <a:t>AREAS </a:t>
            </a:r>
            <a:r>
              <a:rPr lang="pt-BR" sz="1400" b="1" dirty="0" smtClean="0">
                <a:latin typeface="Arial" panose="020B0604020202020204" pitchFamily="34" charset="0"/>
              </a:rPr>
              <a:t>DE ATUAÇÃO</a:t>
            </a:r>
            <a:endParaRPr lang="pt-BR" sz="1000" b="1" dirty="0">
              <a:latin typeface="Arial" panose="020B0604020202020204" pitchFamily="34" charset="0"/>
            </a:endParaRPr>
          </a:p>
          <a:p>
            <a:pPr marL="285750" indent="-28575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err="1" smtClean="0">
                <a:latin typeface="Arial" panose="020B0604020202020204" pitchFamily="34" charset="0"/>
              </a:rPr>
              <a:t>Edificações</a:t>
            </a:r>
            <a:endParaRPr lang="en-US" sz="1400" dirty="0" smtClean="0">
              <a:latin typeface="Arial" panose="020B0604020202020204" pitchFamily="34" charset="0"/>
            </a:endParaRPr>
          </a:p>
          <a:p>
            <a:pPr marL="285750" indent="-28575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err="1" smtClean="0">
                <a:latin typeface="Arial" panose="020B0604020202020204" pitchFamily="34" charset="0"/>
              </a:rPr>
              <a:t>Indústria</a:t>
            </a:r>
            <a:endParaRPr lang="en-US" sz="1400" dirty="0" smtClean="0">
              <a:latin typeface="Arial" panose="020B0604020202020204" pitchFamily="34" charset="0"/>
            </a:endParaRPr>
          </a:p>
          <a:p>
            <a:pPr marL="285750" indent="-28575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err="1" smtClean="0">
                <a:latin typeface="Arial" panose="020B0604020202020204" pitchFamily="34" charset="0"/>
              </a:rPr>
              <a:t>Iluminação</a:t>
            </a:r>
            <a:r>
              <a:rPr lang="en-US" sz="1400" dirty="0" smtClean="0"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</a:rPr>
              <a:t>Pública</a:t>
            </a:r>
            <a:endParaRPr lang="en-US" sz="1400" dirty="0" smtClean="0">
              <a:latin typeface="Arial" panose="020B0604020202020204" pitchFamily="34" charset="0"/>
            </a:endParaRPr>
          </a:p>
          <a:p>
            <a:pPr marL="285750" indent="-28575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err="1" smtClean="0">
                <a:latin typeface="Arial" panose="020B0604020202020204" pitchFamily="34" charset="0"/>
              </a:rPr>
              <a:t>Saneamento</a:t>
            </a:r>
            <a:endParaRPr lang="en-US" sz="1400" dirty="0" smtClean="0">
              <a:latin typeface="Arial" panose="020B0604020202020204" pitchFamily="34" charset="0"/>
            </a:endParaRPr>
          </a:p>
          <a:p>
            <a:pPr marL="285750" indent="-28575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err="1" smtClean="0">
                <a:latin typeface="Arial" panose="020B0604020202020204" pitchFamily="34" charset="0"/>
              </a:rPr>
              <a:t>Educação</a:t>
            </a:r>
            <a:endParaRPr lang="en-US" sz="1400" dirty="0" smtClean="0">
              <a:latin typeface="Arial" panose="020B0604020202020204" pitchFamily="34" charset="0"/>
            </a:endParaRPr>
          </a:p>
          <a:p>
            <a:pPr marL="285750" indent="-28575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err="1" smtClean="0">
                <a:latin typeface="Arial" panose="020B0604020202020204" pitchFamily="34" charset="0"/>
              </a:rPr>
              <a:t>Estudos</a:t>
            </a:r>
            <a:r>
              <a:rPr lang="en-US" sz="1400" dirty="0" smtClean="0"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</a:rPr>
              <a:t>Estruturantes</a:t>
            </a:r>
            <a:r>
              <a:rPr lang="en-US" sz="1400" dirty="0" smtClean="0">
                <a:latin typeface="Arial" panose="020B0604020202020204" pitchFamily="34" charset="0"/>
              </a:rPr>
              <a:t> </a:t>
            </a:r>
          </a:p>
          <a:p>
            <a:pPr marL="285750" indent="-28575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err="1" smtClean="0">
                <a:latin typeface="Arial" panose="020B0604020202020204" pitchFamily="34" charset="0"/>
              </a:rPr>
              <a:t>Disseminação</a:t>
            </a:r>
            <a:r>
              <a:rPr lang="en-US" sz="1400" dirty="0" smtClean="0">
                <a:latin typeface="Arial" panose="020B0604020202020204" pitchFamily="34" charset="0"/>
              </a:rPr>
              <a:t> de </a:t>
            </a:r>
            <a:r>
              <a:rPr lang="en-US" sz="1400" dirty="0" err="1" smtClean="0">
                <a:latin typeface="Arial" panose="020B0604020202020204" pitchFamily="34" charset="0"/>
              </a:rPr>
              <a:t>informação</a:t>
            </a:r>
            <a:r>
              <a:rPr lang="en-US" sz="1400" dirty="0" smtClean="0">
                <a:latin typeface="Arial" panose="020B0604020202020204" pitchFamily="34" charset="0"/>
              </a:rPr>
              <a:t> </a:t>
            </a:r>
          </a:p>
          <a:p>
            <a:pPr marL="285750" indent="-28575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err="1" smtClean="0">
                <a:latin typeface="Arial" panose="020B0604020202020204" pitchFamily="34" charset="0"/>
              </a:rPr>
              <a:t>Selo</a:t>
            </a:r>
            <a:r>
              <a:rPr lang="en-US" sz="1400" dirty="0" smtClean="0">
                <a:latin typeface="Arial" panose="020B0604020202020204" pitchFamily="34" charset="0"/>
              </a:rPr>
              <a:t> PROCEL</a:t>
            </a:r>
            <a:endParaRPr lang="en-US" sz="1400" dirty="0" smtClean="0">
              <a:latin typeface="Arial" panose="020B0604020202020204" pitchFamily="34" charset="0"/>
            </a:endParaRPr>
          </a:p>
          <a:p>
            <a:pPr marL="285750" indent="-28575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err="1" smtClean="0">
                <a:latin typeface="Arial" panose="020B0604020202020204" pitchFamily="34" charset="0"/>
              </a:rPr>
              <a:t>Gestão</a:t>
            </a:r>
            <a:r>
              <a:rPr lang="en-US" sz="1400" dirty="0" smtClean="0"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</a:rPr>
              <a:t>Energética</a:t>
            </a:r>
            <a:r>
              <a:rPr lang="en-US" sz="1400" dirty="0" smtClean="0">
                <a:latin typeface="Arial" panose="020B0604020202020204" pitchFamily="34" charset="0"/>
              </a:rPr>
              <a:t> Municipal</a:t>
            </a:r>
            <a:endParaRPr lang="en-US" sz="1400" dirty="0" smtClean="0">
              <a:latin typeface="Arial" panose="020B0604020202020204" pitchFamily="34" charset="0"/>
            </a:endParaRPr>
          </a:p>
          <a:p>
            <a:pPr marL="285750" indent="-28575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Arial" panose="020B0604020202020204" pitchFamily="34" charset="0"/>
              </a:rPr>
              <a:t>Marketing</a:t>
            </a:r>
            <a:endParaRPr lang="en-US" sz="1400" b="1" dirty="0">
              <a:latin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416124" y="6493189"/>
            <a:ext cx="12706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00" dirty="0" smtClean="0"/>
              <a:t>*resultados preliminares</a:t>
            </a:r>
            <a:endParaRPr lang="pt-BR" sz="700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84899" y="1809604"/>
            <a:ext cx="1032315" cy="215847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794" y="6165615"/>
            <a:ext cx="9144794" cy="71755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www.procelinfo.com.br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686800" y="714375"/>
            <a:ext cx="457200" cy="6000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40556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508104" y="2101493"/>
            <a:ext cx="306439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t-PT" altLang="pt-BR" sz="1800" b="1" dirty="0" smtClean="0">
                <a:latin typeface="+mn-lt"/>
              </a:rPr>
              <a:t>Resultados </a:t>
            </a:r>
            <a:r>
              <a:rPr lang="pt-PT" altLang="pt-BR" sz="1800" b="1" dirty="0" smtClean="0">
                <a:latin typeface="+mn-lt"/>
              </a:rPr>
              <a:t>(2015)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1600" dirty="0" err="1" smtClean="0">
                <a:latin typeface="+mn-lt"/>
              </a:rPr>
              <a:t>Mais</a:t>
            </a:r>
            <a:r>
              <a:rPr lang="en-US" altLang="pt-BR" sz="1600" dirty="0" smtClean="0">
                <a:latin typeface="+mn-lt"/>
              </a:rPr>
              <a:t> de </a:t>
            </a:r>
            <a:r>
              <a:rPr lang="en-US" altLang="pt-BR" sz="1600" b="1" dirty="0" smtClean="0">
                <a:solidFill>
                  <a:srgbClr val="FF0000"/>
                </a:solidFill>
                <a:latin typeface="+mn-lt"/>
              </a:rPr>
              <a:t>1,1 </a:t>
            </a:r>
            <a:r>
              <a:rPr lang="en-US" altLang="pt-BR" sz="1600" b="1" dirty="0" err="1" smtClean="0">
                <a:solidFill>
                  <a:srgbClr val="FF0000"/>
                </a:solidFill>
                <a:latin typeface="+mn-lt"/>
              </a:rPr>
              <a:t>bilhões</a:t>
            </a:r>
            <a:r>
              <a:rPr lang="en-US" altLang="pt-BR" sz="1600" b="1" dirty="0" smtClean="0">
                <a:solidFill>
                  <a:srgbClr val="FF0000"/>
                </a:solidFill>
                <a:latin typeface="+mn-lt"/>
              </a:rPr>
              <a:t> de </a:t>
            </a:r>
            <a:r>
              <a:rPr lang="en-US" altLang="pt-BR" sz="1600" b="1" dirty="0" err="1" smtClean="0">
                <a:solidFill>
                  <a:srgbClr val="FF0000"/>
                </a:solidFill>
                <a:latin typeface="+mn-lt"/>
              </a:rPr>
              <a:t>galões</a:t>
            </a:r>
            <a:r>
              <a:rPr lang="en-US" altLang="pt-BR" sz="1600" b="1" dirty="0" smtClean="0">
                <a:solidFill>
                  <a:srgbClr val="FF0000"/>
                </a:solidFill>
                <a:latin typeface="+mn-lt"/>
              </a:rPr>
              <a:t> de diesel </a:t>
            </a:r>
            <a:r>
              <a:rPr lang="en-US" altLang="pt-BR" sz="1600" b="1" dirty="0" err="1" smtClean="0">
                <a:solidFill>
                  <a:srgbClr val="FF0000"/>
                </a:solidFill>
                <a:latin typeface="+mn-lt"/>
              </a:rPr>
              <a:t>economizados</a:t>
            </a:r>
            <a:r>
              <a:rPr lang="en-US" altLang="pt-BR" sz="1600" dirty="0" smtClean="0">
                <a:latin typeface="+mn-lt"/>
              </a:rPr>
              <a:t>, </a:t>
            </a:r>
            <a:r>
              <a:rPr lang="en-US" altLang="pt-BR" sz="1600" dirty="0" err="1" smtClean="0">
                <a:latin typeface="+mn-lt"/>
              </a:rPr>
              <a:t>correspondendo</a:t>
            </a:r>
            <a:r>
              <a:rPr lang="en-US" altLang="pt-BR" sz="1600" dirty="0" smtClean="0">
                <a:latin typeface="+mn-lt"/>
              </a:rPr>
              <a:t> a </a:t>
            </a:r>
            <a:r>
              <a:rPr lang="en-US" altLang="pt-BR" sz="1600" b="1" dirty="0">
                <a:solidFill>
                  <a:srgbClr val="FF0000"/>
                </a:solidFill>
                <a:latin typeface="+mn-lt"/>
              </a:rPr>
              <a:t>3</a:t>
            </a:r>
            <a:r>
              <a:rPr lang="en-US" altLang="pt-BR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pt-BR" sz="1600" b="1" dirty="0" err="1" smtClean="0">
                <a:solidFill>
                  <a:srgbClr val="FF0000"/>
                </a:solidFill>
                <a:latin typeface="+mn-lt"/>
              </a:rPr>
              <a:t>milhões</a:t>
            </a:r>
            <a:r>
              <a:rPr lang="en-US" altLang="pt-BR" sz="1600" b="1" dirty="0" smtClean="0">
                <a:solidFill>
                  <a:srgbClr val="FF0000"/>
                </a:solidFill>
                <a:latin typeface="+mn-lt"/>
              </a:rPr>
              <a:t> de tCO2 </a:t>
            </a:r>
            <a:r>
              <a:rPr lang="en-US" altLang="pt-BR" sz="1600" b="1" dirty="0" err="1" smtClean="0">
                <a:solidFill>
                  <a:srgbClr val="FF0000"/>
                </a:solidFill>
                <a:latin typeface="+mn-lt"/>
              </a:rPr>
              <a:t>evitadas</a:t>
            </a:r>
            <a:r>
              <a:rPr lang="en-US" altLang="pt-BR" sz="16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altLang="pt-BR" sz="1600" b="1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1600" dirty="0" err="1" smtClean="0">
                <a:latin typeface="+mn-lt"/>
              </a:rPr>
              <a:t>Mais</a:t>
            </a:r>
            <a:r>
              <a:rPr lang="en-US" altLang="pt-BR" sz="1600" dirty="0" smtClean="0">
                <a:latin typeface="+mn-lt"/>
              </a:rPr>
              <a:t> de </a:t>
            </a:r>
            <a:r>
              <a:rPr lang="en-US" altLang="pt-BR" sz="1600" b="1" dirty="0" smtClean="0">
                <a:solidFill>
                  <a:srgbClr val="FF0000"/>
                </a:solidFill>
                <a:latin typeface="+mn-lt"/>
              </a:rPr>
              <a:t>10 </a:t>
            </a:r>
            <a:r>
              <a:rPr lang="en-US" altLang="pt-BR" sz="1600" b="1" dirty="0" err="1" smtClean="0">
                <a:solidFill>
                  <a:srgbClr val="FF0000"/>
                </a:solidFill>
                <a:latin typeface="+mn-lt"/>
              </a:rPr>
              <a:t>milhões</a:t>
            </a:r>
            <a:r>
              <a:rPr lang="en-US" altLang="pt-BR" sz="1600" b="1" dirty="0" smtClean="0">
                <a:solidFill>
                  <a:srgbClr val="FF0000"/>
                </a:solidFill>
                <a:latin typeface="+mn-lt"/>
              </a:rPr>
              <a:t> de m</a:t>
            </a:r>
            <a:r>
              <a:rPr lang="en-US" altLang="pt-BR" sz="1600" b="1" baseline="300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altLang="pt-BR" sz="1600" b="1" dirty="0" smtClean="0">
                <a:solidFill>
                  <a:srgbClr val="FF0000"/>
                </a:solidFill>
                <a:latin typeface="+mn-lt"/>
              </a:rPr>
              <a:t> de GLP </a:t>
            </a:r>
            <a:r>
              <a:rPr lang="en-US" altLang="pt-BR" sz="1600" b="1" dirty="0" err="1" smtClean="0">
                <a:solidFill>
                  <a:srgbClr val="FF0000"/>
                </a:solidFill>
                <a:latin typeface="+mn-lt"/>
              </a:rPr>
              <a:t>economizados</a:t>
            </a:r>
            <a:r>
              <a:rPr lang="en-US" altLang="pt-BR" sz="1600" dirty="0" smtClean="0">
                <a:latin typeface="+mn-lt"/>
              </a:rPr>
              <a:t>, </a:t>
            </a:r>
            <a:r>
              <a:rPr lang="en-US" altLang="pt-BR" sz="1600" dirty="0" err="1" smtClean="0">
                <a:latin typeface="+mn-lt"/>
              </a:rPr>
              <a:t>correspondendo</a:t>
            </a:r>
            <a:r>
              <a:rPr lang="en-US" altLang="pt-BR" sz="1600" dirty="0" smtClean="0">
                <a:latin typeface="+mn-lt"/>
              </a:rPr>
              <a:t> a </a:t>
            </a:r>
            <a:r>
              <a:rPr lang="en-US" altLang="pt-BR" sz="1600" b="1" dirty="0" smtClean="0">
                <a:solidFill>
                  <a:srgbClr val="FF0000"/>
                </a:solidFill>
                <a:latin typeface="+mn-lt"/>
              </a:rPr>
              <a:t>17.000 tCO2 </a:t>
            </a:r>
            <a:r>
              <a:rPr lang="en-US" altLang="pt-BR" sz="1600" b="1" dirty="0" err="1" smtClean="0">
                <a:solidFill>
                  <a:srgbClr val="FF0000"/>
                </a:solidFill>
                <a:latin typeface="+mn-lt"/>
              </a:rPr>
              <a:t>evitadas</a:t>
            </a:r>
            <a:endParaRPr lang="en-US" altLang="pt-BR" sz="1600" b="1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>
                <a:latin typeface="+mn-lt"/>
              </a:rPr>
              <a:t>Cerca</a:t>
            </a:r>
            <a:r>
              <a:rPr lang="en-US" sz="1600" dirty="0" smtClean="0">
                <a:latin typeface="+mn-lt"/>
              </a:rPr>
              <a:t> de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1.102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</a:rPr>
              <a:t>modelos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de 35 </a:t>
            </a:r>
            <a:r>
              <a:rPr lang="en-US" sz="1600" dirty="0" err="1" smtClean="0">
                <a:latin typeface="+mn-lt"/>
              </a:rPr>
              <a:t>montadoras</a:t>
            </a:r>
            <a:r>
              <a:rPr lang="en-US" sz="1600" dirty="0" smtClean="0">
                <a:latin typeface="+mn-lt"/>
              </a:rPr>
              <a:t> de </a:t>
            </a:r>
            <a:r>
              <a:rPr lang="en-US" sz="1600" dirty="0" err="1" smtClean="0">
                <a:latin typeface="+mn-lt"/>
              </a:rPr>
              <a:t>veículos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leves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foram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certificados</a:t>
            </a:r>
            <a:endParaRPr lang="en-US" altLang="pt-BR" sz="1600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t="-1579" r="16" b="861"/>
          <a:stretch/>
        </p:blipFill>
        <p:spPr bwMode="auto">
          <a:xfrm>
            <a:off x="3869497" y="2060848"/>
            <a:ext cx="1259602" cy="2973161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rgbClr val="F9EE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" t="1808" r="67617" b="12240"/>
          <a:stretch/>
        </p:blipFill>
        <p:spPr bwMode="auto">
          <a:xfrm>
            <a:off x="7679224" y="836712"/>
            <a:ext cx="900000" cy="92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Número de Slide 2"/>
          <p:cNvSpPr txBox="1">
            <a:spLocks/>
          </p:cNvSpPr>
          <p:nvPr/>
        </p:nvSpPr>
        <p:spPr>
          <a:xfrm>
            <a:off x="8458200" y="6293360"/>
            <a:ext cx="457200" cy="3048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CFFCD5A9-622B-4936-98D1-E903E7F889F6}" type="slidenum">
              <a:rPr lang="en-US" sz="1200" smtClean="0">
                <a:solidFill>
                  <a:srgbClr val="002060"/>
                </a:solidFill>
              </a:rPr>
              <a:pPr algn="ctr">
                <a:defRPr/>
              </a:pPr>
              <a:t>9</a:t>
            </a:fld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23529" y="908720"/>
            <a:ext cx="7488832" cy="85583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PROGRAMA NACIONAL DE USO RACIONAL DE PETRÓLEO E GÁS NATURAL </a:t>
            </a:r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-</a:t>
            </a:r>
            <a:r>
              <a:rPr lang="pt-BR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 </a:t>
            </a:r>
            <a:r>
              <a:rPr lang="pt-BR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CONPET</a:t>
            </a:r>
            <a:endParaRPr lang="pt-BR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15616" y="6057117"/>
            <a:ext cx="6629022" cy="461665"/>
          </a:xfrm>
          <a:prstGeom prst="rect">
            <a:avLst/>
          </a:prstGeom>
          <a:noFill/>
          <a:ln w="444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None/>
              <a:defRPr/>
            </a:pPr>
            <a:r>
              <a:rPr lang="pt-BR" altLang="pt-BR" sz="2400" b="1" dirty="0" smtClean="0">
                <a:latin typeface="+mn-lt"/>
              </a:rPr>
              <a:t>Investimento médio anual de R$ 9 milhões</a:t>
            </a:r>
            <a:endParaRPr lang="pt-BR" altLang="pt-BR" sz="2400" b="1" kern="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9" y="2101493"/>
            <a:ext cx="34044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defRPr/>
            </a:pPr>
            <a:r>
              <a:rPr lang="en-US" altLang="pt-BR" sz="1800" b="1" dirty="0" err="1" smtClean="0">
                <a:latin typeface="+mn-lt"/>
              </a:rPr>
              <a:t>Principais</a:t>
            </a:r>
            <a:r>
              <a:rPr lang="en-US" altLang="pt-BR" sz="1800" b="1" dirty="0" smtClean="0">
                <a:latin typeface="+mn-lt"/>
              </a:rPr>
              <a:t> </a:t>
            </a:r>
            <a:r>
              <a:rPr lang="en-US" altLang="pt-BR" sz="1800" b="1" dirty="0" err="1" smtClean="0">
                <a:latin typeface="+mn-lt"/>
              </a:rPr>
              <a:t>iniciativas</a:t>
            </a:r>
            <a:endParaRPr lang="en-US" altLang="pt-BR" sz="1800" b="1" dirty="0" smtClean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1600" b="1" dirty="0" err="1" smtClean="0">
                <a:latin typeface="+mn-lt"/>
              </a:rPr>
              <a:t>Educação</a:t>
            </a:r>
            <a:r>
              <a:rPr lang="en-US" altLang="pt-BR" sz="1600" b="1" dirty="0" smtClean="0">
                <a:latin typeface="+mn-lt"/>
              </a:rPr>
              <a:t>: </a:t>
            </a:r>
            <a:r>
              <a:rPr lang="en-US" altLang="pt-BR" sz="1600" dirty="0" err="1" smtClean="0">
                <a:latin typeface="+mn-lt"/>
              </a:rPr>
              <a:t>treinamento</a:t>
            </a:r>
            <a:r>
              <a:rPr lang="en-US" altLang="pt-BR" sz="1600" dirty="0" smtClean="0">
                <a:latin typeface="+mn-lt"/>
              </a:rPr>
              <a:t> de professors da </a:t>
            </a:r>
            <a:r>
              <a:rPr lang="en-US" altLang="pt-BR" sz="1600" dirty="0" err="1" smtClean="0">
                <a:latin typeface="+mn-lt"/>
              </a:rPr>
              <a:t>educação</a:t>
            </a:r>
            <a:r>
              <a:rPr lang="en-US" altLang="pt-BR" sz="1600" dirty="0" smtClean="0">
                <a:latin typeface="+mn-lt"/>
              </a:rPr>
              <a:t> fundamental</a:t>
            </a:r>
            <a:endParaRPr lang="en-US" altLang="pt-BR" sz="1600" dirty="0" smtClean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1600" b="1" dirty="0" err="1" smtClean="0">
                <a:latin typeface="+mn-lt"/>
              </a:rPr>
              <a:t>Transportes</a:t>
            </a:r>
            <a:r>
              <a:rPr lang="en-US" altLang="pt-BR" sz="1600" b="1" dirty="0" smtClean="0">
                <a:latin typeface="+mn-lt"/>
              </a:rPr>
              <a:t>: </a:t>
            </a:r>
            <a:r>
              <a:rPr lang="en-US" altLang="pt-BR" sz="1600" dirty="0" err="1" smtClean="0">
                <a:latin typeface="+mn-lt"/>
              </a:rPr>
              <a:t>avaliação</a:t>
            </a:r>
            <a:r>
              <a:rPr lang="en-US" altLang="pt-BR" sz="1600" dirty="0" smtClean="0">
                <a:latin typeface="+mn-lt"/>
              </a:rPr>
              <a:t> e </a:t>
            </a:r>
            <a:r>
              <a:rPr lang="en-US" altLang="pt-BR" sz="1600" dirty="0" err="1" smtClean="0">
                <a:latin typeface="+mn-lt"/>
              </a:rPr>
              <a:t>manutenção</a:t>
            </a:r>
            <a:r>
              <a:rPr lang="en-US" altLang="pt-BR" sz="1600" dirty="0" smtClean="0">
                <a:latin typeface="+mn-lt"/>
              </a:rPr>
              <a:t> de </a:t>
            </a:r>
            <a:r>
              <a:rPr lang="en-US" altLang="pt-BR" sz="1600" dirty="0" err="1" smtClean="0">
                <a:latin typeface="+mn-lt"/>
              </a:rPr>
              <a:t>ônibus</a:t>
            </a:r>
            <a:r>
              <a:rPr lang="en-US" altLang="pt-BR" sz="1600" dirty="0" smtClean="0">
                <a:latin typeface="+mn-lt"/>
              </a:rPr>
              <a:t> e </a:t>
            </a:r>
            <a:r>
              <a:rPr lang="en-US" altLang="pt-BR" sz="1600" dirty="0" err="1" smtClean="0">
                <a:latin typeface="+mn-lt"/>
              </a:rPr>
              <a:t>caminhões</a:t>
            </a:r>
            <a:r>
              <a:rPr lang="en-US" altLang="pt-BR" sz="1600" b="1" dirty="0" smtClean="0">
                <a:latin typeface="+mn-lt"/>
              </a:rPr>
              <a:t> </a:t>
            </a:r>
            <a:endParaRPr lang="en-US" altLang="pt-BR" sz="1600" b="1" dirty="0" smtClean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1600" b="1" dirty="0" err="1" smtClean="0">
                <a:latin typeface="+mn-lt"/>
              </a:rPr>
              <a:t>Equipamentos</a:t>
            </a:r>
            <a:r>
              <a:rPr lang="en-US" altLang="pt-BR" sz="1600" b="1" dirty="0" smtClean="0">
                <a:latin typeface="+mn-lt"/>
              </a:rPr>
              <a:t>: </a:t>
            </a:r>
            <a:r>
              <a:rPr lang="en-US" altLang="pt-BR" sz="1600" dirty="0" err="1" smtClean="0">
                <a:latin typeface="+mn-lt"/>
              </a:rPr>
              <a:t>apoio</a:t>
            </a:r>
            <a:r>
              <a:rPr lang="en-US" altLang="pt-BR" sz="1600" dirty="0" smtClean="0">
                <a:latin typeface="+mn-lt"/>
              </a:rPr>
              <a:t> </a:t>
            </a:r>
            <a:r>
              <a:rPr lang="en-US" altLang="pt-BR" sz="1600" dirty="0" err="1" smtClean="0">
                <a:latin typeface="+mn-lt"/>
              </a:rPr>
              <a:t>ao</a:t>
            </a:r>
            <a:r>
              <a:rPr lang="en-US" altLang="pt-BR" sz="1600" dirty="0" smtClean="0">
                <a:latin typeface="+mn-lt"/>
              </a:rPr>
              <a:t> CGIEE </a:t>
            </a:r>
            <a:r>
              <a:rPr lang="en-US" altLang="pt-BR" sz="1600" dirty="0" err="1" smtClean="0">
                <a:latin typeface="+mn-lt"/>
              </a:rPr>
              <a:t>na</a:t>
            </a:r>
            <a:r>
              <a:rPr lang="en-US" altLang="pt-BR" sz="1600" dirty="0" smtClean="0">
                <a:latin typeface="+mn-lt"/>
              </a:rPr>
              <a:t> </a:t>
            </a:r>
            <a:r>
              <a:rPr lang="en-US" altLang="pt-BR" sz="1600" dirty="0" err="1" smtClean="0">
                <a:latin typeface="+mn-lt"/>
              </a:rPr>
              <a:t>definição</a:t>
            </a:r>
            <a:r>
              <a:rPr lang="en-US" altLang="pt-BR" sz="1600" dirty="0" smtClean="0">
                <a:latin typeface="+mn-lt"/>
              </a:rPr>
              <a:t> de </a:t>
            </a:r>
            <a:r>
              <a:rPr lang="en-US" altLang="pt-BR" sz="1600" dirty="0" err="1" smtClean="0">
                <a:latin typeface="+mn-lt"/>
              </a:rPr>
              <a:t>índices</a:t>
            </a:r>
            <a:r>
              <a:rPr lang="en-US" altLang="pt-BR" sz="1600" dirty="0" smtClean="0">
                <a:latin typeface="+mn-lt"/>
              </a:rPr>
              <a:t> </a:t>
            </a:r>
            <a:r>
              <a:rPr lang="en-US" altLang="pt-BR" sz="1600" dirty="0" err="1" smtClean="0">
                <a:latin typeface="+mn-lt"/>
              </a:rPr>
              <a:t>mínimos</a:t>
            </a:r>
            <a:r>
              <a:rPr lang="en-US" altLang="pt-BR" sz="1600" dirty="0" smtClean="0">
                <a:latin typeface="+mn-lt"/>
              </a:rPr>
              <a:t> para </a:t>
            </a:r>
            <a:r>
              <a:rPr lang="en-US" altLang="pt-BR" sz="1600" dirty="0" err="1" smtClean="0">
                <a:latin typeface="+mn-lt"/>
              </a:rPr>
              <a:t>equipamentos</a:t>
            </a:r>
            <a:r>
              <a:rPr lang="en-US" altLang="pt-BR" sz="1600" dirty="0" smtClean="0">
                <a:latin typeface="+mn-lt"/>
              </a:rPr>
              <a:t> a </a:t>
            </a:r>
            <a:r>
              <a:rPr lang="en-US" altLang="pt-BR" sz="1600" dirty="0" err="1" smtClean="0">
                <a:latin typeface="+mn-lt"/>
              </a:rPr>
              <a:t>gás</a:t>
            </a:r>
            <a:endParaRPr lang="en-US" altLang="pt-BR" sz="1600" b="1" dirty="0" smtClean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1600" b="1" dirty="0" err="1" smtClean="0">
                <a:latin typeface="+mn-lt"/>
              </a:rPr>
              <a:t>Veículos</a:t>
            </a:r>
            <a:r>
              <a:rPr lang="en-US" altLang="pt-BR" sz="1600" b="1" dirty="0" smtClean="0">
                <a:latin typeface="+mn-lt"/>
              </a:rPr>
              <a:t> </a:t>
            </a:r>
            <a:r>
              <a:rPr lang="en-US" altLang="pt-BR" sz="1600" b="1" dirty="0" err="1" smtClean="0">
                <a:latin typeface="+mn-lt"/>
              </a:rPr>
              <a:t>leves</a:t>
            </a:r>
            <a:r>
              <a:rPr lang="en-US" altLang="pt-BR" sz="1600" b="1" dirty="0" smtClean="0">
                <a:latin typeface="+mn-lt"/>
              </a:rPr>
              <a:t>: </a:t>
            </a:r>
            <a:r>
              <a:rPr lang="en-US" altLang="pt-BR" sz="1600" dirty="0" err="1" smtClean="0">
                <a:latin typeface="+mn-lt"/>
              </a:rPr>
              <a:t>etiquetagem</a:t>
            </a:r>
            <a:r>
              <a:rPr lang="en-US" altLang="pt-BR" sz="1600" dirty="0" smtClean="0">
                <a:latin typeface="+mn-lt"/>
              </a:rPr>
              <a:t> </a:t>
            </a:r>
            <a:r>
              <a:rPr lang="en-US" altLang="pt-BR" sz="1600" dirty="0" err="1" smtClean="0">
                <a:latin typeface="+mn-lt"/>
              </a:rPr>
              <a:t>voluntária</a:t>
            </a:r>
            <a:endParaRPr lang="en-US" sz="1800" dirty="0"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686800" y="714375"/>
            <a:ext cx="457200" cy="6000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637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20728</TotalTime>
  <Words>2468</Words>
  <Application>Microsoft Office PowerPoint</Application>
  <PresentationFormat>Apresentação na tela (4:3)</PresentationFormat>
  <Paragraphs>277</Paragraphs>
  <Slides>17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Arial Narrow</vt:lpstr>
      <vt:lpstr>Arial Unicode MS</vt:lpstr>
      <vt:lpstr>Calibri</vt:lpstr>
      <vt:lpstr>Times</vt:lpstr>
      <vt:lpstr>Times New Roman</vt:lpstr>
      <vt:lpstr>Verdana</vt:lpstr>
      <vt:lpstr>Wingdings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Lei da Eficiência Energética - CGIEE Equipamentos Regulamentados </vt:lpstr>
      <vt:lpstr>Lei da Eficiência Energética – CGIEE Equipamentos Regulamentados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Times-Markal</dc:title>
  <dc:creator>Gustavo</dc:creator>
  <cp:lastModifiedBy>Samira Sana Fernandes De Sousa Carmo</cp:lastModifiedBy>
  <cp:revision>1563</cp:revision>
  <cp:lastPrinted>2016-09-26T20:07:30Z</cp:lastPrinted>
  <dcterms:created xsi:type="dcterms:W3CDTF">2011-04-18T03:13:45Z</dcterms:created>
  <dcterms:modified xsi:type="dcterms:W3CDTF">2018-05-03T19:43:01Z</dcterms:modified>
</cp:coreProperties>
</file>