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2"/>
  </p:notesMasterIdLst>
  <p:sldIdLst>
    <p:sldId id="256" r:id="rId2"/>
    <p:sldId id="306" r:id="rId3"/>
    <p:sldId id="312" r:id="rId4"/>
    <p:sldId id="322" r:id="rId5"/>
    <p:sldId id="310" r:id="rId6"/>
    <p:sldId id="311" r:id="rId7"/>
    <p:sldId id="325" r:id="rId8"/>
    <p:sldId id="326" r:id="rId9"/>
    <p:sldId id="321" r:id="rId10"/>
    <p:sldId id="289" r:id="rId11"/>
  </p:sldIdLst>
  <p:sldSz cx="24384000" cy="13716000"/>
  <p:notesSz cx="6797675" cy="9926638"/>
  <p:custDataLst>
    <p:tags r:id="rId13"/>
  </p:custDataLst>
  <p:defaultTextStyle>
    <a:defPPr marL="0" marR="0" indent="0" algn="l" defTabSz="914400" rtl="0" fontAlgn="auto" latinLnBrk="1" hangingPunct="0">
      <a:lnSpc>
        <a:spcPct val="100000"/>
      </a:lnSpc>
      <a:spcBef>
        <a:spcPct val="0"/>
      </a:spcBef>
      <a:spcAft>
        <a:spcPct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ct val="0"/>
      </a:spcBef>
      <a:spcAft>
        <a:spcPct val="0"/>
      </a:spcAft>
      <a:buClrTx/>
      <a:buSzTx/>
      <a:buFontTx/>
      <a:buNone/>
      <a:defRPr kumimoji="0" sz="7000" b="0" i="0" u="none" strike="noStrike" cap="none" spc="0" normalizeH="0" baseline="0">
        <a:ln>
          <a:noFill/>
        </a:ln>
        <a:solidFill>
          <a:srgbClr val="53585F"/>
        </a:solidFill>
        <a:effectLst/>
        <a:uFillTx/>
        <a:latin typeface="+mj-lt"/>
        <a:ea typeface="+mj-ea"/>
        <a:cs typeface="+mj-cs"/>
        <a:sym typeface="Roboto Regular"/>
      </a:defRPr>
    </a:lvl1pPr>
    <a:lvl2pPr marL="0" marR="0" indent="228600" algn="ctr" defTabSz="825500" rtl="0" fontAlgn="auto" latinLnBrk="0" hangingPunct="0">
      <a:lnSpc>
        <a:spcPct val="100000"/>
      </a:lnSpc>
      <a:spcBef>
        <a:spcPct val="0"/>
      </a:spcBef>
      <a:spcAft>
        <a:spcPct val="0"/>
      </a:spcAft>
      <a:buClrTx/>
      <a:buSzTx/>
      <a:buFontTx/>
      <a:buNone/>
      <a:defRPr kumimoji="0" sz="7000" b="0" i="0" u="none" strike="noStrike" cap="none" spc="0" normalizeH="0" baseline="0">
        <a:ln>
          <a:noFill/>
        </a:ln>
        <a:solidFill>
          <a:srgbClr val="53585F"/>
        </a:solidFill>
        <a:effectLst/>
        <a:uFillTx/>
        <a:latin typeface="+mj-lt"/>
        <a:ea typeface="+mj-ea"/>
        <a:cs typeface="+mj-cs"/>
        <a:sym typeface="Roboto Regular"/>
      </a:defRPr>
    </a:lvl2pPr>
    <a:lvl3pPr marL="0" marR="0" indent="457200" algn="ctr" defTabSz="825500" rtl="0" fontAlgn="auto" latinLnBrk="0" hangingPunct="0">
      <a:lnSpc>
        <a:spcPct val="100000"/>
      </a:lnSpc>
      <a:spcBef>
        <a:spcPct val="0"/>
      </a:spcBef>
      <a:spcAft>
        <a:spcPct val="0"/>
      </a:spcAft>
      <a:buClrTx/>
      <a:buSzTx/>
      <a:buFontTx/>
      <a:buNone/>
      <a:defRPr kumimoji="0" sz="7000" b="0" i="0" u="none" strike="noStrike" cap="none" spc="0" normalizeH="0" baseline="0">
        <a:ln>
          <a:noFill/>
        </a:ln>
        <a:solidFill>
          <a:srgbClr val="53585F"/>
        </a:solidFill>
        <a:effectLst/>
        <a:uFillTx/>
        <a:latin typeface="+mj-lt"/>
        <a:ea typeface="+mj-ea"/>
        <a:cs typeface="+mj-cs"/>
        <a:sym typeface="Roboto Regular"/>
      </a:defRPr>
    </a:lvl3pPr>
    <a:lvl4pPr marL="0" marR="0" indent="685800" algn="ctr" defTabSz="825500" rtl="0" fontAlgn="auto" latinLnBrk="0" hangingPunct="0">
      <a:lnSpc>
        <a:spcPct val="100000"/>
      </a:lnSpc>
      <a:spcBef>
        <a:spcPct val="0"/>
      </a:spcBef>
      <a:spcAft>
        <a:spcPct val="0"/>
      </a:spcAft>
      <a:buClrTx/>
      <a:buSzTx/>
      <a:buFontTx/>
      <a:buNone/>
      <a:defRPr kumimoji="0" sz="7000" b="0" i="0" u="none" strike="noStrike" cap="none" spc="0" normalizeH="0" baseline="0">
        <a:ln>
          <a:noFill/>
        </a:ln>
        <a:solidFill>
          <a:srgbClr val="53585F"/>
        </a:solidFill>
        <a:effectLst/>
        <a:uFillTx/>
        <a:latin typeface="+mj-lt"/>
        <a:ea typeface="+mj-ea"/>
        <a:cs typeface="+mj-cs"/>
        <a:sym typeface="Roboto Regular"/>
      </a:defRPr>
    </a:lvl4pPr>
    <a:lvl5pPr marL="0" marR="0" indent="914400" algn="ctr" defTabSz="825500" rtl="0" fontAlgn="auto" latinLnBrk="0" hangingPunct="0">
      <a:lnSpc>
        <a:spcPct val="100000"/>
      </a:lnSpc>
      <a:spcBef>
        <a:spcPct val="0"/>
      </a:spcBef>
      <a:spcAft>
        <a:spcPct val="0"/>
      </a:spcAft>
      <a:buClrTx/>
      <a:buSzTx/>
      <a:buFontTx/>
      <a:buNone/>
      <a:defRPr kumimoji="0" sz="7000" b="0" i="0" u="none" strike="noStrike" cap="none" spc="0" normalizeH="0" baseline="0">
        <a:ln>
          <a:noFill/>
        </a:ln>
        <a:solidFill>
          <a:srgbClr val="53585F"/>
        </a:solidFill>
        <a:effectLst/>
        <a:uFillTx/>
        <a:latin typeface="+mj-lt"/>
        <a:ea typeface="+mj-ea"/>
        <a:cs typeface="+mj-cs"/>
        <a:sym typeface="Roboto Regular"/>
      </a:defRPr>
    </a:lvl5pPr>
    <a:lvl6pPr marL="0" marR="0" indent="1143000" algn="ctr" defTabSz="825500" rtl="0" fontAlgn="auto" latinLnBrk="0" hangingPunct="0">
      <a:lnSpc>
        <a:spcPct val="100000"/>
      </a:lnSpc>
      <a:spcBef>
        <a:spcPct val="0"/>
      </a:spcBef>
      <a:spcAft>
        <a:spcPct val="0"/>
      </a:spcAft>
      <a:buClrTx/>
      <a:buSzTx/>
      <a:buFontTx/>
      <a:buNone/>
      <a:defRPr kumimoji="0" sz="7000" b="0" i="0" u="none" strike="noStrike" cap="none" spc="0" normalizeH="0" baseline="0">
        <a:ln>
          <a:noFill/>
        </a:ln>
        <a:solidFill>
          <a:srgbClr val="53585F"/>
        </a:solidFill>
        <a:effectLst/>
        <a:uFillTx/>
        <a:latin typeface="+mj-lt"/>
        <a:ea typeface="+mj-ea"/>
        <a:cs typeface="+mj-cs"/>
        <a:sym typeface="Roboto Regular"/>
      </a:defRPr>
    </a:lvl6pPr>
    <a:lvl7pPr marL="0" marR="0" indent="1371600" algn="ctr" defTabSz="825500" rtl="0" fontAlgn="auto" latinLnBrk="0" hangingPunct="0">
      <a:lnSpc>
        <a:spcPct val="100000"/>
      </a:lnSpc>
      <a:spcBef>
        <a:spcPct val="0"/>
      </a:spcBef>
      <a:spcAft>
        <a:spcPct val="0"/>
      </a:spcAft>
      <a:buClrTx/>
      <a:buSzTx/>
      <a:buFontTx/>
      <a:buNone/>
      <a:defRPr kumimoji="0" sz="7000" b="0" i="0" u="none" strike="noStrike" cap="none" spc="0" normalizeH="0" baseline="0">
        <a:ln>
          <a:noFill/>
        </a:ln>
        <a:solidFill>
          <a:srgbClr val="53585F"/>
        </a:solidFill>
        <a:effectLst/>
        <a:uFillTx/>
        <a:latin typeface="+mj-lt"/>
        <a:ea typeface="+mj-ea"/>
        <a:cs typeface="+mj-cs"/>
        <a:sym typeface="Roboto Regular"/>
      </a:defRPr>
    </a:lvl7pPr>
    <a:lvl8pPr marL="0" marR="0" indent="1600200" algn="ctr" defTabSz="825500" rtl="0" fontAlgn="auto" latinLnBrk="0" hangingPunct="0">
      <a:lnSpc>
        <a:spcPct val="100000"/>
      </a:lnSpc>
      <a:spcBef>
        <a:spcPct val="0"/>
      </a:spcBef>
      <a:spcAft>
        <a:spcPct val="0"/>
      </a:spcAft>
      <a:buClrTx/>
      <a:buSzTx/>
      <a:buFontTx/>
      <a:buNone/>
      <a:defRPr kumimoji="0" sz="7000" b="0" i="0" u="none" strike="noStrike" cap="none" spc="0" normalizeH="0" baseline="0">
        <a:ln>
          <a:noFill/>
        </a:ln>
        <a:solidFill>
          <a:srgbClr val="53585F"/>
        </a:solidFill>
        <a:effectLst/>
        <a:uFillTx/>
        <a:latin typeface="+mj-lt"/>
        <a:ea typeface="+mj-ea"/>
        <a:cs typeface="+mj-cs"/>
        <a:sym typeface="Roboto Regular"/>
      </a:defRPr>
    </a:lvl8pPr>
    <a:lvl9pPr marL="0" marR="0" indent="1828800" algn="ctr" defTabSz="825500" rtl="0" fontAlgn="auto" latinLnBrk="0" hangingPunct="0">
      <a:lnSpc>
        <a:spcPct val="100000"/>
      </a:lnSpc>
      <a:spcBef>
        <a:spcPct val="0"/>
      </a:spcBef>
      <a:spcAft>
        <a:spcPct val="0"/>
      </a:spcAft>
      <a:buClrTx/>
      <a:buSzTx/>
      <a:buFontTx/>
      <a:buNone/>
      <a:defRPr kumimoji="0" sz="7000" b="0" i="0" u="none" strike="noStrike" cap="none" spc="0" normalizeH="0" baseline="0">
        <a:ln>
          <a:noFill/>
        </a:ln>
        <a:solidFill>
          <a:srgbClr val="53585F"/>
        </a:solidFill>
        <a:effectLst/>
        <a:uFillTx/>
        <a:latin typeface="+mj-lt"/>
        <a:ea typeface="+mj-ea"/>
        <a:cs typeface="+mj-cs"/>
        <a:sym typeface="Roboto Regular"/>
      </a:defRPr>
    </a:lvl9pPr>
  </p:defaultTextStyle>
  <p:extLst>
    <p:ext uri="{521415D9-36F7-43E2-AB2F-B90AF26B5E84}">
      <p14:sectionLst xmlns:p14="http://schemas.microsoft.com/office/powerpoint/2010/main">
        <p14:section name="Seção sem Título" id="{26F3341F-286B-41FC-A6FB-0F647EE5CDEA}">
          <p14:sldIdLst>
            <p14:sldId id="256"/>
            <p14:sldId id="306"/>
            <p14:sldId id="312"/>
            <p14:sldId id="322"/>
            <p14:sldId id="310"/>
            <p14:sldId id="311"/>
            <p14:sldId id="325"/>
            <p14:sldId id="326"/>
            <p14:sldId id="321"/>
          </p14:sldIdLst>
        </p14:section>
        <p14:section name="Seção sem Título" id="{23C679AF-53E2-47E5-8427-72CD95BD7174}">
          <p14:sldIdLst>
            <p14:sldId id="28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4320">
          <p15:clr>
            <a:srgbClr val="A4A3A4"/>
          </p15:clr>
        </p15:guide>
        <p15:guide id="2" pos="76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D427"/>
    <a:srgbClr val="F38F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8F44A2F1-9E1F-4B54-A3A2-5F16C0AD49E2}" styleName=""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3797C6"/>
              </a:solidFill>
              <a:prstDash val="solid"/>
              <a:miter lim="400000"/>
            </a:ln>
          </a:left>
          <a:right>
            <a:ln w="12700" cap="flat">
              <a:solidFill>
                <a:srgbClr val="3797C6"/>
              </a:solidFill>
              <a:prstDash val="solid"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solidFill>
                <a:srgbClr val="3797C6"/>
              </a:solidFill>
              <a:prstDash val="solid"/>
              <a:miter lim="400000"/>
            </a:ln>
          </a:bottom>
          <a:insideH>
            <a:ln w="12700" cap="flat">
              <a:solidFill>
                <a:srgbClr val="3797C6"/>
              </a:solidFill>
              <a:prstDash val="solid"/>
              <a:miter lim="400000"/>
            </a:ln>
          </a:insideH>
          <a:insideV>
            <a:ln w="12700" cap="flat">
              <a:solidFill>
                <a:srgbClr val="3797C6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3797C6"/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solidFill>
                <a:srgbClr val="3797C6"/>
              </a:solidFill>
              <a:prstDash val="solid"/>
              <a:miter lim="400000"/>
            </a:ln>
          </a:bottom>
          <a:insideH>
            <a:ln w="12700" cap="flat">
              <a:solidFill>
                <a:srgbClr val="3797C6"/>
              </a:solidFill>
              <a:prstDash val="solid"/>
              <a:miter lim="400000"/>
            </a:ln>
          </a:insideH>
          <a:insideV>
            <a:ln w="12700" cap="flat">
              <a:solidFill>
                <a:srgbClr val="3797C6"/>
              </a:solidFill>
              <a:prstDash val="solid"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25400" cap="flat">
              <a:solidFill>
                <a:srgbClr val="3797C6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3797C6"/>
              </a:solidFill>
              <a:prstDash val="solid"/>
              <a:miter lim="400000"/>
            </a:ln>
          </a:left>
          <a:right>
            <a:ln w="12700" cap="flat">
              <a:solidFill>
                <a:srgbClr val="3797C6"/>
              </a:solidFill>
              <a:prstDash val="solid"/>
              <a:miter lim="400000"/>
            </a:ln>
          </a:right>
          <a:top>
            <a:ln w="254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3797C6"/>
              </a:solidFill>
              <a:prstDash val="solid"/>
              <a:miter lim="400000"/>
            </a:ln>
          </a:insideH>
          <a:insideV>
            <a:ln w="12700" cap="flat">
              <a:solidFill>
                <a:srgbClr val="3797C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5940675A-B579-460E-94D1-54222C63F5DA}" styleName="Nenhum Estilo, Grade de Tabe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021"/>
    <p:restoredTop sz="94656"/>
  </p:normalViewPr>
  <p:slideViewPr>
    <p:cSldViewPr snapToGrid="0" snapToObjects="1">
      <p:cViewPr varScale="1">
        <p:scale>
          <a:sx n="56" d="100"/>
          <a:sy n="56" d="100"/>
        </p:scale>
        <p:origin x="738" y="42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gs" Target="tags/tag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109" name="Shape 109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effectLst/>
        </p:spPr>
      </p:sp>
      <p:sp>
        <p:nvSpPr>
          <p:cNvPr id="110" name="Shape 110"/>
          <p:cNvSpPr>
            <a:spLocks noGrp="1"/>
          </p:cNvSpPr>
          <p:nvPr>
            <p:ph type="body" sz="quarter" idx="1"/>
          </p:nvPr>
        </p:nvSpPr>
        <p:spPr>
          <a:xfrm>
            <a:off x="906357" y="4715153"/>
            <a:ext cx="4984962" cy="4466987"/>
          </a:xfrm>
          <a:prstGeom prst="rect">
            <a:avLst/>
          </a:prstGeom>
          <a:effectLst/>
        </p:spPr>
        <p:txBody>
          <a:bodyPr/>
          <a:lstStyle/>
          <a:p>
            <a:endParaRPr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722713833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defRPr sz="2200">
        <a:latin typeface="Lucida Grande"/>
        <a:ea typeface="Lucida Grande"/>
        <a:cs typeface="Lucida Grande"/>
        <a:sym typeface="Lucida Grande"/>
      </a:defRPr>
    </a:lvl1pPr>
    <a:lvl2pPr indent="228600" defTabSz="457200" latinLnBrk="0">
      <a:defRPr sz="2200">
        <a:latin typeface="Lucida Grande"/>
        <a:ea typeface="Lucida Grande"/>
        <a:cs typeface="Lucida Grande"/>
        <a:sym typeface="Lucida Grande"/>
      </a:defRPr>
    </a:lvl2pPr>
    <a:lvl3pPr indent="457200" defTabSz="457200" latinLnBrk="0">
      <a:defRPr sz="2200">
        <a:latin typeface="Lucida Grande"/>
        <a:ea typeface="Lucida Grande"/>
        <a:cs typeface="Lucida Grande"/>
        <a:sym typeface="Lucida Grande"/>
      </a:defRPr>
    </a:lvl3pPr>
    <a:lvl4pPr indent="685800" defTabSz="457200" latinLnBrk="0">
      <a:defRPr sz="2200">
        <a:latin typeface="Lucida Grande"/>
        <a:ea typeface="Lucida Grande"/>
        <a:cs typeface="Lucida Grande"/>
        <a:sym typeface="Lucida Grande"/>
      </a:defRPr>
    </a:lvl4pPr>
    <a:lvl5pPr indent="914400" defTabSz="457200" latinLnBrk="0">
      <a:defRPr sz="2200">
        <a:latin typeface="Lucida Grande"/>
        <a:ea typeface="Lucida Grande"/>
        <a:cs typeface="Lucida Grande"/>
        <a:sym typeface="Lucida Grande"/>
      </a:defRPr>
    </a:lvl5pPr>
    <a:lvl6pPr indent="1143000" defTabSz="457200" latinLnBrk="0">
      <a:defRPr sz="2200">
        <a:latin typeface="Lucida Grande"/>
        <a:ea typeface="Lucida Grande"/>
        <a:cs typeface="Lucida Grande"/>
        <a:sym typeface="Lucida Grande"/>
      </a:defRPr>
    </a:lvl6pPr>
    <a:lvl7pPr indent="1371600" defTabSz="457200" latinLnBrk="0">
      <a:defRPr sz="2200">
        <a:latin typeface="Lucida Grande"/>
        <a:ea typeface="Lucida Grande"/>
        <a:cs typeface="Lucida Grande"/>
        <a:sym typeface="Lucida Grande"/>
      </a:defRPr>
    </a:lvl7pPr>
    <a:lvl8pPr indent="1600200" defTabSz="457200" latinLnBrk="0">
      <a:defRPr sz="2200">
        <a:latin typeface="Lucida Grande"/>
        <a:ea typeface="Lucida Grande"/>
        <a:cs typeface="Lucida Grande"/>
        <a:sym typeface="Lucida Grande"/>
      </a:defRPr>
    </a:lvl8pPr>
    <a:lvl9pPr indent="1828800" defTabSz="457200" latinLnBrk="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11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ffectLst/>
        </p:spPr>
        <p:txBody>
          <a:bodyPr/>
          <a:lstStyle/>
          <a:p>
            <a:fld id="{86CB4B4D-7CA3-9044-876B-883B54F8677D}" type="slidenum">
              <a:rPr>
                <a:effectLst/>
              </a:rPr>
              <a:t>‹nº›</a:t>
            </a:fld>
            <a:endParaRPr>
              <a:effectLst/>
            </a:endParaRPr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18" name="Retângulo"/>
          <p:cNvSpPr/>
          <p:nvPr/>
        </p:nvSpPr>
        <p:spPr>
          <a:xfrm>
            <a:off x="0" y="12825040"/>
            <a:ext cx="24384000" cy="890960"/>
          </a:xfrm>
          <a:prstGeom prst="rect">
            <a:avLst/>
          </a:prstGeom>
          <a:solidFill>
            <a:srgbClr val="42515D"/>
          </a:solidFill>
          <a:ln w="12700">
            <a:miter lim="400000"/>
          </a:ln>
          <a:effectLst/>
        </p:spPr>
        <p:txBody>
          <a:bodyPr lIns="50800" tIns="50800" rIns="50800" bIns="50800" anchor="ctr"/>
          <a:lstStyle/>
          <a:p>
            <a:pPr defTabSz="457200">
              <a:defRPr sz="1200">
                <a:effectLst/>
                <a:latin typeface="+mn-lt"/>
                <a:ea typeface="+mn-ea"/>
                <a:cs typeface="+mn-cs"/>
                <a:sym typeface="Helvetica"/>
              </a:defRPr>
            </a:pPr>
            <a:endParaRPr>
              <a:effectLst/>
            </a:endParaRPr>
          </a:p>
        </p:txBody>
      </p:sp>
      <p:sp>
        <p:nvSpPr>
          <p:cNvPr id="19" name="Your Header Here"/>
          <p:cNvSpPr txBox="1">
            <a:spLocks noGrp="1"/>
          </p:cNvSpPr>
          <p:nvPr>
            <p:ph type="body" sz="quarter" idx="13"/>
          </p:nvPr>
        </p:nvSpPr>
        <p:spPr>
          <a:xfrm>
            <a:off x="8627033" y="609600"/>
            <a:ext cx="7129934" cy="1270000"/>
          </a:xfrm>
          <a:prstGeom prst="rect">
            <a:avLst/>
          </a:prstGeom>
          <a:effectLst/>
        </p:spPr>
        <p:txBody>
          <a:bodyPr wrap="none" lIns="50800" tIns="50800" rIns="50800" bIns="50800">
            <a:spAutoFit/>
          </a:bodyPr>
          <a:lstStyle>
            <a:lvl1pPr marL="0" indent="0" defTabSz="825500">
              <a:spcBef>
                <a:spcPct val="0"/>
              </a:spcBef>
              <a:buSzTx/>
              <a:buNone/>
              <a:defRPr sz="7000">
                <a:effectLst/>
              </a:defRPr>
            </a:lvl1pPr>
          </a:lstStyle>
          <a:p>
            <a:r>
              <a:t>Your Header Here</a:t>
            </a:r>
          </a:p>
        </p:txBody>
      </p:sp>
      <p:sp>
        <p:nvSpPr>
          <p:cNvPr id="20" name="place tour additional subheader in dummy text lorem here"/>
          <p:cNvSpPr txBox="1">
            <a:spLocks noGrp="1"/>
          </p:cNvSpPr>
          <p:nvPr>
            <p:ph type="body" sz="quarter" idx="14"/>
          </p:nvPr>
        </p:nvSpPr>
        <p:spPr>
          <a:xfrm>
            <a:off x="7960816" y="1828800"/>
            <a:ext cx="8462368" cy="508000"/>
          </a:xfrm>
          <a:prstGeom prst="rect">
            <a:avLst/>
          </a:prstGeom>
          <a:effectLst/>
        </p:spPr>
        <p:txBody>
          <a:bodyPr wrap="none" lIns="50800" tIns="50800" rIns="50800" bIns="50800">
            <a:spAutoFit/>
          </a:bodyPr>
          <a:lstStyle>
            <a:lvl1pPr marL="0" indent="0" defTabSz="457200">
              <a:lnSpc>
                <a:spcPct val="120000"/>
              </a:lnSpc>
              <a:spcBef>
                <a:spcPct val="0"/>
              </a:spcBef>
              <a:buSzTx/>
              <a:buNone/>
              <a:defRPr sz="2400" spc="0">
                <a:effectLst/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place tour additional subheader in dummy text lorem here</a:t>
            </a:r>
          </a:p>
        </p:txBody>
      </p:sp>
      <p:sp>
        <p:nvSpPr>
          <p:cNvPr id="21" name="AGÊNCIA BRASILEIRA DE COOPERAÇÃO                          BRAZILIAN COOPERATION AGENCY                          AGENCE BRÉSILIENNE DE COOPÉRATION                          AGENCIA BRASILEÑA DE COOPERACIÓN"/>
          <p:cNvSpPr txBox="1"/>
          <p:nvPr/>
        </p:nvSpPr>
        <p:spPr>
          <a:xfrm>
            <a:off x="4241" y="13073670"/>
            <a:ext cx="24375518" cy="393701"/>
          </a:xfrm>
          <a:prstGeom prst="rect">
            <a:avLst/>
          </a:prstGeom>
          <a:ln w="12700"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xmlns:p15="http://schemas.microsoft.com/office/powerpoint/2012/main" xmlns:p14="http://schemas.microsoft.com/office/powerpoint/2010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700">
                <a:solidFill>
                  <a:srgbClr val="FFFFFF"/>
                </a:solidFill>
                <a:effectLst/>
              </a:defRPr>
            </a:lvl1pPr>
          </a:lstStyle>
          <a:p>
            <a:r>
              <a:t>AGÊNCIA BRASILEIRA DE COOPERAÇÃO                          BRAZILIAN COOPERATION AGENCY                          AGENCE BRÉSILIENNE DE COOPÉRATION                          AGENCIA BRASILEÑA DE COOPERACIÓN</a:t>
            </a:r>
          </a:p>
        </p:txBody>
      </p:sp>
      <p:sp>
        <p:nvSpPr>
          <p:cNvPr id="22" name="."/>
          <p:cNvSpPr txBox="1"/>
          <p:nvPr/>
        </p:nvSpPr>
        <p:spPr>
          <a:xfrm>
            <a:off x="6192316" y="12821786"/>
            <a:ext cx="1745176" cy="660401"/>
          </a:xfrm>
          <a:prstGeom prst="rect">
            <a:avLst/>
          </a:prstGeom>
          <a:ln w="12700"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xmlns:p15="http://schemas.microsoft.com/office/powerpoint/2012/main" xmlns:p14="http://schemas.microsoft.com/office/powerpoint/2010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300">
                <a:solidFill>
                  <a:srgbClr val="FFFFFF"/>
                </a:solidFill>
                <a:effectLst/>
                <a:latin typeface="Roboto Black"/>
                <a:ea typeface="Roboto Black"/>
                <a:cs typeface="Roboto Black"/>
                <a:sym typeface="Roboto Black"/>
              </a:defRPr>
            </a:lvl1pPr>
          </a:lstStyle>
          <a:p>
            <a:r>
              <a:t>.</a:t>
            </a:r>
          </a:p>
        </p:txBody>
      </p:sp>
      <p:sp>
        <p:nvSpPr>
          <p:cNvPr id="23" name="."/>
          <p:cNvSpPr txBox="1"/>
          <p:nvPr/>
        </p:nvSpPr>
        <p:spPr>
          <a:xfrm>
            <a:off x="11052183" y="12821786"/>
            <a:ext cx="1745176" cy="660401"/>
          </a:xfrm>
          <a:prstGeom prst="rect">
            <a:avLst/>
          </a:prstGeom>
          <a:ln w="12700"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xmlns:p15="http://schemas.microsoft.com/office/powerpoint/2012/main" xmlns:p14="http://schemas.microsoft.com/office/powerpoint/2010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300">
                <a:solidFill>
                  <a:srgbClr val="FFFFFF"/>
                </a:solidFill>
                <a:effectLst/>
                <a:latin typeface="Roboto Black"/>
                <a:ea typeface="Roboto Black"/>
                <a:cs typeface="Roboto Black"/>
                <a:sym typeface="Roboto Black"/>
              </a:defRPr>
            </a:lvl1pPr>
          </a:lstStyle>
          <a:p>
            <a:r>
              <a:t>.</a:t>
            </a:r>
          </a:p>
        </p:txBody>
      </p:sp>
      <p:sp>
        <p:nvSpPr>
          <p:cNvPr id="24" name="."/>
          <p:cNvSpPr txBox="1"/>
          <p:nvPr/>
        </p:nvSpPr>
        <p:spPr>
          <a:xfrm>
            <a:off x="16470850" y="12821786"/>
            <a:ext cx="1745176" cy="660401"/>
          </a:xfrm>
          <a:prstGeom prst="rect">
            <a:avLst/>
          </a:prstGeom>
          <a:ln w="12700"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xmlns:p15="http://schemas.microsoft.com/office/powerpoint/2012/main" xmlns:p14="http://schemas.microsoft.com/office/powerpoint/2010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300">
                <a:solidFill>
                  <a:srgbClr val="FFFFFF"/>
                </a:solidFill>
                <a:effectLst/>
                <a:latin typeface="Roboto Black"/>
                <a:ea typeface="Roboto Black"/>
                <a:cs typeface="Roboto Black"/>
                <a:sym typeface="Roboto Black"/>
              </a:defRPr>
            </a:lvl1pPr>
          </a:lstStyle>
          <a:p>
            <a:r>
              <a:t>.</a:t>
            </a:r>
          </a:p>
        </p:txBody>
      </p:sp>
      <p:sp>
        <p:nvSpPr>
          <p:cNvPr id="25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1858714" y="13033983"/>
            <a:ext cx="816323" cy="473076"/>
          </a:xfrm>
          <a:prstGeom prst="rect">
            <a:avLst/>
          </a:prstGeom>
          <a:effectLst/>
        </p:spPr>
        <p:txBody>
          <a:bodyPr wrap="square"/>
          <a:lstStyle>
            <a:lvl1pPr>
              <a:defRPr sz="2000">
                <a:solidFill>
                  <a:srgbClr val="FFFFFF"/>
                </a:solidFill>
                <a:effectLst/>
              </a:defRPr>
            </a:lvl1pPr>
          </a:lstStyle>
          <a:p>
            <a:fld id="{86CB4B4D-7CA3-9044-876B-883B54F8677D}" type="slidenum">
              <a:rPr>
                <a:effectLst/>
              </a:rPr>
              <a:t>‹nº›</a:t>
            </a:fld>
            <a:endParaRPr>
              <a:effectLst/>
            </a:endParaRPr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32" name="Retângulo"/>
          <p:cNvSpPr/>
          <p:nvPr/>
        </p:nvSpPr>
        <p:spPr>
          <a:xfrm>
            <a:off x="0" y="12825040"/>
            <a:ext cx="24384000" cy="890960"/>
          </a:xfrm>
          <a:prstGeom prst="rect">
            <a:avLst/>
          </a:prstGeom>
          <a:solidFill>
            <a:srgbClr val="42515D"/>
          </a:solidFill>
          <a:ln w="12700">
            <a:miter lim="400000"/>
          </a:ln>
          <a:effectLst/>
        </p:spPr>
        <p:txBody>
          <a:bodyPr lIns="50800" tIns="50800" rIns="50800" bIns="50800" anchor="ctr"/>
          <a:lstStyle/>
          <a:p>
            <a:pPr defTabSz="457200">
              <a:defRPr sz="1200">
                <a:effectLst/>
                <a:latin typeface="+mn-lt"/>
                <a:ea typeface="+mn-ea"/>
                <a:cs typeface="+mn-cs"/>
                <a:sym typeface="Helvetica"/>
              </a:defRPr>
            </a:pPr>
            <a:endParaRPr>
              <a:effectLst/>
            </a:endParaRPr>
          </a:p>
        </p:txBody>
      </p:sp>
      <p:sp>
        <p:nvSpPr>
          <p:cNvPr id="33" name="AGÊNCIA BRASILEIRA DE COOPERAÇÃO                          BRAZILIAN COOPERATION AGENCY                          AGENCE BRÉSILIENNE DE COOPÉRATION                          AGENCIA BRASILEÑA DE COOPERACIÓN"/>
          <p:cNvSpPr txBox="1"/>
          <p:nvPr/>
        </p:nvSpPr>
        <p:spPr>
          <a:xfrm>
            <a:off x="4241" y="13073670"/>
            <a:ext cx="24375518" cy="393701"/>
          </a:xfrm>
          <a:prstGeom prst="rect">
            <a:avLst/>
          </a:prstGeom>
          <a:ln w="12700"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xmlns:p15="http://schemas.microsoft.com/office/powerpoint/2012/main" xmlns:p14="http://schemas.microsoft.com/office/powerpoint/2010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700">
                <a:solidFill>
                  <a:srgbClr val="FFFFFF"/>
                </a:solidFill>
                <a:effectLst/>
              </a:defRPr>
            </a:lvl1pPr>
          </a:lstStyle>
          <a:p>
            <a:r>
              <a:t>AGÊNCIA BRASILEIRA DE COOPERAÇÃO                          BRAZILIAN COOPERATION AGENCY                          AGENCE BRÉSILIENNE DE COOPÉRATION                          AGENCIA BRASILEÑA DE COOPERACIÓN</a:t>
            </a:r>
          </a:p>
        </p:txBody>
      </p:sp>
      <p:sp>
        <p:nvSpPr>
          <p:cNvPr id="34" name="."/>
          <p:cNvSpPr txBox="1"/>
          <p:nvPr/>
        </p:nvSpPr>
        <p:spPr>
          <a:xfrm>
            <a:off x="6192316" y="12821786"/>
            <a:ext cx="1745176" cy="660401"/>
          </a:xfrm>
          <a:prstGeom prst="rect">
            <a:avLst/>
          </a:prstGeom>
          <a:ln w="12700"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xmlns:p15="http://schemas.microsoft.com/office/powerpoint/2012/main" xmlns:p14="http://schemas.microsoft.com/office/powerpoint/2010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300">
                <a:solidFill>
                  <a:srgbClr val="FFFFFF"/>
                </a:solidFill>
                <a:effectLst/>
                <a:latin typeface="Roboto Black"/>
                <a:ea typeface="Roboto Black"/>
                <a:cs typeface="Roboto Black"/>
                <a:sym typeface="Roboto Black"/>
              </a:defRPr>
            </a:lvl1pPr>
          </a:lstStyle>
          <a:p>
            <a:r>
              <a:t>.</a:t>
            </a:r>
          </a:p>
        </p:txBody>
      </p:sp>
      <p:sp>
        <p:nvSpPr>
          <p:cNvPr id="35" name="."/>
          <p:cNvSpPr txBox="1"/>
          <p:nvPr/>
        </p:nvSpPr>
        <p:spPr>
          <a:xfrm>
            <a:off x="11052183" y="12821786"/>
            <a:ext cx="1745176" cy="660401"/>
          </a:xfrm>
          <a:prstGeom prst="rect">
            <a:avLst/>
          </a:prstGeom>
          <a:ln w="12700"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xmlns:p15="http://schemas.microsoft.com/office/powerpoint/2012/main" xmlns:p14="http://schemas.microsoft.com/office/powerpoint/2010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300">
                <a:solidFill>
                  <a:srgbClr val="FFFFFF"/>
                </a:solidFill>
                <a:effectLst/>
                <a:latin typeface="Roboto Black"/>
                <a:ea typeface="Roboto Black"/>
                <a:cs typeface="Roboto Black"/>
                <a:sym typeface="Roboto Black"/>
              </a:defRPr>
            </a:lvl1pPr>
          </a:lstStyle>
          <a:p>
            <a:r>
              <a:t>.</a:t>
            </a:r>
          </a:p>
        </p:txBody>
      </p:sp>
      <p:sp>
        <p:nvSpPr>
          <p:cNvPr id="36" name="."/>
          <p:cNvSpPr txBox="1"/>
          <p:nvPr/>
        </p:nvSpPr>
        <p:spPr>
          <a:xfrm>
            <a:off x="16470850" y="12821786"/>
            <a:ext cx="1745176" cy="660401"/>
          </a:xfrm>
          <a:prstGeom prst="rect">
            <a:avLst/>
          </a:prstGeom>
          <a:ln w="12700"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xmlns:p15="http://schemas.microsoft.com/office/powerpoint/2012/main" xmlns:p14="http://schemas.microsoft.com/office/powerpoint/2010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300">
                <a:solidFill>
                  <a:srgbClr val="FFFFFF"/>
                </a:solidFill>
                <a:effectLst/>
                <a:latin typeface="Roboto Black"/>
                <a:ea typeface="Roboto Black"/>
                <a:cs typeface="Roboto Black"/>
                <a:sym typeface="Roboto Black"/>
              </a:defRPr>
            </a:lvl1pPr>
          </a:lstStyle>
          <a:p>
            <a:r>
              <a:t>.</a:t>
            </a:r>
          </a:p>
        </p:txBody>
      </p:sp>
      <p:sp>
        <p:nvSpPr>
          <p:cNvPr id="37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22000914" y="13033983"/>
            <a:ext cx="841723" cy="473076"/>
          </a:xfrm>
          <a:prstGeom prst="rect">
            <a:avLst/>
          </a:prstGeom>
          <a:effectLst/>
        </p:spPr>
        <p:txBody>
          <a:bodyPr wrap="square"/>
          <a:lstStyle>
            <a:lvl1pPr>
              <a:defRPr sz="2000">
                <a:solidFill>
                  <a:srgbClr val="FFFFFF"/>
                </a:solidFill>
                <a:effectLst/>
              </a:defRPr>
            </a:lvl1pPr>
          </a:lstStyle>
          <a:p>
            <a:fld id="{86CB4B4D-7CA3-9044-876B-883B54F8677D}" type="slidenum">
              <a:rPr>
                <a:effectLst/>
              </a:rPr>
              <a:t>‹nº›</a:t>
            </a:fld>
            <a:endParaRPr>
              <a:effectLst/>
            </a:endParaRPr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ark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44" name="Retângulo"/>
          <p:cNvSpPr/>
          <p:nvPr/>
        </p:nvSpPr>
        <p:spPr>
          <a:xfrm>
            <a:off x="0" y="0"/>
            <a:ext cx="24384002" cy="13716000"/>
          </a:xfrm>
          <a:prstGeom prst="rect">
            <a:avLst/>
          </a:prstGeom>
          <a:solidFill>
            <a:srgbClr val="42515D"/>
          </a:solidFill>
          <a:ln w="12700">
            <a:miter lim="400000"/>
          </a:ln>
          <a:effectLst/>
        </p:spPr>
        <p:txBody>
          <a:bodyPr lIns="50800" tIns="50800" rIns="50800" bIns="50800" anchor="ctr"/>
          <a:lstStyle/>
          <a:p>
            <a:pPr defTabSz="457200">
              <a:defRPr sz="1200">
                <a:effectLst/>
                <a:latin typeface="+mn-lt"/>
                <a:ea typeface="+mn-ea"/>
                <a:cs typeface="+mn-cs"/>
                <a:sym typeface="Helvetica"/>
              </a:defRPr>
            </a:pPr>
            <a:endParaRPr>
              <a:effectLst/>
            </a:endParaRPr>
          </a:p>
        </p:txBody>
      </p:sp>
      <p:pic>
        <p:nvPicPr>
          <p:cNvPr id="45" name="master-slide-bg.jpg" descr="master-slide-bg.jpg"/>
          <p:cNvPicPr>
            <a:picLocks noChangeAspect="1"/>
          </p:cNvPicPr>
          <p:nvPr/>
        </p:nvPicPr>
        <p:blipFill>
          <a:blip r:embed="rId2">
            <a:alphaModFix amt="10000"/>
          </a:blip>
          <a:stretch>
            <a:fillRect/>
          </a:stretch>
        </p:blipFill>
        <p:spPr>
          <a:xfrm>
            <a:off x="2852211" y="250099"/>
            <a:ext cx="18679579" cy="13215803"/>
          </a:xfrm>
          <a:prstGeom prst="rect">
            <a:avLst/>
          </a:prstGeom>
          <a:ln w="12700">
            <a:miter lim="400000"/>
          </a:ln>
          <a:effectLst/>
        </p:spPr>
      </p:pic>
      <p:sp>
        <p:nvSpPr>
          <p:cNvPr id="46" name="Your Header Here"/>
          <p:cNvSpPr txBox="1"/>
          <p:nvPr/>
        </p:nvSpPr>
        <p:spPr>
          <a:xfrm>
            <a:off x="8627033" y="609600"/>
            <a:ext cx="7129934" cy="1270000"/>
          </a:xfrm>
          <a:prstGeom prst="rect">
            <a:avLst/>
          </a:prstGeom>
          <a:ln w="12700"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xmlns:p15="http://schemas.microsoft.com/office/powerpoint/2012/main" xmlns:p14="http://schemas.microsoft.com/office/powerpoint/2010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  <a:effectLst/>
              </a:defRPr>
            </a:lvl1pPr>
          </a:lstStyle>
          <a:p>
            <a:pPr>
              <a:defRPr>
                <a:solidFill>
                  <a:srgbClr val="53585F"/>
                </a:solidFill>
                <a:effectLst/>
              </a:defRPr>
            </a:pPr>
            <a:r>
              <a:rPr>
                <a:solidFill>
                  <a:srgbClr val="FFFFFF"/>
                </a:solidFill>
                <a:effectLst/>
              </a:rPr>
              <a:t>Your Header Here</a:t>
            </a:r>
          </a:p>
        </p:txBody>
      </p:sp>
      <p:sp>
        <p:nvSpPr>
          <p:cNvPr id="47" name="place tour additional subheader in dummy text lorem here"/>
          <p:cNvSpPr txBox="1"/>
          <p:nvPr/>
        </p:nvSpPr>
        <p:spPr>
          <a:xfrm>
            <a:off x="7960816" y="1828800"/>
            <a:ext cx="8462368" cy="508000"/>
          </a:xfrm>
          <a:prstGeom prst="rect">
            <a:avLst/>
          </a:prstGeom>
          <a:ln w="12700"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xmlns:p15="http://schemas.microsoft.com/office/powerpoint/2012/main" xmlns:p14="http://schemas.microsoft.com/office/powerpoint/2010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lnSpc>
                <a:spcPct val="120000"/>
              </a:lnSpc>
              <a:defRPr sz="2400" spc="0">
                <a:solidFill>
                  <a:srgbClr val="FFFFFF"/>
                </a:solidFill>
                <a:effectLst/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>
                <a:solidFill>
                  <a:srgbClr val="53585F"/>
                </a:solidFill>
                <a:effectLst/>
              </a:defRPr>
            </a:pPr>
            <a:r>
              <a:rPr>
                <a:solidFill>
                  <a:srgbClr val="FFFFFF"/>
                </a:solidFill>
                <a:effectLst/>
              </a:rPr>
              <a:t>place tour additional subheader in dummy text lorem here</a:t>
            </a:r>
          </a:p>
        </p:txBody>
      </p:sp>
      <p:sp>
        <p:nvSpPr>
          <p:cNvPr id="48" name="Retângulo"/>
          <p:cNvSpPr/>
          <p:nvPr/>
        </p:nvSpPr>
        <p:spPr>
          <a:xfrm>
            <a:off x="0" y="12825040"/>
            <a:ext cx="24384000" cy="890960"/>
          </a:xfrm>
          <a:prstGeom prst="rect">
            <a:avLst/>
          </a:prstGeom>
          <a:solidFill>
            <a:srgbClr val="42515D"/>
          </a:solidFill>
          <a:ln w="12700">
            <a:miter lim="400000"/>
          </a:ln>
          <a:effectLst/>
        </p:spPr>
        <p:txBody>
          <a:bodyPr lIns="50800" tIns="50800" rIns="50800" bIns="50800" anchor="ctr"/>
          <a:lstStyle/>
          <a:p>
            <a:pPr defTabSz="457200">
              <a:defRPr sz="1200">
                <a:effectLst/>
                <a:latin typeface="+mn-lt"/>
                <a:ea typeface="+mn-ea"/>
                <a:cs typeface="+mn-cs"/>
                <a:sym typeface="Helvetica"/>
              </a:defRPr>
            </a:pPr>
            <a:endParaRPr>
              <a:effectLst/>
            </a:endParaRPr>
          </a:p>
        </p:txBody>
      </p:sp>
      <p:sp>
        <p:nvSpPr>
          <p:cNvPr id="49" name="AGÊNCIA BRASILEIRA DE COOPERAÇÃO                          BRAZILIAN COOPERATION AGENCY                          AGENCE BRÉSILIENNE DE COOPÉRATION                          AGENCIA BRASILEÑA DE COOPERACIÓN"/>
          <p:cNvSpPr txBox="1"/>
          <p:nvPr/>
        </p:nvSpPr>
        <p:spPr>
          <a:xfrm>
            <a:off x="4241" y="13073670"/>
            <a:ext cx="24375518" cy="393701"/>
          </a:xfrm>
          <a:prstGeom prst="rect">
            <a:avLst/>
          </a:prstGeom>
          <a:ln w="12700"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xmlns:p15="http://schemas.microsoft.com/office/powerpoint/2012/main" xmlns:p14="http://schemas.microsoft.com/office/powerpoint/2010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700">
                <a:solidFill>
                  <a:srgbClr val="FFFFFF"/>
                </a:solidFill>
                <a:effectLst/>
              </a:defRPr>
            </a:lvl1pPr>
          </a:lstStyle>
          <a:p>
            <a:r>
              <a:t>AGÊNCIA BRASILEIRA DE COOPERAÇÃO                          BRAZILIAN COOPERATION AGENCY                          AGENCE BRÉSILIENNE DE COOPÉRATION                          AGENCIA BRASILEÑA DE COOPERACIÓN</a:t>
            </a:r>
          </a:p>
        </p:txBody>
      </p:sp>
      <p:sp>
        <p:nvSpPr>
          <p:cNvPr id="50" name="."/>
          <p:cNvSpPr txBox="1"/>
          <p:nvPr/>
        </p:nvSpPr>
        <p:spPr>
          <a:xfrm>
            <a:off x="6192316" y="12821786"/>
            <a:ext cx="1745176" cy="660401"/>
          </a:xfrm>
          <a:prstGeom prst="rect">
            <a:avLst/>
          </a:prstGeom>
          <a:ln w="12700"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xmlns:p15="http://schemas.microsoft.com/office/powerpoint/2012/main" xmlns:p14="http://schemas.microsoft.com/office/powerpoint/2010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300">
                <a:solidFill>
                  <a:srgbClr val="FFFFFF"/>
                </a:solidFill>
                <a:effectLst/>
                <a:latin typeface="Roboto Black"/>
                <a:ea typeface="Roboto Black"/>
                <a:cs typeface="Roboto Black"/>
                <a:sym typeface="Roboto Black"/>
              </a:defRPr>
            </a:lvl1pPr>
          </a:lstStyle>
          <a:p>
            <a:r>
              <a:t>.</a:t>
            </a:r>
          </a:p>
        </p:txBody>
      </p:sp>
      <p:sp>
        <p:nvSpPr>
          <p:cNvPr id="51" name="."/>
          <p:cNvSpPr txBox="1"/>
          <p:nvPr/>
        </p:nvSpPr>
        <p:spPr>
          <a:xfrm>
            <a:off x="11052183" y="12821786"/>
            <a:ext cx="1745176" cy="660401"/>
          </a:xfrm>
          <a:prstGeom prst="rect">
            <a:avLst/>
          </a:prstGeom>
          <a:ln w="12700"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xmlns:p15="http://schemas.microsoft.com/office/powerpoint/2012/main" xmlns:p14="http://schemas.microsoft.com/office/powerpoint/2010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300">
                <a:solidFill>
                  <a:srgbClr val="FFFFFF"/>
                </a:solidFill>
                <a:effectLst/>
                <a:latin typeface="Roboto Black"/>
                <a:ea typeface="Roboto Black"/>
                <a:cs typeface="Roboto Black"/>
                <a:sym typeface="Roboto Black"/>
              </a:defRPr>
            </a:lvl1pPr>
          </a:lstStyle>
          <a:p>
            <a:r>
              <a:t>.</a:t>
            </a:r>
          </a:p>
        </p:txBody>
      </p:sp>
      <p:sp>
        <p:nvSpPr>
          <p:cNvPr id="52" name="."/>
          <p:cNvSpPr txBox="1"/>
          <p:nvPr/>
        </p:nvSpPr>
        <p:spPr>
          <a:xfrm>
            <a:off x="16470850" y="12821786"/>
            <a:ext cx="1745176" cy="660401"/>
          </a:xfrm>
          <a:prstGeom prst="rect">
            <a:avLst/>
          </a:prstGeom>
          <a:ln w="12700"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xmlns:p15="http://schemas.microsoft.com/office/powerpoint/2012/main" xmlns:p14="http://schemas.microsoft.com/office/powerpoint/2010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300">
                <a:solidFill>
                  <a:srgbClr val="FFFFFF"/>
                </a:solidFill>
                <a:effectLst/>
                <a:latin typeface="Roboto Black"/>
                <a:ea typeface="Roboto Black"/>
                <a:cs typeface="Roboto Black"/>
                <a:sym typeface="Roboto Black"/>
              </a:defRPr>
            </a:lvl1pPr>
          </a:lstStyle>
          <a:p>
            <a:r>
              <a:t>.</a:t>
            </a:r>
          </a:p>
        </p:txBody>
      </p:sp>
      <p:sp>
        <p:nvSpPr>
          <p:cNvPr id="53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22166014" y="13033983"/>
            <a:ext cx="511523" cy="473076"/>
          </a:xfrm>
          <a:prstGeom prst="rect">
            <a:avLst/>
          </a:prstGeom>
          <a:effectLst/>
        </p:spPr>
        <p:txBody>
          <a:bodyPr wrap="square"/>
          <a:lstStyle>
            <a:lvl1pPr>
              <a:defRPr sz="2000">
                <a:solidFill>
                  <a:srgbClr val="FFFFFF"/>
                </a:solidFill>
                <a:effectLst/>
              </a:defRPr>
            </a:lvl1pPr>
          </a:lstStyle>
          <a:p>
            <a:fld id="{86CB4B4D-7CA3-9044-876B-883B54F8677D}" type="slidenum">
              <a:rPr>
                <a:effectLst/>
              </a:rPr>
              <a:t>‹nº›</a:t>
            </a:fld>
            <a:endParaRPr>
              <a:effectLst/>
            </a:endParaRPr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ark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60" name="Retângulo"/>
          <p:cNvSpPr/>
          <p:nvPr/>
        </p:nvSpPr>
        <p:spPr>
          <a:xfrm>
            <a:off x="0" y="0"/>
            <a:ext cx="24384002" cy="13716000"/>
          </a:xfrm>
          <a:prstGeom prst="rect">
            <a:avLst/>
          </a:prstGeom>
          <a:solidFill>
            <a:srgbClr val="42515D"/>
          </a:solidFill>
          <a:ln w="12700">
            <a:miter lim="400000"/>
          </a:ln>
          <a:effectLst/>
        </p:spPr>
        <p:txBody>
          <a:bodyPr lIns="50800" tIns="50800" rIns="50800" bIns="50800" anchor="ctr"/>
          <a:lstStyle/>
          <a:p>
            <a:pPr defTabSz="457200">
              <a:defRPr sz="1200">
                <a:effectLst/>
                <a:latin typeface="+mn-lt"/>
                <a:ea typeface="+mn-ea"/>
                <a:cs typeface="+mn-cs"/>
                <a:sym typeface="Helvetica"/>
              </a:defRPr>
            </a:pPr>
            <a:endParaRPr>
              <a:effectLst/>
            </a:endParaRPr>
          </a:p>
        </p:txBody>
      </p:sp>
      <p:pic>
        <p:nvPicPr>
          <p:cNvPr id="61" name="master-slide-bg.jpg" descr="master-slide-bg.jpg"/>
          <p:cNvPicPr>
            <a:picLocks noChangeAspect="1"/>
          </p:cNvPicPr>
          <p:nvPr/>
        </p:nvPicPr>
        <p:blipFill>
          <a:blip r:embed="rId2">
            <a:alphaModFix amt="10000"/>
          </a:blip>
          <a:stretch>
            <a:fillRect/>
          </a:stretch>
        </p:blipFill>
        <p:spPr>
          <a:xfrm>
            <a:off x="2852211" y="250099"/>
            <a:ext cx="18679579" cy="13215803"/>
          </a:xfrm>
          <a:prstGeom prst="rect">
            <a:avLst/>
          </a:prstGeom>
          <a:ln w="12700">
            <a:miter lim="400000"/>
          </a:ln>
          <a:effectLst/>
        </p:spPr>
      </p:pic>
      <p:sp>
        <p:nvSpPr>
          <p:cNvPr id="62" name="Retângulo"/>
          <p:cNvSpPr/>
          <p:nvPr/>
        </p:nvSpPr>
        <p:spPr>
          <a:xfrm>
            <a:off x="0" y="12825040"/>
            <a:ext cx="24384000" cy="890960"/>
          </a:xfrm>
          <a:prstGeom prst="rect">
            <a:avLst/>
          </a:prstGeom>
          <a:solidFill>
            <a:srgbClr val="42515D"/>
          </a:solidFill>
          <a:ln w="12700">
            <a:miter lim="400000"/>
          </a:ln>
          <a:effectLst/>
        </p:spPr>
        <p:txBody>
          <a:bodyPr lIns="50800" tIns="50800" rIns="50800" bIns="50800" anchor="ctr"/>
          <a:lstStyle/>
          <a:p>
            <a:pPr defTabSz="457200">
              <a:defRPr sz="1200">
                <a:effectLst/>
                <a:latin typeface="+mn-lt"/>
                <a:ea typeface="+mn-ea"/>
                <a:cs typeface="+mn-cs"/>
                <a:sym typeface="Helvetica"/>
              </a:defRPr>
            </a:pPr>
            <a:endParaRPr>
              <a:effectLst/>
            </a:endParaRPr>
          </a:p>
        </p:txBody>
      </p:sp>
      <p:sp>
        <p:nvSpPr>
          <p:cNvPr id="63" name="AGÊNCIA BRASILEIRA DE COOPERAÇÃO                          BRAZILIAN COOPERATION AGENCY                          AGENCE BRÉSILIENNE DE COOPÉRATION                          AGENCIA BRASILEÑA DE COOPERACIÓN"/>
          <p:cNvSpPr txBox="1"/>
          <p:nvPr/>
        </p:nvSpPr>
        <p:spPr>
          <a:xfrm>
            <a:off x="4241" y="13073670"/>
            <a:ext cx="24375518" cy="393701"/>
          </a:xfrm>
          <a:prstGeom prst="rect">
            <a:avLst/>
          </a:prstGeom>
          <a:ln w="12700"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xmlns:p15="http://schemas.microsoft.com/office/powerpoint/2012/main" xmlns:p14="http://schemas.microsoft.com/office/powerpoint/2010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700">
                <a:solidFill>
                  <a:srgbClr val="FFFFFF"/>
                </a:solidFill>
                <a:effectLst/>
              </a:defRPr>
            </a:lvl1pPr>
          </a:lstStyle>
          <a:p>
            <a:r>
              <a:t>AGÊNCIA BRASILEIRA DE COOPERAÇÃO                          BRAZILIAN COOPERATION AGENCY                          AGENCE BRÉSILIENNE DE COOPÉRATION                          AGENCIA BRASILEÑA DE COOPERACIÓN</a:t>
            </a:r>
          </a:p>
        </p:txBody>
      </p:sp>
      <p:sp>
        <p:nvSpPr>
          <p:cNvPr id="64" name="."/>
          <p:cNvSpPr txBox="1"/>
          <p:nvPr/>
        </p:nvSpPr>
        <p:spPr>
          <a:xfrm>
            <a:off x="6192316" y="12821786"/>
            <a:ext cx="1745176" cy="660401"/>
          </a:xfrm>
          <a:prstGeom prst="rect">
            <a:avLst/>
          </a:prstGeom>
          <a:ln w="12700"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xmlns:p15="http://schemas.microsoft.com/office/powerpoint/2012/main" xmlns:p14="http://schemas.microsoft.com/office/powerpoint/2010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300">
                <a:solidFill>
                  <a:srgbClr val="FFFFFF"/>
                </a:solidFill>
                <a:effectLst/>
                <a:latin typeface="Roboto Black"/>
                <a:ea typeface="Roboto Black"/>
                <a:cs typeface="Roboto Black"/>
                <a:sym typeface="Roboto Black"/>
              </a:defRPr>
            </a:lvl1pPr>
          </a:lstStyle>
          <a:p>
            <a:r>
              <a:t>.</a:t>
            </a:r>
          </a:p>
        </p:txBody>
      </p:sp>
      <p:sp>
        <p:nvSpPr>
          <p:cNvPr id="65" name="."/>
          <p:cNvSpPr txBox="1"/>
          <p:nvPr/>
        </p:nvSpPr>
        <p:spPr>
          <a:xfrm>
            <a:off x="11052183" y="12821786"/>
            <a:ext cx="1745176" cy="660401"/>
          </a:xfrm>
          <a:prstGeom prst="rect">
            <a:avLst/>
          </a:prstGeom>
          <a:ln w="12700"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xmlns:p15="http://schemas.microsoft.com/office/powerpoint/2012/main" xmlns:p14="http://schemas.microsoft.com/office/powerpoint/2010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300">
                <a:solidFill>
                  <a:srgbClr val="FFFFFF"/>
                </a:solidFill>
                <a:effectLst/>
                <a:latin typeface="Roboto Black"/>
                <a:ea typeface="Roboto Black"/>
                <a:cs typeface="Roboto Black"/>
                <a:sym typeface="Roboto Black"/>
              </a:defRPr>
            </a:lvl1pPr>
          </a:lstStyle>
          <a:p>
            <a:r>
              <a:t>.</a:t>
            </a:r>
          </a:p>
        </p:txBody>
      </p:sp>
      <p:sp>
        <p:nvSpPr>
          <p:cNvPr id="66" name="."/>
          <p:cNvSpPr txBox="1"/>
          <p:nvPr/>
        </p:nvSpPr>
        <p:spPr>
          <a:xfrm>
            <a:off x="16470850" y="12821786"/>
            <a:ext cx="1745176" cy="660401"/>
          </a:xfrm>
          <a:prstGeom prst="rect">
            <a:avLst/>
          </a:prstGeom>
          <a:ln w="12700"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xmlns:p15="http://schemas.microsoft.com/office/powerpoint/2012/main" xmlns:p14="http://schemas.microsoft.com/office/powerpoint/2010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300">
                <a:solidFill>
                  <a:srgbClr val="FFFFFF"/>
                </a:solidFill>
                <a:effectLst/>
                <a:latin typeface="Roboto Black"/>
                <a:ea typeface="Roboto Black"/>
                <a:cs typeface="Roboto Black"/>
                <a:sym typeface="Roboto Black"/>
              </a:defRPr>
            </a:lvl1pPr>
          </a:lstStyle>
          <a:p>
            <a:r>
              <a:t>.</a:t>
            </a:r>
          </a:p>
        </p:txBody>
      </p:sp>
      <p:sp>
        <p:nvSpPr>
          <p:cNvPr id="67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22166014" y="13033983"/>
            <a:ext cx="511523" cy="473076"/>
          </a:xfrm>
          <a:prstGeom prst="rect">
            <a:avLst/>
          </a:prstGeom>
          <a:effectLst/>
        </p:spPr>
        <p:txBody>
          <a:bodyPr wrap="square"/>
          <a:lstStyle>
            <a:lvl1pPr>
              <a:defRPr sz="2000">
                <a:solidFill>
                  <a:srgbClr val="FFFFFF"/>
                </a:solidFill>
                <a:effectLst/>
              </a:defRPr>
            </a:lvl1pPr>
          </a:lstStyle>
          <a:p>
            <a:fld id="{86CB4B4D-7CA3-9044-876B-883B54F8677D}" type="slidenum">
              <a:rPr>
                <a:effectLst/>
              </a:rPr>
              <a:t>‹nº›</a:t>
            </a:fld>
            <a:endParaRPr>
              <a:effectLst/>
            </a:endParaRPr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ark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74" name="Retângulo"/>
          <p:cNvSpPr/>
          <p:nvPr/>
        </p:nvSpPr>
        <p:spPr>
          <a:xfrm>
            <a:off x="0" y="0"/>
            <a:ext cx="24384002" cy="13716000"/>
          </a:xfrm>
          <a:prstGeom prst="rect">
            <a:avLst/>
          </a:prstGeom>
          <a:solidFill>
            <a:srgbClr val="42515D"/>
          </a:solidFill>
          <a:ln w="12700">
            <a:miter lim="400000"/>
          </a:ln>
          <a:effectLst/>
        </p:spPr>
        <p:txBody>
          <a:bodyPr lIns="50800" tIns="50800" rIns="50800" bIns="50800" anchor="ctr"/>
          <a:lstStyle/>
          <a:p>
            <a:pPr defTabSz="457200">
              <a:defRPr sz="1200">
                <a:effectLst/>
                <a:latin typeface="+mn-lt"/>
                <a:ea typeface="+mn-ea"/>
                <a:cs typeface="+mn-cs"/>
                <a:sym typeface="Helvetica"/>
              </a:defRPr>
            </a:pPr>
            <a:endParaRPr>
              <a:effectLst/>
            </a:endParaRPr>
          </a:p>
        </p:txBody>
      </p:sp>
      <p:pic>
        <p:nvPicPr>
          <p:cNvPr id="75" name="master-slide-bg.jpg" descr="master-slide-bg.jpg"/>
          <p:cNvPicPr>
            <a:picLocks noChangeAspect="1"/>
          </p:cNvPicPr>
          <p:nvPr/>
        </p:nvPicPr>
        <p:blipFill>
          <a:blip r:embed="rId2">
            <a:alphaModFix amt="10000"/>
          </a:blip>
          <a:stretch>
            <a:fillRect/>
          </a:stretch>
        </p:blipFill>
        <p:spPr>
          <a:xfrm>
            <a:off x="2852211" y="250099"/>
            <a:ext cx="18679578" cy="13215803"/>
          </a:xfrm>
          <a:prstGeom prst="rect">
            <a:avLst/>
          </a:prstGeom>
          <a:ln w="12700">
            <a:miter lim="400000"/>
          </a:ln>
          <a:effectLst/>
        </p:spPr>
      </p:pic>
      <p:sp>
        <p:nvSpPr>
          <p:cNvPr id="76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22331114" y="13033983"/>
            <a:ext cx="511523" cy="473076"/>
          </a:xfrm>
          <a:prstGeom prst="rect">
            <a:avLst/>
          </a:prstGeom>
          <a:effectLst/>
        </p:spPr>
        <p:txBody>
          <a:bodyPr wrap="square"/>
          <a:lstStyle>
            <a:lvl1pPr>
              <a:defRPr sz="2000">
                <a:solidFill>
                  <a:srgbClr val="FFFFFF"/>
                </a:solidFill>
                <a:effectLst/>
              </a:defRPr>
            </a:lvl1pPr>
          </a:lstStyle>
          <a:p>
            <a:fld id="{86CB4B4D-7CA3-9044-876B-883B54F8677D}" type="slidenum">
              <a:rPr>
                <a:effectLst/>
              </a:rPr>
              <a:t>‹nº›</a:t>
            </a:fld>
            <a:endParaRPr>
              <a:effectLst/>
            </a:endParaRPr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83" name="Your Header Here"/>
          <p:cNvSpPr txBox="1">
            <a:spLocks noGrp="1"/>
          </p:cNvSpPr>
          <p:nvPr>
            <p:ph type="body" sz="quarter" idx="13"/>
          </p:nvPr>
        </p:nvSpPr>
        <p:spPr>
          <a:xfrm>
            <a:off x="8627033" y="609600"/>
            <a:ext cx="7129934" cy="1270000"/>
          </a:xfrm>
          <a:prstGeom prst="rect">
            <a:avLst/>
          </a:prstGeom>
          <a:effectLst/>
        </p:spPr>
        <p:txBody>
          <a:bodyPr wrap="none" lIns="50800" tIns="50800" rIns="50800" bIns="50800">
            <a:spAutoFit/>
          </a:bodyPr>
          <a:lstStyle>
            <a:lvl1pPr marL="0" indent="0" defTabSz="825500">
              <a:spcBef>
                <a:spcPct val="0"/>
              </a:spcBef>
              <a:buSzTx/>
              <a:buNone/>
              <a:defRPr sz="7000">
                <a:effectLst/>
              </a:defRPr>
            </a:lvl1pPr>
          </a:lstStyle>
          <a:p>
            <a:r>
              <a:t>Your Header Here</a:t>
            </a:r>
          </a:p>
        </p:txBody>
      </p:sp>
      <p:sp>
        <p:nvSpPr>
          <p:cNvPr id="84" name="place tour additional subheader in dummy text lorem here"/>
          <p:cNvSpPr txBox="1">
            <a:spLocks noGrp="1"/>
          </p:cNvSpPr>
          <p:nvPr>
            <p:ph type="body" sz="quarter" idx="14"/>
          </p:nvPr>
        </p:nvSpPr>
        <p:spPr>
          <a:xfrm>
            <a:off x="7960816" y="1828800"/>
            <a:ext cx="8462368" cy="508000"/>
          </a:xfrm>
          <a:prstGeom prst="rect">
            <a:avLst/>
          </a:prstGeom>
          <a:effectLst/>
        </p:spPr>
        <p:txBody>
          <a:bodyPr wrap="none" lIns="50800" tIns="50800" rIns="50800" bIns="50800">
            <a:spAutoFit/>
          </a:bodyPr>
          <a:lstStyle>
            <a:lvl1pPr marL="0" indent="0" defTabSz="457200">
              <a:lnSpc>
                <a:spcPct val="120000"/>
              </a:lnSpc>
              <a:spcBef>
                <a:spcPct val="0"/>
              </a:spcBef>
              <a:buSzTx/>
              <a:buNone/>
              <a:defRPr sz="2400" spc="0">
                <a:effectLst/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place tour additional subheader in dummy text lorem here</a:t>
            </a:r>
          </a:p>
        </p:txBody>
      </p:sp>
      <p:sp>
        <p:nvSpPr>
          <p:cNvPr id="85" name="Retângulo"/>
          <p:cNvSpPr/>
          <p:nvPr/>
        </p:nvSpPr>
        <p:spPr>
          <a:xfrm>
            <a:off x="0" y="12825040"/>
            <a:ext cx="24384000" cy="890960"/>
          </a:xfrm>
          <a:prstGeom prst="rect">
            <a:avLst/>
          </a:prstGeom>
          <a:solidFill>
            <a:srgbClr val="42515D"/>
          </a:solidFill>
          <a:ln w="12700">
            <a:miter lim="400000"/>
          </a:ln>
          <a:effectLst/>
        </p:spPr>
        <p:txBody>
          <a:bodyPr lIns="50800" tIns="50800" rIns="50800" bIns="50800" anchor="ctr"/>
          <a:lstStyle/>
          <a:p>
            <a:pPr defTabSz="457200">
              <a:defRPr sz="1200">
                <a:effectLst/>
                <a:latin typeface="+mn-lt"/>
                <a:ea typeface="+mn-ea"/>
                <a:cs typeface="+mn-cs"/>
                <a:sym typeface="Helvetica"/>
              </a:defRPr>
            </a:pPr>
            <a:endParaRPr>
              <a:effectLst/>
            </a:endParaRPr>
          </a:p>
        </p:txBody>
      </p:sp>
      <p:sp>
        <p:nvSpPr>
          <p:cNvPr id="86" name="AGÊNCIA BRASILEIRA DE COOPERAÇÃO                          BRAZILIAN COOPERATION AGENCY                          AGENCE BRÉSILIENNE DE COOPÉRATION                          AGENCIA BRASILEÑA DE COOPERACIÓN"/>
          <p:cNvSpPr txBox="1"/>
          <p:nvPr/>
        </p:nvSpPr>
        <p:spPr>
          <a:xfrm>
            <a:off x="4241" y="13073670"/>
            <a:ext cx="24375518" cy="393701"/>
          </a:xfrm>
          <a:prstGeom prst="rect">
            <a:avLst/>
          </a:prstGeom>
          <a:ln w="12700"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xmlns:p15="http://schemas.microsoft.com/office/powerpoint/2012/main" xmlns:p14="http://schemas.microsoft.com/office/powerpoint/2010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700">
                <a:solidFill>
                  <a:srgbClr val="FFFFFF"/>
                </a:solidFill>
                <a:effectLst/>
              </a:defRPr>
            </a:lvl1pPr>
          </a:lstStyle>
          <a:p>
            <a:r>
              <a:t>AGÊNCIA BRASILEIRA DE COOPERAÇÃO                          BRAZILIAN COOPERATION AGENCY                          AGENCE BRÉSILIENNE DE COOPÉRATION                          AGENCIA BRASILEÑA DE COOPERACIÓN</a:t>
            </a:r>
          </a:p>
        </p:txBody>
      </p:sp>
      <p:sp>
        <p:nvSpPr>
          <p:cNvPr id="87" name="."/>
          <p:cNvSpPr txBox="1"/>
          <p:nvPr/>
        </p:nvSpPr>
        <p:spPr>
          <a:xfrm>
            <a:off x="6192316" y="12821786"/>
            <a:ext cx="1745176" cy="660401"/>
          </a:xfrm>
          <a:prstGeom prst="rect">
            <a:avLst/>
          </a:prstGeom>
          <a:ln w="12700"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xmlns:p15="http://schemas.microsoft.com/office/powerpoint/2012/main" xmlns:p14="http://schemas.microsoft.com/office/powerpoint/2010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300">
                <a:solidFill>
                  <a:srgbClr val="FFFFFF"/>
                </a:solidFill>
                <a:effectLst/>
                <a:latin typeface="Roboto Black"/>
                <a:ea typeface="Roboto Black"/>
                <a:cs typeface="Roboto Black"/>
                <a:sym typeface="Roboto Black"/>
              </a:defRPr>
            </a:lvl1pPr>
          </a:lstStyle>
          <a:p>
            <a:r>
              <a:t>.</a:t>
            </a:r>
          </a:p>
        </p:txBody>
      </p:sp>
      <p:sp>
        <p:nvSpPr>
          <p:cNvPr id="88" name="."/>
          <p:cNvSpPr txBox="1"/>
          <p:nvPr/>
        </p:nvSpPr>
        <p:spPr>
          <a:xfrm>
            <a:off x="11052183" y="12821786"/>
            <a:ext cx="1745176" cy="660401"/>
          </a:xfrm>
          <a:prstGeom prst="rect">
            <a:avLst/>
          </a:prstGeom>
          <a:ln w="12700"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xmlns:p15="http://schemas.microsoft.com/office/powerpoint/2012/main" xmlns:p14="http://schemas.microsoft.com/office/powerpoint/2010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300">
                <a:solidFill>
                  <a:srgbClr val="FFFFFF"/>
                </a:solidFill>
                <a:effectLst/>
                <a:latin typeface="Roboto Black"/>
                <a:ea typeface="Roboto Black"/>
                <a:cs typeface="Roboto Black"/>
                <a:sym typeface="Roboto Black"/>
              </a:defRPr>
            </a:lvl1pPr>
          </a:lstStyle>
          <a:p>
            <a:r>
              <a:t>.</a:t>
            </a:r>
          </a:p>
        </p:txBody>
      </p:sp>
      <p:sp>
        <p:nvSpPr>
          <p:cNvPr id="89" name="."/>
          <p:cNvSpPr txBox="1"/>
          <p:nvPr/>
        </p:nvSpPr>
        <p:spPr>
          <a:xfrm>
            <a:off x="16470850" y="12821786"/>
            <a:ext cx="1745176" cy="660401"/>
          </a:xfrm>
          <a:prstGeom prst="rect">
            <a:avLst/>
          </a:prstGeom>
          <a:ln w="12700"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xmlns:p15="http://schemas.microsoft.com/office/powerpoint/2012/main" xmlns:p14="http://schemas.microsoft.com/office/powerpoint/2010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300">
                <a:solidFill>
                  <a:srgbClr val="FFFFFF"/>
                </a:solidFill>
                <a:effectLst/>
                <a:latin typeface="Roboto Black"/>
                <a:ea typeface="Roboto Black"/>
                <a:cs typeface="Roboto Black"/>
                <a:sym typeface="Roboto Black"/>
              </a:defRPr>
            </a:lvl1pPr>
          </a:lstStyle>
          <a:p>
            <a:r>
              <a:t>.</a:t>
            </a:r>
          </a:p>
        </p:txBody>
      </p:sp>
      <p:sp>
        <p:nvSpPr>
          <p:cNvPr id="90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22026314" y="13033983"/>
            <a:ext cx="816323" cy="473076"/>
          </a:xfrm>
          <a:prstGeom prst="rect">
            <a:avLst/>
          </a:prstGeom>
          <a:effectLst/>
        </p:spPr>
        <p:txBody>
          <a:bodyPr wrap="square"/>
          <a:lstStyle>
            <a:lvl1pPr>
              <a:defRPr sz="2000">
                <a:solidFill>
                  <a:srgbClr val="FFFFFF"/>
                </a:solidFill>
                <a:effectLst/>
              </a:defRPr>
            </a:lvl1pPr>
          </a:lstStyle>
          <a:p>
            <a:fld id="{86CB4B4D-7CA3-9044-876B-883B54F8677D}" type="slidenum">
              <a:rPr>
                <a:effectLst/>
              </a:rPr>
              <a:t>‹nº›</a:t>
            </a:fld>
            <a:endParaRPr>
              <a:effectLst/>
            </a:endParaRPr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Texto do Título"/>
          <p:cNvSpPr txBox="1">
            <a:spLocks noGrp="1"/>
          </p:cNvSpPr>
          <p:nvPr>
            <p:ph type="title"/>
          </p:nvPr>
        </p:nvSpPr>
        <p:spPr>
          <a:xfrm>
            <a:off x="4387453" y="625078"/>
            <a:ext cx="15609094" cy="3036094"/>
          </a:xfrm>
          <a:prstGeom prst="rect">
            <a:avLst/>
          </a:prstGeom>
          <a:ln w="12700"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xmlns:p15="http://schemas.microsoft.com/office/powerpoint/2012/main" xmlns:p14="http://schemas.microsoft.com/office/powerpoint/2010/main" val="1"/>
            </a:ext>
          </a:extLst>
        </p:spPr>
        <p:txBody>
          <a:bodyPr lIns="71437" tIns="71437" rIns="71437" bIns="71437" anchor="ctr">
            <a:normAutofit/>
          </a:bodyPr>
          <a:lstStyle/>
          <a:p>
            <a:r>
              <a:t>Texto do Título</a:t>
            </a:r>
          </a:p>
        </p:txBody>
      </p:sp>
      <p:sp>
        <p:nvSpPr>
          <p:cNvPr id="3" name="Nível de Corpo Um…"/>
          <p:cNvSpPr txBox="1">
            <a:spLocks noGrp="1"/>
          </p:cNvSpPr>
          <p:nvPr>
            <p:ph type="body" idx="1"/>
          </p:nvPr>
        </p:nvSpPr>
        <p:spPr>
          <a:xfrm>
            <a:off x="4387453" y="3661171"/>
            <a:ext cx="15609094" cy="8840392"/>
          </a:xfrm>
          <a:prstGeom prst="rect">
            <a:avLst/>
          </a:prstGeom>
          <a:ln w="12700"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xmlns:p15="http://schemas.microsoft.com/office/powerpoint/2012/main" xmlns:p14="http://schemas.microsoft.com/office/powerpoint/2010/main" val="1"/>
            </a:ext>
          </a:extLst>
        </p:spPr>
        <p:txBody>
          <a:bodyPr lIns="71437" tIns="71437" rIns="71437" bIns="71437" anchor="ctr">
            <a:normAutofit/>
          </a:bodyPr>
          <a:lstStyle/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4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11934130" y="13010555"/>
            <a:ext cx="497881" cy="549276"/>
          </a:xfrm>
          <a:prstGeom prst="rect">
            <a:avLst/>
          </a:prstGeom>
          <a:ln w="12700">
            <a:miter lim="400000"/>
          </a:ln>
          <a:effectLst/>
        </p:spPr>
        <p:txBody>
          <a:bodyPr wrap="none" lIns="71437" tIns="71437" rIns="71437" bIns="71437">
            <a:spAutoFit/>
          </a:bodyPr>
          <a:lstStyle>
            <a:lvl1pPr defTabSz="584200">
              <a:defRPr sz="2400">
                <a:effectLst/>
              </a:defRPr>
            </a:lvl1pPr>
          </a:lstStyle>
          <a:p>
            <a:fld id="{86CB4B4D-7CA3-9044-876B-883B54F8677D}" type="slidenum">
              <a:rPr>
                <a:effectLst/>
              </a:rPr>
              <a:t>‹nº›</a:t>
            </a:fld>
            <a:endParaRPr>
              <a:effectLst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transition spd="med"/>
  <p:txStyles>
    <p:titleStyle>
      <a:lvl1pPr marL="0" marR="0" indent="0" algn="ctr" defTabSz="584200" latinLnBrk="0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sz="11200" b="0" i="0" u="none" strike="noStrike" cap="none" spc="0" baseline="0">
          <a:ln>
            <a:noFill/>
          </a:ln>
          <a:solidFill>
            <a:srgbClr val="000000"/>
          </a:solidFill>
          <a:effectLst/>
          <a:uFillTx/>
          <a:latin typeface="Helvetica Light"/>
          <a:ea typeface="Helvetica Light"/>
          <a:cs typeface="Helvetica Light"/>
          <a:sym typeface="Helvetica Light"/>
        </a:defRPr>
      </a:lvl1pPr>
      <a:lvl2pPr marL="0" marR="0" indent="228600" algn="ctr" defTabSz="584200" latinLnBrk="0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sz="11200" b="0" i="0" u="none" strike="noStrike" cap="none" spc="0" baseline="0">
          <a:ln>
            <a:noFill/>
          </a:ln>
          <a:solidFill>
            <a:srgbClr val="000000"/>
          </a:solidFill>
          <a:effectLst/>
          <a:uFillTx/>
          <a:latin typeface="Helvetica Light"/>
          <a:ea typeface="Helvetica Light"/>
          <a:cs typeface="Helvetica Light"/>
          <a:sym typeface="Helvetica Light"/>
        </a:defRPr>
      </a:lvl2pPr>
      <a:lvl3pPr marL="0" marR="0" indent="457200" algn="ctr" defTabSz="584200" latinLnBrk="0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sz="11200" b="0" i="0" u="none" strike="noStrike" cap="none" spc="0" baseline="0">
          <a:ln>
            <a:noFill/>
          </a:ln>
          <a:solidFill>
            <a:srgbClr val="000000"/>
          </a:solidFill>
          <a:effectLst/>
          <a:uFillTx/>
          <a:latin typeface="Helvetica Light"/>
          <a:ea typeface="Helvetica Light"/>
          <a:cs typeface="Helvetica Light"/>
          <a:sym typeface="Helvetica Light"/>
        </a:defRPr>
      </a:lvl3pPr>
      <a:lvl4pPr marL="0" marR="0" indent="685800" algn="ctr" defTabSz="584200" latinLnBrk="0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sz="11200" b="0" i="0" u="none" strike="noStrike" cap="none" spc="0" baseline="0">
          <a:ln>
            <a:noFill/>
          </a:ln>
          <a:solidFill>
            <a:srgbClr val="000000"/>
          </a:solidFill>
          <a:effectLst/>
          <a:uFillTx/>
          <a:latin typeface="Helvetica Light"/>
          <a:ea typeface="Helvetica Light"/>
          <a:cs typeface="Helvetica Light"/>
          <a:sym typeface="Helvetica Light"/>
        </a:defRPr>
      </a:lvl4pPr>
      <a:lvl5pPr marL="0" marR="0" indent="914400" algn="ctr" defTabSz="584200" latinLnBrk="0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sz="11200" b="0" i="0" u="none" strike="noStrike" cap="none" spc="0" baseline="0">
          <a:ln>
            <a:noFill/>
          </a:ln>
          <a:solidFill>
            <a:srgbClr val="000000"/>
          </a:solidFill>
          <a:effectLst/>
          <a:uFillTx/>
          <a:latin typeface="Helvetica Light"/>
          <a:ea typeface="Helvetica Light"/>
          <a:cs typeface="Helvetica Light"/>
          <a:sym typeface="Helvetica Light"/>
        </a:defRPr>
      </a:lvl5pPr>
      <a:lvl6pPr marL="0" marR="0" indent="1143000" algn="ctr" defTabSz="584200" latinLnBrk="0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sz="11200" b="0" i="0" u="none" strike="noStrike" cap="none" spc="0" baseline="0">
          <a:ln>
            <a:noFill/>
          </a:ln>
          <a:solidFill>
            <a:srgbClr val="000000"/>
          </a:solidFill>
          <a:effectLst/>
          <a:uFillTx/>
          <a:latin typeface="Helvetica Light"/>
          <a:ea typeface="Helvetica Light"/>
          <a:cs typeface="Helvetica Light"/>
          <a:sym typeface="Helvetica Light"/>
        </a:defRPr>
      </a:lvl6pPr>
      <a:lvl7pPr marL="0" marR="0" indent="1371600" algn="ctr" defTabSz="584200" latinLnBrk="0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sz="11200" b="0" i="0" u="none" strike="noStrike" cap="none" spc="0" baseline="0">
          <a:ln>
            <a:noFill/>
          </a:ln>
          <a:solidFill>
            <a:srgbClr val="000000"/>
          </a:solidFill>
          <a:effectLst/>
          <a:uFillTx/>
          <a:latin typeface="Helvetica Light"/>
          <a:ea typeface="Helvetica Light"/>
          <a:cs typeface="Helvetica Light"/>
          <a:sym typeface="Helvetica Light"/>
        </a:defRPr>
      </a:lvl7pPr>
      <a:lvl8pPr marL="0" marR="0" indent="1600200" algn="ctr" defTabSz="584200" latinLnBrk="0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sz="11200" b="0" i="0" u="none" strike="noStrike" cap="none" spc="0" baseline="0">
          <a:ln>
            <a:noFill/>
          </a:ln>
          <a:solidFill>
            <a:srgbClr val="000000"/>
          </a:solidFill>
          <a:effectLst/>
          <a:uFillTx/>
          <a:latin typeface="Helvetica Light"/>
          <a:ea typeface="Helvetica Light"/>
          <a:cs typeface="Helvetica Light"/>
          <a:sym typeface="Helvetica Light"/>
        </a:defRPr>
      </a:lvl8pPr>
      <a:lvl9pPr marL="0" marR="0" indent="1828800" algn="ctr" defTabSz="584200" latinLnBrk="0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sz="11200" b="0" i="0" u="none" strike="noStrike" cap="none" spc="0" baseline="0">
          <a:ln>
            <a:noFill/>
          </a:ln>
          <a:solidFill>
            <a:srgbClr val="000000"/>
          </a:solidFill>
          <a:effectLst/>
          <a:uFillTx/>
          <a:latin typeface="Helvetica Light"/>
          <a:ea typeface="Helvetica Light"/>
          <a:cs typeface="Helvetica Light"/>
          <a:sym typeface="Helvetica Light"/>
        </a:defRPr>
      </a:lvl9pPr>
    </p:titleStyle>
    <p:bodyStyle>
      <a:lvl1pPr marL="617361" marR="0" indent="-617361" algn="ctr" defTabSz="584200" latinLnBrk="0">
        <a:lnSpc>
          <a:spcPct val="100000"/>
        </a:lnSpc>
        <a:spcBef>
          <a:spcPts val="4200"/>
        </a:spcBef>
        <a:spcAft>
          <a:spcPct val="0"/>
        </a:spcAft>
        <a:buClrTx/>
        <a:buSzPct val="75000"/>
        <a:buFontTx/>
        <a:buChar char="•"/>
        <a:defRPr sz="5000" b="0" i="0" u="none" strike="noStrike" cap="none" spc="0" baseline="0">
          <a:ln>
            <a:noFill/>
          </a:ln>
          <a:solidFill>
            <a:srgbClr val="53585F"/>
          </a:solidFill>
          <a:effectLst/>
          <a:uFillTx/>
          <a:latin typeface="+mj-lt"/>
          <a:ea typeface="+mj-ea"/>
          <a:cs typeface="+mj-cs"/>
          <a:sym typeface="Roboto Regular"/>
        </a:defRPr>
      </a:lvl1pPr>
      <a:lvl2pPr marL="1061861" marR="0" indent="-617361" algn="ctr" defTabSz="584200" latinLnBrk="0">
        <a:lnSpc>
          <a:spcPct val="100000"/>
        </a:lnSpc>
        <a:spcBef>
          <a:spcPts val="4200"/>
        </a:spcBef>
        <a:spcAft>
          <a:spcPct val="0"/>
        </a:spcAft>
        <a:buClrTx/>
        <a:buSzPct val="75000"/>
        <a:buFontTx/>
        <a:buChar char="•"/>
        <a:defRPr sz="5000" b="0" i="0" u="none" strike="noStrike" cap="none" spc="0" baseline="0">
          <a:ln>
            <a:noFill/>
          </a:ln>
          <a:solidFill>
            <a:srgbClr val="53585F"/>
          </a:solidFill>
          <a:effectLst/>
          <a:uFillTx/>
          <a:latin typeface="+mj-lt"/>
          <a:ea typeface="+mj-ea"/>
          <a:cs typeface="+mj-cs"/>
          <a:sym typeface="Roboto Regular"/>
        </a:defRPr>
      </a:lvl2pPr>
      <a:lvl3pPr marL="1506361" marR="0" indent="-617361" algn="ctr" defTabSz="584200" latinLnBrk="0">
        <a:lnSpc>
          <a:spcPct val="100000"/>
        </a:lnSpc>
        <a:spcBef>
          <a:spcPts val="4200"/>
        </a:spcBef>
        <a:spcAft>
          <a:spcPct val="0"/>
        </a:spcAft>
        <a:buClrTx/>
        <a:buSzPct val="75000"/>
        <a:buFontTx/>
        <a:buChar char="•"/>
        <a:defRPr sz="5000" b="0" i="0" u="none" strike="noStrike" cap="none" spc="0" baseline="0">
          <a:ln>
            <a:noFill/>
          </a:ln>
          <a:solidFill>
            <a:srgbClr val="53585F"/>
          </a:solidFill>
          <a:effectLst/>
          <a:uFillTx/>
          <a:latin typeface="+mj-lt"/>
          <a:ea typeface="+mj-ea"/>
          <a:cs typeface="+mj-cs"/>
          <a:sym typeface="Roboto Regular"/>
        </a:defRPr>
      </a:lvl3pPr>
      <a:lvl4pPr marL="1950861" marR="0" indent="-617361" algn="ctr" defTabSz="584200" latinLnBrk="0">
        <a:lnSpc>
          <a:spcPct val="100000"/>
        </a:lnSpc>
        <a:spcBef>
          <a:spcPts val="4200"/>
        </a:spcBef>
        <a:spcAft>
          <a:spcPct val="0"/>
        </a:spcAft>
        <a:buClrTx/>
        <a:buSzPct val="75000"/>
        <a:buFontTx/>
        <a:buChar char="•"/>
        <a:defRPr sz="5000" b="0" i="0" u="none" strike="noStrike" cap="none" spc="0" baseline="0">
          <a:ln>
            <a:noFill/>
          </a:ln>
          <a:solidFill>
            <a:srgbClr val="53585F"/>
          </a:solidFill>
          <a:effectLst/>
          <a:uFillTx/>
          <a:latin typeface="+mj-lt"/>
          <a:ea typeface="+mj-ea"/>
          <a:cs typeface="+mj-cs"/>
          <a:sym typeface="Roboto Regular"/>
        </a:defRPr>
      </a:lvl4pPr>
      <a:lvl5pPr marL="2395361" marR="0" indent="-617361" algn="ctr" defTabSz="584200" latinLnBrk="0">
        <a:lnSpc>
          <a:spcPct val="100000"/>
        </a:lnSpc>
        <a:spcBef>
          <a:spcPts val="4200"/>
        </a:spcBef>
        <a:spcAft>
          <a:spcPct val="0"/>
        </a:spcAft>
        <a:buClrTx/>
        <a:buSzPct val="75000"/>
        <a:buFontTx/>
        <a:buChar char="•"/>
        <a:defRPr sz="5000" b="0" i="0" u="none" strike="noStrike" cap="none" spc="0" baseline="0">
          <a:ln>
            <a:noFill/>
          </a:ln>
          <a:solidFill>
            <a:srgbClr val="53585F"/>
          </a:solidFill>
          <a:effectLst/>
          <a:uFillTx/>
          <a:latin typeface="+mj-lt"/>
          <a:ea typeface="+mj-ea"/>
          <a:cs typeface="+mj-cs"/>
          <a:sym typeface="Roboto Regular"/>
        </a:defRPr>
      </a:lvl5pPr>
      <a:lvl6pPr marL="33090554" marR="0" indent="-30868054" algn="ctr" defTabSz="584200" latinLnBrk="0">
        <a:lnSpc>
          <a:spcPct val="100000"/>
        </a:lnSpc>
        <a:spcBef>
          <a:spcPts val="4200"/>
        </a:spcBef>
        <a:spcAft>
          <a:spcPct val="0"/>
        </a:spcAft>
        <a:buClrTx/>
        <a:buSzPct val="75000"/>
        <a:buFontTx/>
        <a:buChar char="•"/>
        <a:defRPr sz="5000" b="0" i="0" u="none" strike="noStrike" cap="none" spc="0" baseline="0">
          <a:ln>
            <a:noFill/>
          </a:ln>
          <a:solidFill>
            <a:srgbClr val="53585F"/>
          </a:solidFill>
          <a:effectLst/>
          <a:uFillTx/>
          <a:latin typeface="+mj-lt"/>
          <a:ea typeface="+mj-ea"/>
          <a:cs typeface="+mj-cs"/>
          <a:sym typeface="Roboto Regular"/>
        </a:defRPr>
      </a:lvl6pPr>
      <a:lvl7pPr marL="33535054" marR="0" indent="-30868054" algn="ctr" defTabSz="584200" latinLnBrk="0">
        <a:lnSpc>
          <a:spcPct val="100000"/>
        </a:lnSpc>
        <a:spcBef>
          <a:spcPts val="4200"/>
        </a:spcBef>
        <a:spcAft>
          <a:spcPct val="0"/>
        </a:spcAft>
        <a:buClrTx/>
        <a:buSzPct val="75000"/>
        <a:buFontTx/>
        <a:buChar char="•"/>
        <a:defRPr sz="5000" b="0" i="0" u="none" strike="noStrike" cap="none" spc="0" baseline="0">
          <a:ln>
            <a:noFill/>
          </a:ln>
          <a:solidFill>
            <a:srgbClr val="53585F"/>
          </a:solidFill>
          <a:effectLst/>
          <a:uFillTx/>
          <a:latin typeface="+mj-lt"/>
          <a:ea typeface="+mj-ea"/>
          <a:cs typeface="+mj-cs"/>
          <a:sym typeface="Roboto Regular"/>
        </a:defRPr>
      </a:lvl7pPr>
      <a:lvl8pPr marL="33979554" marR="0" indent="-30868054" algn="ctr" defTabSz="584200" latinLnBrk="0">
        <a:lnSpc>
          <a:spcPct val="100000"/>
        </a:lnSpc>
        <a:spcBef>
          <a:spcPts val="4200"/>
        </a:spcBef>
        <a:spcAft>
          <a:spcPct val="0"/>
        </a:spcAft>
        <a:buClrTx/>
        <a:buSzPct val="75000"/>
        <a:buFontTx/>
        <a:buChar char="•"/>
        <a:defRPr sz="5000" b="0" i="0" u="none" strike="noStrike" cap="none" spc="0" baseline="0">
          <a:ln>
            <a:noFill/>
          </a:ln>
          <a:solidFill>
            <a:srgbClr val="53585F"/>
          </a:solidFill>
          <a:effectLst/>
          <a:uFillTx/>
          <a:latin typeface="+mj-lt"/>
          <a:ea typeface="+mj-ea"/>
          <a:cs typeface="+mj-cs"/>
          <a:sym typeface="Roboto Regular"/>
        </a:defRPr>
      </a:lvl8pPr>
      <a:lvl9pPr marL="34424054" marR="0" indent="-30868054" algn="ctr" defTabSz="584200" latinLnBrk="0">
        <a:lnSpc>
          <a:spcPct val="100000"/>
        </a:lnSpc>
        <a:spcBef>
          <a:spcPts val="4200"/>
        </a:spcBef>
        <a:spcAft>
          <a:spcPct val="0"/>
        </a:spcAft>
        <a:buClrTx/>
        <a:buSzPct val="75000"/>
        <a:buFontTx/>
        <a:buChar char="•"/>
        <a:defRPr sz="5000" b="0" i="0" u="none" strike="noStrike" cap="none" spc="0" baseline="0">
          <a:ln>
            <a:noFill/>
          </a:ln>
          <a:solidFill>
            <a:srgbClr val="53585F"/>
          </a:solidFill>
          <a:effectLst/>
          <a:uFillTx/>
          <a:latin typeface="+mj-lt"/>
          <a:ea typeface="+mj-ea"/>
          <a:cs typeface="+mj-cs"/>
          <a:sym typeface="Roboto Regular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sz="2400" b="0" i="0" u="none" strike="noStrike" cap="none" spc="0" baseline="0">
          <a:ln>
            <a:noFill/>
          </a:ln>
          <a:solidFill>
            <a:schemeClr val="tx1"/>
          </a:solidFill>
          <a:effectLst/>
          <a:uFillTx/>
          <a:latin typeface="+mn-lt"/>
          <a:ea typeface="+mn-ea"/>
          <a:cs typeface="+mn-cs"/>
          <a:sym typeface="Roboto Regular"/>
        </a:defRPr>
      </a:lvl1pPr>
      <a:lvl2pPr marL="0" marR="0" indent="228600" algn="ctr" defTabSz="584200" latinLnBrk="0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sz="2400" b="0" i="0" u="none" strike="noStrike" cap="none" spc="0" baseline="0">
          <a:ln>
            <a:noFill/>
          </a:ln>
          <a:solidFill>
            <a:schemeClr val="tx1"/>
          </a:solidFill>
          <a:effectLst/>
          <a:uFillTx/>
          <a:latin typeface="+mn-lt"/>
          <a:ea typeface="+mn-ea"/>
          <a:cs typeface="+mn-cs"/>
          <a:sym typeface="Roboto Regular"/>
        </a:defRPr>
      </a:lvl2pPr>
      <a:lvl3pPr marL="0" marR="0" indent="457200" algn="ctr" defTabSz="584200" latinLnBrk="0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sz="2400" b="0" i="0" u="none" strike="noStrike" cap="none" spc="0" baseline="0">
          <a:ln>
            <a:noFill/>
          </a:ln>
          <a:solidFill>
            <a:schemeClr val="tx1"/>
          </a:solidFill>
          <a:effectLst/>
          <a:uFillTx/>
          <a:latin typeface="+mn-lt"/>
          <a:ea typeface="+mn-ea"/>
          <a:cs typeface="+mn-cs"/>
          <a:sym typeface="Roboto Regular"/>
        </a:defRPr>
      </a:lvl3pPr>
      <a:lvl4pPr marL="0" marR="0" indent="685800" algn="ctr" defTabSz="584200" latinLnBrk="0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sz="2400" b="0" i="0" u="none" strike="noStrike" cap="none" spc="0" baseline="0">
          <a:ln>
            <a:noFill/>
          </a:ln>
          <a:solidFill>
            <a:schemeClr val="tx1"/>
          </a:solidFill>
          <a:effectLst/>
          <a:uFillTx/>
          <a:latin typeface="+mn-lt"/>
          <a:ea typeface="+mn-ea"/>
          <a:cs typeface="+mn-cs"/>
          <a:sym typeface="Roboto Regular"/>
        </a:defRPr>
      </a:lvl4pPr>
      <a:lvl5pPr marL="0" marR="0" indent="914400" algn="ctr" defTabSz="584200" latinLnBrk="0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sz="2400" b="0" i="0" u="none" strike="noStrike" cap="none" spc="0" baseline="0">
          <a:ln>
            <a:noFill/>
          </a:ln>
          <a:solidFill>
            <a:schemeClr val="tx1"/>
          </a:solidFill>
          <a:effectLst/>
          <a:uFillTx/>
          <a:latin typeface="+mn-lt"/>
          <a:ea typeface="+mn-ea"/>
          <a:cs typeface="+mn-cs"/>
          <a:sym typeface="Roboto Regular"/>
        </a:defRPr>
      </a:lvl5pPr>
      <a:lvl6pPr marL="0" marR="0" indent="1143000" algn="ctr" defTabSz="584200" latinLnBrk="0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sz="2400" b="0" i="0" u="none" strike="noStrike" cap="none" spc="0" baseline="0">
          <a:ln>
            <a:noFill/>
          </a:ln>
          <a:solidFill>
            <a:schemeClr val="tx1"/>
          </a:solidFill>
          <a:effectLst/>
          <a:uFillTx/>
          <a:latin typeface="+mn-lt"/>
          <a:ea typeface="+mn-ea"/>
          <a:cs typeface="+mn-cs"/>
          <a:sym typeface="Roboto Regular"/>
        </a:defRPr>
      </a:lvl6pPr>
      <a:lvl7pPr marL="0" marR="0" indent="1371600" algn="ctr" defTabSz="584200" latinLnBrk="0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sz="2400" b="0" i="0" u="none" strike="noStrike" cap="none" spc="0" baseline="0">
          <a:ln>
            <a:noFill/>
          </a:ln>
          <a:solidFill>
            <a:schemeClr val="tx1"/>
          </a:solidFill>
          <a:effectLst/>
          <a:uFillTx/>
          <a:latin typeface="+mn-lt"/>
          <a:ea typeface="+mn-ea"/>
          <a:cs typeface="+mn-cs"/>
          <a:sym typeface="Roboto Regular"/>
        </a:defRPr>
      </a:lvl7pPr>
      <a:lvl8pPr marL="0" marR="0" indent="1600200" algn="ctr" defTabSz="584200" latinLnBrk="0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sz="2400" b="0" i="0" u="none" strike="noStrike" cap="none" spc="0" baseline="0">
          <a:ln>
            <a:noFill/>
          </a:ln>
          <a:solidFill>
            <a:schemeClr val="tx1"/>
          </a:solidFill>
          <a:effectLst/>
          <a:uFillTx/>
          <a:latin typeface="+mn-lt"/>
          <a:ea typeface="+mn-ea"/>
          <a:cs typeface="+mn-cs"/>
          <a:sym typeface="Roboto Regular"/>
        </a:defRPr>
      </a:lvl8pPr>
      <a:lvl9pPr marL="0" marR="0" indent="1828800" algn="ctr" defTabSz="584200" latinLnBrk="0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sz="2400" b="0" i="0" u="none" strike="noStrike" cap="none" spc="0" baseline="0">
          <a:ln>
            <a:noFill/>
          </a:ln>
          <a:solidFill>
            <a:schemeClr val="tx1"/>
          </a:solidFill>
          <a:effectLst/>
          <a:uFillTx/>
          <a:latin typeface="+mn-lt"/>
          <a:ea typeface="+mn-ea"/>
          <a:cs typeface="+mn-cs"/>
          <a:sym typeface="Roboto Regular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pic>
        <p:nvPicPr>
          <p:cNvPr id="12" name="Imagem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9906" y="8527267"/>
            <a:ext cx="6006749" cy="4251972"/>
          </a:xfrm>
          <a:prstGeom prst="rect">
            <a:avLst/>
          </a:prstGeom>
        </p:spPr>
      </p:pic>
      <p:sp>
        <p:nvSpPr>
          <p:cNvPr id="115" name="A Agência Brasileira de Cooperação (ABC), vinculada ao Ministério das Relações Exteriores (MRE), é responsável por coordenar, executar e avaliar os programas e ações da cooperação técnica internacional do Brasil, em parceria com governos estrangeiros ou com organismos internacionais. Criada em 1987, foi a primeira agência de cooperação internacional oficialmente estabelecida entre os países em desenvolvimento."/>
          <p:cNvSpPr txBox="1"/>
          <p:nvPr/>
        </p:nvSpPr>
        <p:spPr>
          <a:xfrm>
            <a:off x="491068" y="9550400"/>
            <a:ext cx="23525380" cy="3149599"/>
          </a:xfrm>
          <a:prstGeom prst="rect">
            <a:avLst/>
          </a:prstGeom>
          <a:ln w="12700"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xmlns:p15="http://schemas.microsoft.com/office/powerpoint/2012/main" xmlns:p14="http://schemas.microsoft.com/office/powerpoint/2010/main" val="1"/>
            </a:ext>
          </a:extLst>
        </p:spPr>
        <p:txBody>
          <a:bodyPr lIns="50800" tIns="50800" rIns="50800" bIns="50800" anchor="ctr"/>
          <a:lstStyle/>
          <a:p>
            <a:pPr marR="331470" indent="449580" algn="just" defTabSz="449580">
              <a:lnSpc>
                <a:spcPct val="150000"/>
              </a:lnSpc>
              <a:defRPr sz="2600">
                <a:solidFill>
                  <a:srgbClr val="000000"/>
                </a:solidFill>
                <a:effectLst/>
              </a:defRPr>
            </a:pPr>
            <a:endParaRPr lang="pt-BR">
              <a:effectLst/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="" xmlns:a16="http://schemas.microsoft.com/office/drawing/2014/main" id="{19C04B7C-7839-47F3-8C7B-C96953E17C83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</a:blip>
          <a:stretch>
            <a:fillRect/>
          </a:stretch>
        </p:blipFill>
        <p:spPr>
          <a:xfrm>
            <a:off x="0" y="0"/>
            <a:ext cx="24384000" cy="8859865"/>
          </a:xfrm>
          <a:prstGeom prst="rect">
            <a:avLst/>
          </a:prstGeom>
        </p:spPr>
      </p:pic>
      <p:pic>
        <p:nvPicPr>
          <p:cNvPr id="19" name="Imagen 2">
            <a:extLst>
              <a:ext uri="{FF2B5EF4-FFF2-40B4-BE49-F238E27FC236}">
                <a16:creationId xmlns="" xmlns:a16="http://schemas.microsoft.com/office/drawing/2014/main" id="{389108AA-7E9E-4C20-AD0C-3838DB6368C4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868652" y="1168400"/>
            <a:ext cx="5540966" cy="3606800"/>
          </a:xfrm>
          <a:prstGeom prst="rect">
            <a:avLst/>
          </a:prstGeom>
        </p:spPr>
      </p:pic>
      <p:sp>
        <p:nvSpPr>
          <p:cNvPr id="20" name="Tem sido um instrumento propulsor de mudanças na gestão de políticas públicas no Brasil, uma vez que visa à absorção de tecnologias estrangeiras e de conhecimentos de países considerados mais avançados que contribuam para o desenvolvimento socioeconômico do próprio Brasil."/>
          <p:cNvSpPr txBox="1"/>
          <p:nvPr/>
        </p:nvSpPr>
        <p:spPr>
          <a:xfrm>
            <a:off x="1828800" y="6043632"/>
            <a:ext cx="20396200" cy="1313753"/>
          </a:xfrm>
          <a:prstGeom prst="rect">
            <a:avLst/>
          </a:prstGeom>
          <a:ln w="12700"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xmlns:p15="http://schemas.microsoft.com/office/powerpoint/2012/main" xmlns:p14="http://schemas.microsoft.com/office/powerpoint/2010/main" val="1"/>
            </a:ext>
          </a:extLst>
        </p:spPr>
        <p:txBody>
          <a:bodyPr lIns="0" tIns="0" rIns="0" bIns="0"/>
          <a:lstStyle>
            <a:lvl1pPr algn="l">
              <a:defRPr sz="2500">
                <a:effectLst/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marR="331470" indent="449580" algn="ctr" defTabSz="449580">
              <a:defRPr sz="2600">
                <a:solidFill>
                  <a:srgbClr val="000000"/>
                </a:solidFill>
                <a:effectLst/>
              </a:defRPr>
            </a:pPr>
            <a:r>
              <a:rPr lang="pt-BR" sz="10000" b="1" dirty="0"/>
              <a:t>Cooperação Brasil-Líbano </a:t>
            </a:r>
            <a:endParaRPr lang="pt-BR" sz="10000" b="1" dirty="0" smtClean="0"/>
          </a:p>
          <a:p>
            <a:pPr marR="331470" indent="449580" algn="ctr" defTabSz="449580">
              <a:defRPr sz="2600">
                <a:solidFill>
                  <a:srgbClr val="000000"/>
                </a:solidFill>
                <a:effectLst/>
              </a:defRPr>
            </a:pPr>
            <a:r>
              <a:rPr lang="pt-BR" sz="10000" b="1" dirty="0" smtClean="0"/>
              <a:t>2020-2021</a:t>
            </a:r>
            <a:endParaRPr lang="pt-BR" sz="10000" spc="300" dirty="0">
              <a:solidFill>
                <a:schemeClr val="accent1">
                  <a:lumMod val="50000"/>
                </a:schemeClr>
              </a:solidFill>
              <a:highlight>
                <a:srgbClr val="000000">
                  <a:alpha val="0"/>
                </a:srgbClr>
              </a:highlight>
              <a:latin typeface="Lucida Console" panose="020B0609040504020204" pitchFamily="49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45678" y="1168605"/>
            <a:ext cx="5409891" cy="3606595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7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00"/>
                            </p:stCondLst>
                            <p:childTnLst>
                              <p:par>
                                <p:cTn id="9" presetID="19" presetClass="entr" presetSubtype="1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" grpId="2" animBg="1" advAuto="0"/>
      <p:bldP spid="20" grpId="0" animBg="1" advAuto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pic>
        <p:nvPicPr>
          <p:cNvPr id="3610" name="MarcaABC-30anos_-0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2214" y="4760545"/>
            <a:ext cx="8554076" cy="4438873"/>
          </a:xfrm>
          <a:prstGeom prst="rect">
            <a:avLst/>
          </a:prstGeom>
          <a:ln w="12700">
            <a:miter lim="400000"/>
          </a:ln>
          <a:effectLst/>
        </p:spPr>
      </p:pic>
      <p:sp>
        <p:nvSpPr>
          <p:cNvPr id="3611" name="www.abc.gov.br"/>
          <p:cNvSpPr txBox="1"/>
          <p:nvPr/>
        </p:nvSpPr>
        <p:spPr>
          <a:xfrm>
            <a:off x="9306872" y="10753250"/>
            <a:ext cx="5364760" cy="925485"/>
          </a:xfrm>
          <a:prstGeom prst="rect">
            <a:avLst/>
          </a:prstGeom>
          <a:ln w="12700"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xmlns:p15="http://schemas.microsoft.com/office/powerpoint/2012/main" xmlns:p14="http://schemas.microsoft.com/office/powerpoint/2010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400">
                <a:effectLst/>
              </a:defRPr>
            </a:lvl1pPr>
          </a:lstStyle>
          <a:p>
            <a:pPr rtl="0"/>
            <a:r>
              <a:rPr lang="en-US" sz="5400" b="1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Myriad Pro Semibold Condensed"/>
                <a:cs typeface="Myriad Arabic"/>
              </a:rPr>
              <a:t>www.abc.gov.br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10" name="Conduzida entre dois países."/>
          <p:cNvSpPr txBox="1"/>
          <p:nvPr/>
        </p:nvSpPr>
        <p:spPr>
          <a:xfrm>
            <a:off x="443592" y="3894725"/>
            <a:ext cx="3823098" cy="5606113"/>
          </a:xfrm>
          <a:prstGeom prst="rect">
            <a:avLst/>
          </a:prstGeom>
          <a:ln w="12700"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xmlns:p15="http://schemas.microsoft.com/office/powerpoint/2012/main" xmlns:p14="http://schemas.microsoft.com/office/powerpoint/2010/main" val="1"/>
            </a:ext>
          </a:extLst>
        </p:spPr>
        <p:txBody>
          <a:bodyPr lIns="0" tIns="0" rIns="0" bIns="0"/>
          <a:lstStyle>
            <a:lvl1pPr>
              <a:defRPr sz="2000">
                <a:effectLst/>
              </a:defRPr>
            </a:lvl1pPr>
          </a:lstStyle>
          <a:p>
            <a:pPr defTabSz="914400" rtl="0"/>
            <a:endParaRPr lang="pt-BR" sz="2400" b="1" dirty="0">
              <a:highlight>
                <a:srgbClr val="000000">
                  <a:alpha val="0"/>
                </a:srgbClr>
              </a:highlight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2000909" y="812225"/>
            <a:ext cx="2057486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6000" b="1" dirty="0" smtClean="0"/>
              <a:t>COOPERAÇÃO TÉCNICA PARA O DESENVOLVIMENTO</a:t>
            </a:r>
            <a:endParaRPr lang="pt-BR" sz="6000" b="1" dirty="0"/>
          </a:p>
        </p:txBody>
      </p:sp>
      <p:sp>
        <p:nvSpPr>
          <p:cNvPr id="3" name="Retângulo 2"/>
          <p:cNvSpPr/>
          <p:nvPr/>
        </p:nvSpPr>
        <p:spPr>
          <a:xfrm>
            <a:off x="2000909" y="3628655"/>
            <a:ext cx="8251455" cy="57708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3300" dirty="0" smtClean="0"/>
              <a:t>	</a:t>
            </a:r>
            <a:r>
              <a:rPr lang="pt-BR" sz="2800" dirty="0" smtClean="0"/>
              <a:t>Foi assinado ontem, 22/09</a:t>
            </a:r>
            <a:r>
              <a:rPr lang="pt-BR" sz="2800" dirty="0" smtClean="0"/>
              <a:t>,</a:t>
            </a:r>
            <a:r>
              <a:rPr lang="pt-BR" sz="2800" dirty="0" smtClean="0"/>
              <a:t> </a:t>
            </a:r>
            <a:r>
              <a:rPr lang="pt-BR" sz="2800" dirty="0"/>
              <a:t>com previsão de início das atividades a partir de outubro próximo, projeto de cooperação técnica em agroecologia a ser implementado, ao longo de 3 anos (2021-2024), em parceria com a Universidade Americana de Beirute – AUB e produtores rurais </a:t>
            </a:r>
            <a:r>
              <a:rPr lang="pt-BR" sz="2800" dirty="0" smtClean="0"/>
              <a:t>libaneses, no valor de USD 1,05 milhão. </a:t>
            </a:r>
            <a:r>
              <a:rPr lang="pt-BR" sz="2800" dirty="0"/>
              <a:t>Busca-se o melhoramento de técnicas agroecológicas pela implementação de Sistema Participativo de Garantia (certificação orgânica) e melhoria dos canais de venda de produtos orgânicos (varejistas, lojas de especializadas, feiras livres, hotéis e restaurantes).</a:t>
            </a:r>
            <a:endParaRPr lang="pt-BR" sz="2800" dirty="0"/>
          </a:p>
        </p:txBody>
      </p:sp>
      <p:sp>
        <p:nvSpPr>
          <p:cNvPr id="5" name="Retângulo 4"/>
          <p:cNvSpPr/>
          <p:nvPr/>
        </p:nvSpPr>
        <p:spPr>
          <a:xfrm>
            <a:off x="1918840" y="2234793"/>
            <a:ext cx="733245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857250" indent="-857250" algn="l">
              <a:spcAft>
                <a:spcPts val="5400"/>
              </a:spcAft>
              <a:buFont typeface="Arial" panose="020B0604020202020204" pitchFamily="34" charset="0"/>
              <a:buChar char="•"/>
            </a:pPr>
            <a:r>
              <a:rPr lang="pt-BR" sz="6000" dirty="0" smtClean="0"/>
              <a:t>AGROECOLOGIA</a:t>
            </a:r>
            <a:endParaRPr lang="pt-BR" sz="6000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27107" y="6697781"/>
            <a:ext cx="10914784" cy="5203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57757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/>
          <p:cNvSpPr>
            <a:spLocks noGrp="1"/>
          </p:cNvSpPr>
          <p:nvPr>
            <p:ph type="body" sz="quarter" idx="13"/>
          </p:nvPr>
        </p:nvSpPr>
        <p:spPr>
          <a:xfrm>
            <a:off x="6518176" y="731639"/>
            <a:ext cx="11347658" cy="1025922"/>
          </a:xfrm>
        </p:spPr>
        <p:txBody>
          <a:bodyPr/>
          <a:lstStyle/>
          <a:p>
            <a:r>
              <a:rPr lang="pt-BR" sz="6000" b="1" dirty="0" smtClean="0"/>
              <a:t>COOPERAÇÃO HUMANITÁRIA</a:t>
            </a:r>
            <a:endParaRPr lang="pt-BR" sz="6000" b="1" dirty="0"/>
          </a:p>
        </p:txBody>
      </p:sp>
      <p:sp>
        <p:nvSpPr>
          <p:cNvPr id="4" name="Retângulo 3"/>
          <p:cNvSpPr/>
          <p:nvPr/>
        </p:nvSpPr>
        <p:spPr>
          <a:xfrm>
            <a:off x="1918840" y="2234793"/>
            <a:ext cx="459933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857250" indent="-857250" algn="l">
              <a:spcAft>
                <a:spcPts val="5400"/>
              </a:spcAft>
              <a:buFont typeface="Arial" panose="020B0604020202020204" pitchFamily="34" charset="0"/>
              <a:buChar char="•"/>
            </a:pPr>
            <a:r>
              <a:rPr lang="pt-BR" sz="6000" dirty="0" smtClean="0"/>
              <a:t>COVID-19</a:t>
            </a:r>
            <a:endParaRPr lang="pt-BR" sz="6000" dirty="0"/>
          </a:p>
        </p:txBody>
      </p:sp>
      <p:sp>
        <p:nvSpPr>
          <p:cNvPr id="5" name="Retângulo 4"/>
          <p:cNvSpPr/>
          <p:nvPr/>
        </p:nvSpPr>
        <p:spPr>
          <a:xfrm>
            <a:off x="1918840" y="3718679"/>
            <a:ext cx="8804578" cy="31854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pt-BR" sz="2800" dirty="0" smtClean="0"/>
              <a:t>	O </a:t>
            </a:r>
            <a:r>
              <a:rPr lang="pt-BR" sz="2800" dirty="0"/>
              <a:t>Brasil doou USD 129 mil ao Ministério da Saúde Pública libanês, em ação coordenada pela ABC, com o auxílio do escritório em Beirute do Programa Mundial de Alimentos – PMA, que, em 2020, adquiriu EPIs, kits de extração de RNA; kits de detecção; e concentradores de oxigênio.</a:t>
            </a:r>
          </a:p>
          <a:p>
            <a:pPr lvl="0" algn="just"/>
            <a:endParaRPr lang="pt-BR" sz="3300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2238" y="7247466"/>
            <a:ext cx="4322087" cy="5111657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5210" y="3893831"/>
            <a:ext cx="12747734" cy="8465292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4"/>
          <a:srcRect l="10961" t="4090" r="17886" b="29461"/>
          <a:stretch/>
        </p:blipFill>
        <p:spPr>
          <a:xfrm>
            <a:off x="2114910" y="7247466"/>
            <a:ext cx="4126443" cy="5135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97123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/>
          <p:cNvSpPr>
            <a:spLocks noGrp="1"/>
          </p:cNvSpPr>
          <p:nvPr>
            <p:ph type="body" sz="quarter" idx="13"/>
          </p:nvPr>
        </p:nvSpPr>
        <p:spPr>
          <a:xfrm>
            <a:off x="6518176" y="731639"/>
            <a:ext cx="11347658" cy="1025922"/>
          </a:xfrm>
        </p:spPr>
        <p:txBody>
          <a:bodyPr/>
          <a:lstStyle/>
          <a:p>
            <a:r>
              <a:rPr lang="pt-BR" sz="6000" b="1" dirty="0" smtClean="0"/>
              <a:t>COOPERAÇÃO HUMANITÁRIA</a:t>
            </a:r>
            <a:endParaRPr lang="pt-BR" sz="6000" b="1" dirty="0"/>
          </a:p>
        </p:txBody>
      </p:sp>
      <p:sp>
        <p:nvSpPr>
          <p:cNvPr id="4" name="Retângulo 3"/>
          <p:cNvSpPr/>
          <p:nvPr/>
        </p:nvSpPr>
        <p:spPr>
          <a:xfrm>
            <a:off x="1918840" y="2234793"/>
            <a:ext cx="861485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857250" indent="-857250" algn="l">
              <a:spcAft>
                <a:spcPts val="5400"/>
              </a:spcAft>
              <a:buFont typeface="Arial" panose="020B0604020202020204" pitchFamily="34" charset="0"/>
              <a:buChar char="•"/>
            </a:pPr>
            <a:r>
              <a:rPr lang="pt-BR" sz="6000" dirty="0"/>
              <a:t>PORTO DE BEIRUTE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33699" y="3552778"/>
            <a:ext cx="13248046" cy="8719345"/>
          </a:xfrm>
          <a:prstGeom prst="rect">
            <a:avLst/>
          </a:prstGeom>
        </p:spPr>
      </p:pic>
      <p:sp>
        <p:nvSpPr>
          <p:cNvPr id="9" name="Retângulo 8"/>
          <p:cNvSpPr/>
          <p:nvPr/>
        </p:nvSpPr>
        <p:spPr>
          <a:xfrm>
            <a:off x="1918840" y="3546657"/>
            <a:ext cx="8017639" cy="57708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3300" dirty="0" smtClean="0"/>
              <a:t>	</a:t>
            </a:r>
            <a:r>
              <a:rPr lang="pt-BR" sz="2800" dirty="0"/>
              <a:t>Após a trágica explosão no porto de Beirute, em 04/08/2020, </a:t>
            </a:r>
            <a:r>
              <a:rPr lang="pt-BR" sz="2800" dirty="0" smtClean="0"/>
              <a:t>o Presidente da República determinou o envio ao Líbano, de Missão especial </a:t>
            </a:r>
            <a:r>
              <a:rPr lang="pt-BR" sz="2800" dirty="0"/>
              <a:t>humanitária </a:t>
            </a:r>
            <a:r>
              <a:rPr lang="pt-BR" sz="2800" dirty="0" smtClean="0"/>
              <a:t>multidisciplinar, chefiada </a:t>
            </a:r>
            <a:r>
              <a:rPr lang="pt-BR" sz="2800" dirty="0"/>
              <a:t>pelo </a:t>
            </a:r>
            <a:r>
              <a:rPr lang="pt-BR" sz="2800" dirty="0" smtClean="0"/>
              <a:t>Presidente </a:t>
            </a:r>
            <a:r>
              <a:rPr lang="pt-BR" sz="2800" dirty="0"/>
              <a:t>Michel Temer, na condição de enviado </a:t>
            </a:r>
            <a:r>
              <a:rPr lang="pt-BR" sz="2800" dirty="0" smtClean="0"/>
              <a:t>especial. Foram transportadas 4,4 </a:t>
            </a:r>
            <a:r>
              <a:rPr lang="pt-BR" sz="2800" dirty="0" smtClean="0"/>
              <a:t>toneladas de doações, caracterizadas como mala </a:t>
            </a:r>
            <a:r>
              <a:rPr lang="pt-BR" sz="2800" dirty="0" smtClean="0"/>
              <a:t>diplomática</a:t>
            </a:r>
            <a:r>
              <a:rPr lang="pt-BR" sz="2800" dirty="0"/>
              <a:t>: do Ministério da </a:t>
            </a:r>
            <a:r>
              <a:rPr lang="pt-BR" sz="2800" dirty="0" smtClean="0"/>
              <a:t>Saúde, ventiladores pulmonares, </a:t>
            </a:r>
            <a:r>
              <a:rPr lang="pt-BR" sz="2800" dirty="0"/>
              <a:t>medicamentos </a:t>
            </a:r>
            <a:r>
              <a:rPr lang="pt-BR" sz="2800" dirty="0" smtClean="0"/>
              <a:t> e insumos médico-hospitalares, </a:t>
            </a:r>
            <a:r>
              <a:rPr lang="pt-BR" sz="2800" dirty="0" smtClean="0"/>
              <a:t>no valor de </a:t>
            </a:r>
            <a:r>
              <a:rPr lang="pt-BR" sz="2800" dirty="0" smtClean="0"/>
              <a:t>USD </a:t>
            </a:r>
            <a:r>
              <a:rPr lang="pt-BR" sz="2800" dirty="0" smtClean="0"/>
              <a:t>14,8 milhões; </a:t>
            </a:r>
            <a:r>
              <a:rPr lang="pt-BR" sz="2800" dirty="0" smtClean="0"/>
              <a:t>e </a:t>
            </a:r>
            <a:r>
              <a:rPr lang="pt-BR" sz="2800" dirty="0" smtClean="0"/>
              <a:t>da </a:t>
            </a:r>
            <a:r>
              <a:rPr lang="pt-BR" sz="2800" dirty="0" smtClean="0"/>
              <a:t>comunidade de</a:t>
            </a:r>
            <a:r>
              <a:rPr lang="pt-BR" sz="1000" dirty="0" smtClean="0"/>
              <a:t> </a:t>
            </a:r>
            <a:r>
              <a:rPr lang="pt-BR" sz="2800" dirty="0" smtClean="0"/>
              <a:t>origem</a:t>
            </a:r>
            <a:r>
              <a:rPr lang="pt-BR" sz="1000" dirty="0" smtClean="0"/>
              <a:t> </a:t>
            </a:r>
            <a:r>
              <a:rPr lang="pt-BR" sz="2800" dirty="0" smtClean="0"/>
              <a:t>libanesa</a:t>
            </a:r>
            <a:r>
              <a:rPr lang="pt-BR" sz="1000" dirty="0" smtClean="0"/>
              <a:t> </a:t>
            </a:r>
            <a:r>
              <a:rPr lang="pt-BR" sz="2800" dirty="0" smtClean="0"/>
              <a:t>radicada</a:t>
            </a:r>
            <a:r>
              <a:rPr lang="pt-BR" sz="1000" dirty="0" smtClean="0"/>
              <a:t> </a:t>
            </a:r>
            <a:r>
              <a:rPr lang="pt-BR" sz="2800" dirty="0" smtClean="0"/>
              <a:t>no</a:t>
            </a:r>
            <a:r>
              <a:rPr lang="pt-BR" sz="1000" dirty="0" smtClean="0"/>
              <a:t> </a:t>
            </a:r>
            <a:r>
              <a:rPr lang="pt-BR" sz="2800" dirty="0"/>
              <a:t>Brasil,</a:t>
            </a:r>
            <a:r>
              <a:rPr lang="pt-BR" sz="1000" dirty="0"/>
              <a:t> </a:t>
            </a:r>
            <a:r>
              <a:rPr lang="pt-BR" sz="2800" dirty="0"/>
              <a:t>alimentos</a:t>
            </a:r>
            <a:r>
              <a:rPr lang="pt-BR" sz="1000" dirty="0"/>
              <a:t> </a:t>
            </a:r>
            <a:r>
              <a:rPr lang="pt-BR" sz="2800" dirty="0"/>
              <a:t>e</a:t>
            </a:r>
            <a:r>
              <a:rPr lang="pt-BR" sz="1000" dirty="0"/>
              <a:t> </a:t>
            </a:r>
            <a:r>
              <a:rPr lang="pt-BR" sz="2800" dirty="0"/>
              <a:t>medicamentos </a:t>
            </a:r>
            <a:r>
              <a:rPr lang="pt-BR" sz="2800" dirty="0" smtClean="0"/>
              <a:t>angariados</a:t>
            </a:r>
            <a:r>
              <a:rPr lang="pt-BR" sz="2000" dirty="0" smtClean="0"/>
              <a:t> </a:t>
            </a:r>
            <a:r>
              <a:rPr lang="pt-BR" sz="2800" dirty="0"/>
              <a:t>em</a:t>
            </a:r>
            <a:r>
              <a:rPr lang="pt-BR" sz="2400" dirty="0"/>
              <a:t> </a:t>
            </a:r>
            <a:r>
              <a:rPr lang="pt-BR" sz="2800" dirty="0"/>
              <a:t>campanha </a:t>
            </a:r>
            <a:r>
              <a:rPr lang="pt-BR" sz="2800" dirty="0" smtClean="0"/>
              <a:t>pública. </a:t>
            </a:r>
            <a:endParaRPr lang="en-US" sz="2800" dirty="0"/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80116" y="1757561"/>
            <a:ext cx="5931922" cy="3273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02277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/>
          <p:cNvSpPr>
            <a:spLocks noGrp="1"/>
          </p:cNvSpPr>
          <p:nvPr>
            <p:ph type="body" sz="quarter" idx="13"/>
          </p:nvPr>
        </p:nvSpPr>
        <p:spPr>
          <a:xfrm>
            <a:off x="6518176" y="731639"/>
            <a:ext cx="11347658" cy="1025922"/>
          </a:xfrm>
        </p:spPr>
        <p:txBody>
          <a:bodyPr/>
          <a:lstStyle/>
          <a:p>
            <a:r>
              <a:rPr lang="pt-BR" sz="6000" b="1" dirty="0" smtClean="0"/>
              <a:t>COOPERAÇÃO HUMANITÁRIA</a:t>
            </a:r>
            <a:endParaRPr lang="pt-BR" sz="6000" b="1" dirty="0"/>
          </a:p>
        </p:txBody>
      </p:sp>
      <p:sp>
        <p:nvSpPr>
          <p:cNvPr id="4" name="Retângulo 3"/>
          <p:cNvSpPr/>
          <p:nvPr/>
        </p:nvSpPr>
        <p:spPr>
          <a:xfrm>
            <a:off x="1918840" y="2234793"/>
            <a:ext cx="861485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857250" indent="-857250" algn="l">
              <a:spcAft>
                <a:spcPts val="5400"/>
              </a:spcAft>
              <a:buFont typeface="Arial" panose="020B0604020202020204" pitchFamily="34" charset="0"/>
              <a:buChar char="•"/>
            </a:pPr>
            <a:r>
              <a:rPr lang="pt-BR" sz="6000" dirty="0"/>
              <a:t>PORTO DE BEIRUTE</a:t>
            </a:r>
          </a:p>
        </p:txBody>
      </p:sp>
      <p:sp>
        <p:nvSpPr>
          <p:cNvPr id="3" name="Retângulo 2"/>
          <p:cNvSpPr/>
          <p:nvPr/>
        </p:nvSpPr>
        <p:spPr>
          <a:xfrm>
            <a:off x="2051619" y="3301254"/>
            <a:ext cx="9055652" cy="91409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pt-BR" sz="2800" dirty="0" smtClean="0"/>
              <a:t>Três </a:t>
            </a:r>
            <a:r>
              <a:rPr lang="pt-BR" sz="2800" dirty="0"/>
              <a:t>reuniões </a:t>
            </a:r>
            <a:r>
              <a:rPr lang="pt-BR" sz="2800" dirty="0" smtClean="0"/>
              <a:t>extraordinárias, </a:t>
            </a:r>
            <a:r>
              <a:rPr lang="pt-BR" sz="2800" dirty="0"/>
              <a:t>exclusivamente para tratar da assistência humanitária </a:t>
            </a:r>
            <a:r>
              <a:rPr lang="pt-BR" sz="2800" dirty="0" smtClean="0"/>
              <a:t>ao Líbano, </a:t>
            </a:r>
            <a:r>
              <a:rPr lang="pt-BR" sz="2800" dirty="0"/>
              <a:t>do Grupo de Trabalho Interministerial </a:t>
            </a:r>
            <a:r>
              <a:rPr lang="pt-BR" sz="2800" dirty="0" smtClean="0"/>
              <a:t>sobre </a:t>
            </a:r>
            <a:r>
              <a:rPr lang="pt-BR" sz="2800" dirty="0"/>
              <a:t>Cooperação Humanitária Internacional, </a:t>
            </a:r>
            <a:r>
              <a:rPr lang="pt-BR" sz="2800" dirty="0" smtClean="0"/>
              <a:t>coordenado pela ABC e integrado </a:t>
            </a:r>
            <a:r>
              <a:rPr lang="pt-BR" sz="2800" dirty="0"/>
              <a:t>por 17 dos 23 ministérios do Governo </a:t>
            </a:r>
            <a:r>
              <a:rPr lang="pt-BR" sz="2800" dirty="0" smtClean="0"/>
              <a:t>federal.</a:t>
            </a:r>
          </a:p>
          <a:p>
            <a:pPr marL="457200" indent="-457200" algn="just">
              <a:buFont typeface="Wingdings" panose="05000000000000000000" pitchFamily="2" charset="2"/>
              <a:buChar char="§"/>
            </a:pPr>
            <a:endParaRPr lang="pt-BR" sz="2800" dirty="0" smtClean="0"/>
          </a:p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pt-BR" sz="2800" dirty="0" smtClean="0"/>
              <a:t>Elaboração </a:t>
            </a:r>
            <a:r>
              <a:rPr lang="pt-BR" sz="2800" dirty="0"/>
              <a:t>de mapa do porto de </a:t>
            </a:r>
            <a:r>
              <a:rPr lang="pt-BR" sz="2800" dirty="0" smtClean="0"/>
              <a:t>Beirute, em 09/08/2020, com imagens de satélites, inclusive sino-brasileiro, pelo </a:t>
            </a:r>
            <a:r>
              <a:rPr lang="pt-BR" sz="2800" dirty="0"/>
              <a:t>Centro Nacional de Gerenciamento de Risco e Desastres - CENAD, do Ministério do Desenvolvimento Regional, no âmbito da iniciativa </a:t>
            </a:r>
            <a:r>
              <a:rPr lang="pt-BR" sz="2800" dirty="0" smtClean="0"/>
              <a:t>“</a:t>
            </a:r>
            <a:r>
              <a:rPr lang="pt-BR" sz="2800" dirty="0"/>
              <a:t>Carta Internacional – Espaço e Grandes Desastres</a:t>
            </a:r>
            <a:r>
              <a:rPr lang="pt-BR" sz="2800" dirty="0" smtClean="0"/>
              <a:t>”, para planejamento da operação no terreno.</a:t>
            </a:r>
            <a:endParaRPr lang="pt-BR" sz="2800" dirty="0" smtClean="0"/>
          </a:p>
          <a:p>
            <a:pPr marL="457200" indent="-457200" algn="just">
              <a:buFont typeface="Wingdings" panose="05000000000000000000" pitchFamily="2" charset="2"/>
              <a:buChar char="§"/>
            </a:pPr>
            <a:endParaRPr lang="pt-BR" sz="2800" dirty="0" smtClean="0"/>
          </a:p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pt-BR" sz="2800" dirty="0" smtClean="0"/>
              <a:t>1,4 </a:t>
            </a:r>
            <a:r>
              <a:rPr lang="pt-BR" sz="2800" dirty="0"/>
              <a:t>tonelada de doações, </a:t>
            </a:r>
            <a:r>
              <a:rPr lang="pt-BR" sz="2800" dirty="0" smtClean="0"/>
              <a:t>do </a:t>
            </a:r>
            <a:r>
              <a:rPr lang="pt-BR" sz="2800" dirty="0"/>
              <a:t>Ministério da Saúde e </a:t>
            </a:r>
            <a:r>
              <a:rPr lang="pt-BR" sz="2800" dirty="0" smtClean="0"/>
              <a:t>da </a:t>
            </a:r>
            <a:r>
              <a:rPr lang="pt-BR" sz="2800" dirty="0"/>
              <a:t>comunidade de origem libanesa radicada no Brasil, </a:t>
            </a:r>
            <a:r>
              <a:rPr lang="pt-BR" sz="2800" dirty="0" smtClean="0"/>
              <a:t>transportadas </a:t>
            </a:r>
            <a:r>
              <a:rPr lang="pt-BR" sz="2800" dirty="0"/>
              <a:t>para Beirute, pela ABC, com apoio do Ministério das Relações Exteriores, </a:t>
            </a:r>
            <a:r>
              <a:rPr lang="pt-BR" sz="2800" dirty="0" smtClean="0"/>
              <a:t>como </a:t>
            </a:r>
            <a:r>
              <a:rPr lang="pt-BR" sz="2800" dirty="0"/>
              <a:t>mala </a:t>
            </a:r>
            <a:r>
              <a:rPr lang="pt-BR" sz="2800" dirty="0" smtClean="0"/>
              <a:t>diplomática.</a:t>
            </a:r>
            <a:endParaRPr lang="pt-BR" sz="2800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65468" y="3407285"/>
            <a:ext cx="12175424" cy="8604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35239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/>
          <p:cNvSpPr>
            <a:spLocks noGrp="1"/>
          </p:cNvSpPr>
          <p:nvPr>
            <p:ph type="body" sz="quarter" idx="13"/>
          </p:nvPr>
        </p:nvSpPr>
        <p:spPr>
          <a:xfrm>
            <a:off x="6518176" y="731639"/>
            <a:ext cx="11347658" cy="1025922"/>
          </a:xfrm>
        </p:spPr>
        <p:txBody>
          <a:bodyPr/>
          <a:lstStyle/>
          <a:p>
            <a:r>
              <a:rPr lang="pt-BR" sz="6000" b="1" dirty="0" smtClean="0"/>
              <a:t>COOPERAÇÃO HUMANITÁRIA</a:t>
            </a:r>
            <a:endParaRPr lang="pt-BR" sz="6000" b="1" dirty="0"/>
          </a:p>
        </p:txBody>
      </p:sp>
      <p:sp>
        <p:nvSpPr>
          <p:cNvPr id="4" name="Retângulo 3"/>
          <p:cNvSpPr/>
          <p:nvPr/>
        </p:nvSpPr>
        <p:spPr>
          <a:xfrm>
            <a:off x="1918840" y="2234793"/>
            <a:ext cx="861485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857250" indent="-857250" algn="l">
              <a:spcAft>
                <a:spcPts val="5400"/>
              </a:spcAft>
              <a:buFont typeface="Arial" panose="020B0604020202020204" pitchFamily="34" charset="0"/>
              <a:buChar char="•"/>
            </a:pPr>
            <a:r>
              <a:rPr lang="pt-BR" sz="6000" dirty="0"/>
              <a:t>PORTO DE BEIRUTE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28898" y="2727118"/>
            <a:ext cx="6822696" cy="9738620"/>
          </a:xfrm>
          <a:prstGeom prst="rect">
            <a:avLst/>
          </a:prstGeom>
        </p:spPr>
      </p:pic>
      <p:sp>
        <p:nvSpPr>
          <p:cNvPr id="7" name="Retângulo 6"/>
          <p:cNvSpPr/>
          <p:nvPr/>
        </p:nvSpPr>
        <p:spPr>
          <a:xfrm>
            <a:off x="6096000" y="-4498955"/>
            <a:ext cx="1219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sz="2000" dirty="0"/>
          </a:p>
        </p:txBody>
      </p:sp>
      <p:sp>
        <p:nvSpPr>
          <p:cNvPr id="8" name="Retângulo 7"/>
          <p:cNvSpPr/>
          <p:nvPr/>
        </p:nvSpPr>
        <p:spPr>
          <a:xfrm>
            <a:off x="1918840" y="3456950"/>
            <a:ext cx="10747293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pt-BR" sz="2800" dirty="0"/>
              <a:t>Doação de 4 mil toneladas </a:t>
            </a:r>
            <a:r>
              <a:rPr lang="pt-BR" sz="2800" dirty="0" smtClean="0"/>
              <a:t>de arroz beneficiado dos estoques públicos da </a:t>
            </a:r>
            <a:r>
              <a:rPr lang="pt-BR" sz="2800" dirty="0"/>
              <a:t>Companhia Nacional de Abastecimento – CONAB, do Ministério da Agricultura, Pecuária e Abastecimento – </a:t>
            </a:r>
            <a:r>
              <a:rPr lang="pt-BR" sz="2800" dirty="0" smtClean="0"/>
              <a:t>MAPA: fornecedores gaúchos e </a:t>
            </a:r>
            <a:r>
              <a:rPr lang="pt-BR" sz="2800" dirty="0" smtClean="0"/>
              <a:t>paranaense</a:t>
            </a:r>
            <a:r>
              <a:rPr lang="pt-BR" sz="2800" dirty="0" smtClean="0"/>
              <a:t>, vencedores do leilão </a:t>
            </a:r>
            <a:r>
              <a:rPr lang="pt-BR" sz="2800" dirty="0" smtClean="0"/>
              <a:t>público, </a:t>
            </a:r>
            <a:r>
              <a:rPr lang="pt-BR" sz="2800" dirty="0" smtClean="0"/>
              <a:t>já começam a </a:t>
            </a:r>
            <a:r>
              <a:rPr lang="pt-BR" sz="2800" dirty="0"/>
              <a:t>estufar as sacas de </a:t>
            </a:r>
            <a:r>
              <a:rPr lang="pt-BR" sz="2800" dirty="0" smtClean="0"/>
              <a:t>50 kg de arroz,</a:t>
            </a:r>
            <a:r>
              <a:rPr lang="pt-BR" sz="2000" dirty="0" smtClean="0"/>
              <a:t> </a:t>
            </a:r>
            <a:r>
              <a:rPr lang="pt-BR" sz="2800" dirty="0" smtClean="0"/>
              <a:t>cada,</a:t>
            </a:r>
            <a:r>
              <a:rPr lang="pt-BR" sz="2000" dirty="0" smtClean="0"/>
              <a:t> </a:t>
            </a:r>
            <a:r>
              <a:rPr lang="pt-BR" sz="2800" dirty="0" smtClean="0"/>
              <a:t>em</a:t>
            </a:r>
            <a:r>
              <a:rPr lang="pt-BR" sz="2000" dirty="0" smtClean="0"/>
              <a:t> </a:t>
            </a:r>
            <a:r>
              <a:rPr lang="pt-BR" sz="2800" dirty="0"/>
              <a:t>contêineres</a:t>
            </a:r>
            <a:r>
              <a:rPr lang="pt-BR" sz="2000" dirty="0"/>
              <a:t> </a:t>
            </a:r>
            <a:r>
              <a:rPr lang="pt-BR" sz="2800" dirty="0" smtClean="0"/>
              <a:t>padrão</a:t>
            </a:r>
            <a:r>
              <a:rPr lang="pt-BR" sz="2000" dirty="0" smtClean="0"/>
              <a:t> </a:t>
            </a:r>
            <a:r>
              <a:rPr lang="pt-BR" sz="2800" dirty="0" smtClean="0"/>
              <a:t>alimento,</a:t>
            </a:r>
            <a:r>
              <a:rPr lang="pt-BR" sz="2000" dirty="0" smtClean="0"/>
              <a:t> </a:t>
            </a:r>
            <a:r>
              <a:rPr lang="pt-BR" sz="2800" dirty="0" smtClean="0"/>
              <a:t>para</a:t>
            </a:r>
            <a:r>
              <a:rPr lang="pt-BR" sz="2000" dirty="0" smtClean="0"/>
              <a:t> </a:t>
            </a:r>
            <a:r>
              <a:rPr lang="pt-BR" sz="2800" dirty="0" smtClean="0"/>
              <a:t>transporte, do </a:t>
            </a:r>
            <a:r>
              <a:rPr lang="pt-BR" sz="2800" dirty="0"/>
              <a:t>porto do Rio Grande (RS</a:t>
            </a:r>
            <a:r>
              <a:rPr lang="pt-BR" sz="2800" dirty="0" smtClean="0"/>
              <a:t>) </a:t>
            </a:r>
            <a:r>
              <a:rPr lang="pt-BR" sz="2800" dirty="0" smtClean="0"/>
              <a:t>ao </a:t>
            </a:r>
            <a:r>
              <a:rPr lang="pt-BR" sz="2800" dirty="0" smtClean="0"/>
              <a:t>porto de Beirute, </a:t>
            </a:r>
            <a:r>
              <a:rPr lang="pt-BR" sz="2800" dirty="0" smtClean="0"/>
              <a:t>em 30/10/2021.</a:t>
            </a:r>
            <a:endParaRPr lang="pt-BR" sz="2800" dirty="0" smtClean="0"/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pt-BR" sz="2800" dirty="0" smtClean="0"/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pt-BR" sz="2800" dirty="0" smtClean="0"/>
              <a:t>Doação da ABC de </a:t>
            </a:r>
            <a:r>
              <a:rPr lang="pt-BR" sz="2800" dirty="0"/>
              <a:t>USD 200 mil para a aquisição, em parceria com o PMA, de ventiladores pulmonares e de purificadores de água, com painéis solares e </a:t>
            </a:r>
            <a:r>
              <a:rPr lang="pt-BR" sz="2800" i="1" dirty="0"/>
              <a:t>kits</a:t>
            </a:r>
            <a:r>
              <a:rPr lang="pt-BR" sz="2800" dirty="0"/>
              <a:t> </a:t>
            </a:r>
            <a:r>
              <a:rPr lang="pt-BR" sz="2800" dirty="0" smtClean="0"/>
              <a:t>voltaicos, de tecnologia e fabricação brasileiras.</a:t>
            </a:r>
            <a:endParaRPr lang="pt-BR" sz="2800" dirty="0"/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en-US" sz="2800" dirty="0"/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3"/>
          <a:srcRect l="9925" t="7403" r="16011" b="16388"/>
          <a:stretch/>
        </p:blipFill>
        <p:spPr>
          <a:xfrm>
            <a:off x="8282400" y="8884665"/>
            <a:ext cx="4516643" cy="3470105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4532" y="8916701"/>
            <a:ext cx="6810991" cy="3438807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155561" y="2727118"/>
            <a:ext cx="3427733" cy="9627652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26269" y="11163109"/>
            <a:ext cx="646232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50209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/>
          <p:cNvSpPr>
            <a:spLocks noGrp="1"/>
          </p:cNvSpPr>
          <p:nvPr>
            <p:ph type="body" sz="quarter" idx="13"/>
          </p:nvPr>
        </p:nvSpPr>
        <p:spPr>
          <a:xfrm>
            <a:off x="6518176" y="731639"/>
            <a:ext cx="11347658" cy="1025922"/>
          </a:xfrm>
        </p:spPr>
        <p:txBody>
          <a:bodyPr/>
          <a:lstStyle/>
          <a:p>
            <a:r>
              <a:rPr lang="pt-BR" sz="6000" b="1" dirty="0" smtClean="0"/>
              <a:t>COOPERAÇÃO HUMANITÁRIA</a:t>
            </a:r>
            <a:endParaRPr lang="pt-BR" sz="6000" b="1" dirty="0"/>
          </a:p>
        </p:txBody>
      </p:sp>
      <p:sp>
        <p:nvSpPr>
          <p:cNvPr id="4" name="Retângulo 3"/>
          <p:cNvSpPr/>
          <p:nvPr/>
        </p:nvSpPr>
        <p:spPr>
          <a:xfrm>
            <a:off x="1918840" y="2234793"/>
            <a:ext cx="801693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857250" indent="-857250" algn="l">
              <a:spcAft>
                <a:spcPts val="5400"/>
              </a:spcAft>
              <a:buFont typeface="Arial" panose="020B0604020202020204" pitchFamily="34" charset="0"/>
              <a:buChar char="•"/>
            </a:pPr>
            <a:r>
              <a:rPr lang="pt-BR" sz="6000" dirty="0" smtClean="0"/>
              <a:t>MISSÃO ESPECIAL</a:t>
            </a:r>
          </a:p>
        </p:txBody>
      </p:sp>
      <p:sp>
        <p:nvSpPr>
          <p:cNvPr id="9" name="Retângulo 8"/>
          <p:cNvSpPr/>
          <p:nvPr/>
        </p:nvSpPr>
        <p:spPr>
          <a:xfrm>
            <a:off x="1918841" y="3714519"/>
            <a:ext cx="11124806" cy="6632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3300" dirty="0"/>
              <a:t>	</a:t>
            </a:r>
            <a:r>
              <a:rPr lang="pt-BR" sz="2800" dirty="0" smtClean="0"/>
              <a:t>Nos dias 13 e 14 de agosto de 2020, </a:t>
            </a:r>
            <a:r>
              <a:rPr lang="pt-BR" sz="2800" dirty="0"/>
              <a:t>o Presidente Temer reuniu-se com o </a:t>
            </a:r>
            <a:r>
              <a:rPr lang="pt-BR" sz="2800" dirty="0" smtClean="0"/>
              <a:t>Presidente </a:t>
            </a:r>
            <a:r>
              <a:rPr lang="pt-BR" sz="2800" dirty="0"/>
              <a:t>Michel </a:t>
            </a:r>
            <a:r>
              <a:rPr lang="pt-BR" sz="2800" dirty="0" err="1" smtClean="0"/>
              <a:t>Aoun</a:t>
            </a:r>
            <a:r>
              <a:rPr lang="pt-BR" sz="2800" dirty="0" smtClean="0"/>
              <a:t>, o Presidente </a:t>
            </a:r>
            <a:r>
              <a:rPr lang="pt-BR" sz="2800" dirty="0"/>
              <a:t>do Parlamento, </a:t>
            </a:r>
            <a:r>
              <a:rPr lang="pt-BR" sz="2800" dirty="0" err="1"/>
              <a:t>Nabih</a:t>
            </a:r>
            <a:r>
              <a:rPr lang="pt-BR" sz="2800" dirty="0"/>
              <a:t> </a:t>
            </a:r>
            <a:r>
              <a:rPr lang="pt-BR" sz="2800" dirty="0" err="1"/>
              <a:t>Berri</a:t>
            </a:r>
            <a:r>
              <a:rPr lang="pt-BR" sz="2800" dirty="0"/>
              <a:t>; o então </a:t>
            </a:r>
            <a:r>
              <a:rPr lang="pt-BR" sz="2800" dirty="0" smtClean="0"/>
              <a:t>Primeiro-Ministro</a:t>
            </a:r>
            <a:r>
              <a:rPr lang="pt-BR" sz="2800" dirty="0"/>
              <a:t>, interino, Hassan </a:t>
            </a:r>
            <a:r>
              <a:rPr lang="pt-BR" sz="2800" dirty="0" err="1"/>
              <a:t>Diab</a:t>
            </a:r>
            <a:r>
              <a:rPr lang="pt-BR" sz="2800" dirty="0"/>
              <a:t>; e lideranças religiosas </a:t>
            </a:r>
            <a:r>
              <a:rPr lang="pt-BR" sz="2800" dirty="0" smtClean="0"/>
              <a:t>libanesas, entre outros. </a:t>
            </a:r>
            <a:r>
              <a:rPr lang="pt-BR" sz="2800" dirty="0"/>
              <a:t>Ainda no aeroporto, </a:t>
            </a:r>
            <a:r>
              <a:rPr lang="pt-BR" sz="2800" dirty="0" smtClean="0"/>
              <a:t>presidiu </a:t>
            </a:r>
            <a:r>
              <a:rPr lang="pt-BR" sz="2800" dirty="0"/>
              <a:t>a </a:t>
            </a:r>
            <a:r>
              <a:rPr lang="pt-BR" sz="2800" dirty="0" smtClean="0"/>
              <a:t>cerimônia </a:t>
            </a:r>
            <a:r>
              <a:rPr lang="pt-BR" sz="2800" dirty="0"/>
              <a:t>de </a:t>
            </a:r>
            <a:r>
              <a:rPr lang="pt-BR" sz="2800" dirty="0" smtClean="0"/>
              <a:t>entrega das doações brasileiras ao </a:t>
            </a:r>
            <a:r>
              <a:rPr lang="pt-BR" sz="2800" dirty="0"/>
              <a:t>Líbano.</a:t>
            </a:r>
          </a:p>
          <a:p>
            <a:pPr algn="just"/>
            <a:r>
              <a:rPr lang="pt-BR" sz="2800" dirty="0"/>
              <a:t>	</a:t>
            </a:r>
            <a:r>
              <a:rPr lang="pt-BR" sz="2800" dirty="0" smtClean="0"/>
              <a:t>Permaneceram em Beirute</a:t>
            </a:r>
            <a:r>
              <a:rPr lang="pt-BR" sz="2800" dirty="0"/>
              <a:t>, de </a:t>
            </a:r>
            <a:r>
              <a:rPr lang="pt-BR" sz="2800" dirty="0" smtClean="0"/>
              <a:t>13 </a:t>
            </a:r>
            <a:r>
              <a:rPr lang="pt-BR" sz="2800" dirty="0"/>
              <a:t>a </a:t>
            </a:r>
            <a:r>
              <a:rPr lang="pt-BR" sz="2800" dirty="0" smtClean="0"/>
              <a:t>29 </a:t>
            </a:r>
            <a:r>
              <a:rPr lang="pt-BR" sz="2800" dirty="0"/>
              <a:t>de agosto de 2020, </a:t>
            </a:r>
            <a:r>
              <a:rPr lang="pt-BR" sz="2800" dirty="0" smtClean="0"/>
              <a:t>os três especialistas dos Ministérios do Desenvolvimento Regional e da Saúde e da Universidade Federal do Paraná, integrados </a:t>
            </a:r>
            <a:r>
              <a:rPr lang="pt-BR" sz="2800" dirty="0"/>
              <a:t>à Missão especial humanitária multidisciplinar </a:t>
            </a:r>
            <a:r>
              <a:rPr lang="pt-BR" sz="2800" dirty="0" smtClean="0"/>
              <a:t>pelo </a:t>
            </a:r>
            <a:r>
              <a:rPr lang="pt-BR" sz="2800" dirty="0"/>
              <a:t>Grupo de Trabalho Interministerial sobre Cooperação Humanitária Internacional </a:t>
            </a:r>
            <a:r>
              <a:rPr lang="pt-BR" sz="2800" dirty="0" smtClean="0"/>
              <a:t>com o objetivo de identificar áreas de cooperação pós-desastre com Líbano. Na ocasião, mantiveram reuniões com o Governo e universidades libanesas</a:t>
            </a:r>
            <a:r>
              <a:rPr lang="pt-BR" sz="2800" dirty="0"/>
              <a:t>, </a:t>
            </a:r>
            <a:r>
              <a:rPr lang="pt-BR" sz="2800" dirty="0" smtClean="0"/>
              <a:t>a Prefeitura </a:t>
            </a:r>
            <a:r>
              <a:rPr lang="pt-BR" sz="2800" dirty="0"/>
              <a:t>de </a:t>
            </a:r>
            <a:r>
              <a:rPr lang="pt-BR" sz="2800" dirty="0" smtClean="0"/>
              <a:t>Beirute e as Nações Unidas, e visitaram o </a:t>
            </a:r>
            <a:r>
              <a:rPr lang="pt-BR" sz="2800" dirty="0"/>
              <a:t>Porto de Beirute </a:t>
            </a:r>
            <a:r>
              <a:rPr lang="pt-BR" sz="2800" dirty="0" smtClean="0"/>
              <a:t>e </a:t>
            </a:r>
            <a:r>
              <a:rPr lang="pt-BR" sz="2800" dirty="0"/>
              <a:t>seu </a:t>
            </a:r>
            <a:r>
              <a:rPr lang="pt-BR" sz="2800" dirty="0" smtClean="0"/>
              <a:t>entorno.</a:t>
            </a:r>
            <a:endParaRPr lang="en-US" sz="2800" dirty="0"/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2"/>
          <a:srcRect l="395" t="18581" r="4108" b="37346"/>
          <a:stretch/>
        </p:blipFill>
        <p:spPr>
          <a:xfrm>
            <a:off x="14751703" y="5914270"/>
            <a:ext cx="8767482" cy="2696781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 rotWithShape="1">
          <a:blip r:embed="rId3"/>
          <a:srcRect l="10163" t="14559" r="7536" b="30940"/>
          <a:stretch/>
        </p:blipFill>
        <p:spPr>
          <a:xfrm>
            <a:off x="14751703" y="2141077"/>
            <a:ext cx="8767482" cy="3485816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 rotWithShape="1">
          <a:blip r:embed="rId4"/>
          <a:srcRect l="-2" t="11137" r="9483" b="35423"/>
          <a:stretch/>
        </p:blipFill>
        <p:spPr>
          <a:xfrm>
            <a:off x="14751703" y="8884734"/>
            <a:ext cx="8767482" cy="3445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14119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/>
          <p:cNvSpPr>
            <a:spLocks noGrp="1"/>
          </p:cNvSpPr>
          <p:nvPr>
            <p:ph type="body" sz="quarter" idx="13"/>
          </p:nvPr>
        </p:nvSpPr>
        <p:spPr>
          <a:xfrm>
            <a:off x="6518176" y="731639"/>
            <a:ext cx="11347658" cy="1025922"/>
          </a:xfrm>
        </p:spPr>
        <p:txBody>
          <a:bodyPr/>
          <a:lstStyle/>
          <a:p>
            <a:r>
              <a:rPr lang="pt-BR" sz="6000" b="1" dirty="0" smtClean="0"/>
              <a:t>COOPERAÇÃO HUMANITÁRIA</a:t>
            </a:r>
            <a:endParaRPr lang="pt-BR" sz="6000" b="1" dirty="0"/>
          </a:p>
        </p:txBody>
      </p:sp>
      <p:sp>
        <p:nvSpPr>
          <p:cNvPr id="4" name="Retângulo 3"/>
          <p:cNvSpPr/>
          <p:nvPr/>
        </p:nvSpPr>
        <p:spPr>
          <a:xfrm>
            <a:off x="1918840" y="2234793"/>
            <a:ext cx="1844607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857250" indent="-857250" algn="l">
              <a:spcAft>
                <a:spcPts val="5400"/>
              </a:spcAft>
              <a:buFont typeface="Arial" panose="020B0604020202020204" pitchFamily="34" charset="0"/>
              <a:buChar char="•"/>
            </a:pPr>
            <a:r>
              <a:rPr lang="pt-BR" sz="6000" dirty="0" smtClean="0"/>
              <a:t>PROJETOS DE COOPERAÇÃO PÓS-DESASTRE</a:t>
            </a:r>
          </a:p>
        </p:txBody>
      </p:sp>
      <p:sp>
        <p:nvSpPr>
          <p:cNvPr id="7" name="Retângulo 6"/>
          <p:cNvSpPr/>
          <p:nvPr/>
        </p:nvSpPr>
        <p:spPr>
          <a:xfrm>
            <a:off x="1918840" y="3725502"/>
            <a:ext cx="11678627" cy="79252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3300" dirty="0" smtClean="0"/>
              <a:t>	</a:t>
            </a:r>
            <a:r>
              <a:rPr lang="pt-BR" sz="2800" dirty="0" smtClean="0"/>
              <a:t>As seguintes áreas de cooperação identificadas na Missão Especial receberam R</a:t>
            </a:r>
            <a:r>
              <a:rPr lang="pt-BR" sz="2800" dirty="0"/>
              <a:t>$ 1,25 </a:t>
            </a:r>
            <a:r>
              <a:rPr lang="pt-BR" sz="2800" dirty="0" smtClean="0"/>
              <a:t>milhão em emendas </a:t>
            </a:r>
            <a:r>
              <a:rPr lang="pt-BR" sz="2800" dirty="0"/>
              <a:t>parlamentares ao orçamento da ABC </a:t>
            </a:r>
            <a:r>
              <a:rPr lang="pt-BR" sz="2800" dirty="0" smtClean="0"/>
              <a:t>no </a:t>
            </a:r>
            <a:r>
              <a:rPr lang="pt-BR" sz="2800" dirty="0"/>
              <a:t>presente exercício </a:t>
            </a:r>
            <a:r>
              <a:rPr lang="pt-BR" sz="2800" dirty="0" smtClean="0"/>
              <a:t>financeiro: </a:t>
            </a:r>
            <a:endParaRPr lang="pt-BR" sz="2800" dirty="0" smtClean="0"/>
          </a:p>
          <a:p>
            <a:pPr algn="just"/>
            <a:endParaRPr lang="pt-BR" sz="2800" dirty="0" smtClean="0"/>
          </a:p>
          <a:p>
            <a:pPr marL="571500" indent="-571500" algn="just">
              <a:buAutoNum type="romanLcParenBoth"/>
            </a:pPr>
            <a:r>
              <a:rPr lang="pt-BR" sz="2800" dirty="0" smtClean="0"/>
              <a:t>prevenção </a:t>
            </a:r>
            <a:r>
              <a:rPr lang="pt-BR" sz="2800" dirty="0"/>
              <a:t>de incêndios e gestão de riscos e desastres, entre a Defesa Civil </a:t>
            </a:r>
            <a:r>
              <a:rPr lang="pt-BR" sz="2800" dirty="0" smtClean="0"/>
              <a:t>libanesa e </a:t>
            </a:r>
            <a:r>
              <a:rPr lang="pt-BR" sz="2800" dirty="0"/>
              <a:t>a </a:t>
            </a:r>
            <a:r>
              <a:rPr lang="pt-BR" sz="2800" dirty="0" smtClean="0"/>
              <a:t>Universidade Americana de Beirute – </a:t>
            </a:r>
            <a:r>
              <a:rPr lang="pt-BR" sz="2800" dirty="0" smtClean="0"/>
              <a:t>AUB; </a:t>
            </a:r>
            <a:r>
              <a:rPr lang="pt-BR" sz="2800" dirty="0"/>
              <a:t>e o </a:t>
            </a:r>
            <a:r>
              <a:rPr lang="pt-BR" sz="2800" dirty="0" smtClean="0"/>
              <a:t>CENAD/MDR</a:t>
            </a:r>
            <a:r>
              <a:rPr lang="pt-BR" sz="2800" dirty="0"/>
              <a:t>; </a:t>
            </a:r>
            <a:endParaRPr lang="pt-BR" sz="2800" dirty="0" smtClean="0"/>
          </a:p>
          <a:p>
            <a:pPr marL="571500" indent="-571500" algn="just">
              <a:buAutoNum type="romanLcParenBoth"/>
            </a:pPr>
            <a:endParaRPr lang="pt-BR" sz="2800" dirty="0" smtClean="0"/>
          </a:p>
          <a:p>
            <a:pPr marL="571500" indent="-571500" algn="just">
              <a:buAutoNum type="romanLcParenBoth"/>
            </a:pPr>
            <a:r>
              <a:rPr lang="pt-BR" sz="2800" dirty="0" smtClean="0"/>
              <a:t>traumatologia </a:t>
            </a:r>
            <a:r>
              <a:rPr lang="pt-BR" sz="2800" dirty="0"/>
              <a:t>e ortopedia, entre a Faculdade de Medicina da AUB e o Instituto Nacional de Traumatologia e Ortopedia Jamil Haddad – INTO, do Ministério da Saúde; e </a:t>
            </a:r>
            <a:endParaRPr lang="pt-BR" sz="2800" dirty="0" smtClean="0"/>
          </a:p>
          <a:p>
            <a:pPr marL="571500" indent="-571500" algn="just">
              <a:buAutoNum type="romanLcParenBoth"/>
            </a:pPr>
            <a:endParaRPr lang="pt-BR" sz="2800" dirty="0" smtClean="0"/>
          </a:p>
          <a:p>
            <a:pPr marL="571500" indent="-571500" algn="just">
              <a:buAutoNum type="romanLcParenBoth"/>
            </a:pPr>
            <a:r>
              <a:rPr lang="pt-BR" sz="2800" dirty="0" smtClean="0"/>
              <a:t>gestão </a:t>
            </a:r>
            <a:r>
              <a:rPr lang="pt-BR" sz="2800" dirty="0"/>
              <a:t>de resíduos tóxicos em emergências, entre o Ministério do Meio Ambiente e Desenvolvimento </a:t>
            </a:r>
            <a:r>
              <a:rPr lang="pt-BR" sz="2800" dirty="0" smtClean="0"/>
              <a:t>Administrativo e </a:t>
            </a:r>
            <a:r>
              <a:rPr lang="pt-BR" sz="2800" dirty="0"/>
              <a:t>a Unidade de Meio Ambiente e Desenvolvimento Sustentável da </a:t>
            </a:r>
            <a:r>
              <a:rPr lang="pt-BR" sz="2800" dirty="0" smtClean="0"/>
              <a:t>AUB; </a:t>
            </a:r>
            <a:r>
              <a:rPr lang="pt-BR" sz="2800" dirty="0"/>
              <a:t>e o Ministério do Meio Ambiente</a:t>
            </a:r>
            <a:r>
              <a:rPr lang="pt-BR" sz="2800" dirty="0" smtClean="0"/>
              <a:t>.</a:t>
            </a:r>
          </a:p>
          <a:p>
            <a:pPr algn="just"/>
            <a:r>
              <a:rPr lang="pt-BR" sz="2800" dirty="0" smtClean="0"/>
              <a:t>	</a:t>
            </a:r>
          </a:p>
          <a:p>
            <a:pPr algn="just"/>
            <a:r>
              <a:rPr lang="pt-BR" sz="2800" dirty="0"/>
              <a:t>	</a:t>
            </a:r>
            <a:endParaRPr lang="en-US" sz="2800" dirty="0"/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2"/>
          <a:srcRect l="2253" t="4287" r="2854" b="6572"/>
          <a:stretch/>
        </p:blipFill>
        <p:spPr>
          <a:xfrm>
            <a:off x="14376400" y="6089546"/>
            <a:ext cx="9559364" cy="5992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27397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/>
          <p:cNvSpPr>
            <a:spLocks noGrp="1"/>
          </p:cNvSpPr>
          <p:nvPr>
            <p:ph type="body" sz="quarter" idx="13"/>
          </p:nvPr>
        </p:nvSpPr>
        <p:spPr>
          <a:xfrm>
            <a:off x="6518176" y="731639"/>
            <a:ext cx="11347658" cy="1025922"/>
          </a:xfrm>
        </p:spPr>
        <p:txBody>
          <a:bodyPr/>
          <a:lstStyle/>
          <a:p>
            <a:r>
              <a:rPr lang="pt-BR" sz="6000" b="1" dirty="0" smtClean="0"/>
              <a:t>COOPERAÇÃO HUMANITÁRIA</a:t>
            </a:r>
            <a:endParaRPr lang="pt-BR" sz="6000" b="1" dirty="0"/>
          </a:p>
        </p:txBody>
      </p:sp>
      <p:sp>
        <p:nvSpPr>
          <p:cNvPr id="4" name="Retângulo 3"/>
          <p:cNvSpPr/>
          <p:nvPr/>
        </p:nvSpPr>
        <p:spPr>
          <a:xfrm>
            <a:off x="1918840" y="2234793"/>
            <a:ext cx="831670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857250" indent="-857250" algn="l">
              <a:spcAft>
                <a:spcPts val="5400"/>
              </a:spcAft>
              <a:buFont typeface="Arial" panose="020B0604020202020204" pitchFamily="34" charset="0"/>
              <a:buChar char="•"/>
            </a:pPr>
            <a:r>
              <a:rPr lang="pt-BR" sz="6000" dirty="0" smtClean="0"/>
              <a:t>OUTRAS DOAÇÕES</a:t>
            </a:r>
            <a:endParaRPr lang="pt-BR" sz="6000" dirty="0"/>
          </a:p>
        </p:txBody>
      </p:sp>
      <p:sp>
        <p:nvSpPr>
          <p:cNvPr id="3" name="Retângulo 2"/>
          <p:cNvSpPr/>
          <p:nvPr/>
        </p:nvSpPr>
        <p:spPr>
          <a:xfrm>
            <a:off x="1918840" y="3473860"/>
            <a:ext cx="813956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pt-BR" sz="2800" dirty="0"/>
              <a:t>E</a:t>
            </a:r>
            <a:r>
              <a:rPr lang="pt-BR" sz="2800" dirty="0" smtClean="0"/>
              <a:t>xplosão de tanque de </a:t>
            </a:r>
            <a:r>
              <a:rPr lang="pt-BR" sz="2800" dirty="0" smtClean="0"/>
              <a:t>combustível, ocorrida </a:t>
            </a:r>
            <a:r>
              <a:rPr lang="pt-BR" sz="2800" dirty="0" smtClean="0"/>
              <a:t>em </a:t>
            </a:r>
            <a:r>
              <a:rPr lang="pt-BR" sz="2800" dirty="0" err="1" smtClean="0"/>
              <a:t>Akkar</a:t>
            </a:r>
            <a:r>
              <a:rPr lang="pt-BR" sz="2800" dirty="0" smtClean="0"/>
              <a:t>, no norte do Líbano, </a:t>
            </a:r>
            <a:r>
              <a:rPr lang="pt-BR" sz="2800" dirty="0" smtClean="0"/>
              <a:t>em 15/08/2021, a </a:t>
            </a:r>
            <a:r>
              <a:rPr lang="pt-BR" sz="2800" dirty="0" smtClean="0"/>
              <a:t>ABC enviará, em </a:t>
            </a:r>
            <a:r>
              <a:rPr lang="pt-BR" sz="2800" dirty="0" smtClean="0"/>
              <a:t>01/10/2021, </a:t>
            </a:r>
            <a:r>
              <a:rPr lang="pt-BR" sz="2800" dirty="0" smtClean="0"/>
              <a:t>em parceria com </a:t>
            </a:r>
            <a:r>
              <a:rPr lang="pt-BR" sz="2800" dirty="0"/>
              <a:t>o Escritório das Nações Unidas de Serviços para </a:t>
            </a:r>
            <a:r>
              <a:rPr lang="pt-BR" sz="2800" dirty="0" smtClean="0"/>
              <a:t>Projetos – UNOPS, 2 </a:t>
            </a:r>
            <a:r>
              <a:rPr lang="pt-BR" sz="2800" i="1" dirty="0" smtClean="0"/>
              <a:t>kits</a:t>
            </a:r>
            <a:r>
              <a:rPr lang="pt-BR" sz="2800" dirty="0" smtClean="0"/>
              <a:t> adicionais de medicamentos e insumos </a:t>
            </a:r>
            <a:r>
              <a:rPr lang="pt-BR" sz="2800" dirty="0"/>
              <a:t>de emergência em saúde </a:t>
            </a:r>
            <a:r>
              <a:rPr lang="pt-BR" sz="2800" dirty="0" smtClean="0"/>
              <a:t>para  atender até 1.500 pessoas/mês, cada, doados pelo Ministério da Saúde.</a:t>
            </a:r>
            <a:endParaRPr lang="en-US" sz="3300" dirty="0"/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19104" y="3473860"/>
            <a:ext cx="10528985" cy="7024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16769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NET" val="4.0.30319.42000"/>
  <p:tag name="AS_OS" val="Microsoft Windows NT 6.2.9200.0"/>
  <p:tag name="AS_RELEASE_DATE" val="2015.05.12"/>
  <p:tag name="AS_TITLE" val="Aspose.Slides for .NET 4.0 Client Profile"/>
  <p:tag name="AS_VERSION" val="15.4.0.0"/>
</p:tagLst>
</file>

<file path=ppt/theme/theme1.xml><?xml version="1.0" encoding="utf-8"?>
<a:theme xmlns:a="http://schemas.openxmlformats.org/drawingml/2006/main" name="White">
  <a:themeElements>
    <a:clrScheme name="White">
      <a:dk1>
        <a:srgbClr val="53585F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Roboto Regular"/>
        <a:ea typeface="Roboto Regular"/>
        <a:cs typeface="Roboto Regular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  <a:tileRect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  <a:tileRect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>
    <a:spDef>
      <a:spPr>
        <a:solidFill>
          <a:srgbClr val="A6C33F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200" b="0" i="0" u="none" strike="noStrike" cap="none" spc="0" normalizeH="0" baseline="0">
            <a:ln>
              <a:noFill/>
            </a:ln>
            <a:solidFill>
              <a:srgbClr val="76D6FF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BDA7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7000" b="0" i="0" u="none" strike="noStrike" cap="none" spc="0" normalizeH="0" baseline="0">
            <a:ln>
              <a:noFill/>
            </a:ln>
            <a:solidFill>
              <a:srgbClr val="53585F"/>
            </a:solidFill>
            <a:effectLst/>
            <a:uFillTx/>
            <a:latin typeface="+mj-lt"/>
            <a:ea typeface="+mj-ea"/>
            <a:cs typeface="+mj-cs"/>
            <a:sym typeface="Robot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Roboto Regular"/>
        <a:ea typeface="Roboto Regular"/>
        <a:cs typeface="Roboto Regular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  <a:tileRect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  <a:tileRect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>
    <a:spDef>
      <a:spPr>
        <a:solidFill>
          <a:srgbClr val="A6C33F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200" b="0" i="0" u="none" strike="noStrike" cap="none" spc="0" normalizeH="0" baseline="0">
            <a:ln>
              <a:noFill/>
            </a:ln>
            <a:solidFill>
              <a:srgbClr val="76D6FF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BDA7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7000" b="0" i="0" u="none" strike="noStrike" cap="none" spc="0" normalizeH="0" baseline="0">
            <a:ln>
              <a:noFill/>
            </a:ln>
            <a:solidFill>
              <a:srgbClr val="53585F"/>
            </a:solidFill>
            <a:effectLst/>
            <a:uFillTx/>
            <a:latin typeface="+mj-lt"/>
            <a:ea typeface="+mj-ea"/>
            <a:cs typeface="+mj-cs"/>
            <a:sym typeface="Robot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4981</TotalTime>
  <Words>356</Words>
  <Application>Microsoft Office PowerPoint</Application>
  <PresentationFormat>Personalizar</PresentationFormat>
  <Paragraphs>42</Paragraphs>
  <Slides>10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10</vt:i4>
      </vt:variant>
    </vt:vector>
  </HeadingPairs>
  <TitlesOfParts>
    <vt:vector size="21" baseType="lpstr">
      <vt:lpstr>Arial</vt:lpstr>
      <vt:lpstr>Helvetica</vt:lpstr>
      <vt:lpstr>Helvetica Light</vt:lpstr>
      <vt:lpstr>Lucida Console</vt:lpstr>
      <vt:lpstr>Lucida Grande</vt:lpstr>
      <vt:lpstr>Myriad Arabic</vt:lpstr>
      <vt:lpstr>Myriad Pro Semibold Condensed</vt:lpstr>
      <vt:lpstr>Roboto Black</vt:lpstr>
      <vt:lpstr>Roboto Regular</vt:lpstr>
      <vt:lpstr>Wingdings</vt:lpstr>
      <vt:lpstr>White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Janaína Ferraz Plessmann - Terceirizado</dc:creator>
  <cp:lastModifiedBy>José Solla Vázquez Junior</cp:lastModifiedBy>
  <cp:revision>192</cp:revision>
  <cp:lastPrinted>2021-09-22T22:56:27Z</cp:lastPrinted>
  <dcterms:modified xsi:type="dcterms:W3CDTF">2021-09-23T00:11:08Z</dcterms:modified>
</cp:coreProperties>
</file>