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3"/>
  </p:sldMasterIdLst>
  <p:notesMasterIdLst>
    <p:notesMasterId r:id="rId16"/>
  </p:notesMasterIdLst>
  <p:handoutMasterIdLst>
    <p:handoutMasterId r:id="rId17"/>
  </p:handoutMasterIdLst>
  <p:sldIdLst>
    <p:sldId id="298" r:id="rId4"/>
    <p:sldId id="307" r:id="rId5"/>
    <p:sldId id="312" r:id="rId6"/>
    <p:sldId id="318" r:id="rId7"/>
    <p:sldId id="319" r:id="rId8"/>
    <p:sldId id="308" r:id="rId9"/>
    <p:sldId id="292" r:id="rId10"/>
    <p:sldId id="311" r:id="rId11"/>
    <p:sldId id="309" r:id="rId12"/>
    <p:sldId id="315" r:id="rId13"/>
    <p:sldId id="316" r:id="rId14"/>
    <p:sldId id="296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2C34C556-21B1-4876-AE62-3D4C9830CE41}">
          <p14:sldIdLst>
            <p14:sldId id="298"/>
            <p14:sldId id="307"/>
            <p14:sldId id="312"/>
            <p14:sldId id="318"/>
            <p14:sldId id="319"/>
            <p14:sldId id="308"/>
            <p14:sldId id="292"/>
            <p14:sldId id="311"/>
            <p14:sldId id="309"/>
            <p14:sldId id="315"/>
            <p14:sldId id="316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54" autoAdjust="0"/>
    <p:restoredTop sz="86426" autoAdjust="0"/>
  </p:normalViewPr>
  <p:slideViewPr>
    <p:cSldViewPr snapToGrid="0">
      <p:cViewPr>
        <p:scale>
          <a:sx n="93" d="100"/>
          <a:sy n="93" d="100"/>
        </p:scale>
        <p:origin x="288" y="5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24C037-B330-48E5-A4F1-EB28CC230AE2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FAF8E77B-8429-42FF-9802-1D1D1C0F04EC}">
      <dgm:prSet phldrT="[Texto]"/>
      <dgm:spPr/>
      <dgm:t>
        <a:bodyPr/>
        <a:lstStyle/>
        <a:p>
          <a:r>
            <a:rPr lang="pt-BR" dirty="0"/>
            <a:t>Formação CG e Regulamento do IBS</a:t>
          </a:r>
        </a:p>
      </dgm:t>
    </dgm:pt>
    <dgm:pt modelId="{23386A0E-27B3-4BF8-A278-AABB71F5EEE6}" type="parTrans" cxnId="{4C6F48E7-EEED-42D4-843C-5167CE6E4A76}">
      <dgm:prSet/>
      <dgm:spPr/>
      <dgm:t>
        <a:bodyPr/>
        <a:lstStyle/>
        <a:p>
          <a:endParaRPr lang="pt-BR"/>
        </a:p>
      </dgm:t>
    </dgm:pt>
    <dgm:pt modelId="{7ECC1564-BFBF-4BEA-9DCB-8AEFB9709790}" type="sibTrans" cxnId="{4C6F48E7-EEED-42D4-843C-5167CE6E4A76}">
      <dgm:prSet/>
      <dgm:spPr/>
      <dgm:t>
        <a:bodyPr/>
        <a:lstStyle/>
        <a:p>
          <a:endParaRPr lang="pt-BR"/>
        </a:p>
      </dgm:t>
    </dgm:pt>
    <dgm:pt modelId="{163C3145-60F2-4DA2-841A-AF7CD9BB85C9}">
      <dgm:prSet phldrT="[Texto]"/>
      <dgm:spPr/>
      <dgm:t>
        <a:bodyPr/>
        <a:lstStyle/>
        <a:p>
          <a:r>
            <a:rPr lang="pt-BR" dirty="0"/>
            <a:t>PLP 68/24 515 artigos + 23 anexos e 108/24 203 artigos</a:t>
          </a:r>
        </a:p>
      </dgm:t>
    </dgm:pt>
    <dgm:pt modelId="{192F6C1D-A083-433A-B0FC-D7688AEA0B67}" type="parTrans" cxnId="{D77519FC-3070-4250-A858-DCEE86AFCF1A}">
      <dgm:prSet/>
      <dgm:spPr/>
      <dgm:t>
        <a:bodyPr/>
        <a:lstStyle/>
        <a:p>
          <a:endParaRPr lang="pt-BR"/>
        </a:p>
      </dgm:t>
    </dgm:pt>
    <dgm:pt modelId="{4317155D-C6B8-48C1-B30A-57E07FAA0DB8}" type="sibTrans" cxnId="{D77519FC-3070-4250-A858-DCEE86AFCF1A}">
      <dgm:prSet/>
      <dgm:spPr/>
      <dgm:t>
        <a:bodyPr/>
        <a:lstStyle/>
        <a:p>
          <a:endParaRPr lang="pt-BR"/>
        </a:p>
      </dgm:t>
    </dgm:pt>
    <dgm:pt modelId="{884340B6-7B9B-444E-9EDA-837FFEC1D9B0}">
      <dgm:prSet phldrT="[Texto]"/>
      <dgm:spPr/>
      <dgm:t>
        <a:bodyPr/>
        <a:lstStyle/>
        <a:p>
          <a:r>
            <a:rPr lang="pt-BR" dirty="0"/>
            <a:t>EC 132</a:t>
          </a:r>
        </a:p>
      </dgm:t>
    </dgm:pt>
    <dgm:pt modelId="{2A5AED74-38BA-4FD5-804F-E21F90C620E6}" type="parTrans" cxnId="{0ECF0539-3F5B-4D33-85D0-9D6050DF2D5E}">
      <dgm:prSet/>
      <dgm:spPr/>
      <dgm:t>
        <a:bodyPr/>
        <a:lstStyle/>
        <a:p>
          <a:endParaRPr lang="pt-BR"/>
        </a:p>
      </dgm:t>
    </dgm:pt>
    <dgm:pt modelId="{6D04139D-662A-428E-A09A-6D97003366EE}" type="sibTrans" cxnId="{0ECF0539-3F5B-4D33-85D0-9D6050DF2D5E}">
      <dgm:prSet/>
      <dgm:spPr/>
      <dgm:t>
        <a:bodyPr/>
        <a:lstStyle/>
        <a:p>
          <a:endParaRPr lang="pt-BR"/>
        </a:p>
      </dgm:t>
    </dgm:pt>
    <dgm:pt modelId="{D91505F1-4835-4314-BA70-B982B857F251}" type="pres">
      <dgm:prSet presAssocID="{3724C037-B330-48E5-A4F1-EB28CC230AE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20ECF55-FD4D-4D32-94AB-FBCCB80842BD}" type="pres">
      <dgm:prSet presAssocID="{FAF8E77B-8429-42FF-9802-1D1D1C0F04EC}" presName="gear1" presStyleLbl="node1" presStyleIdx="0" presStyleCnt="3">
        <dgm:presLayoutVars>
          <dgm:chMax val="1"/>
          <dgm:bulletEnabled val="1"/>
        </dgm:presLayoutVars>
      </dgm:prSet>
      <dgm:spPr/>
    </dgm:pt>
    <dgm:pt modelId="{2F99A08B-964D-4D03-A159-B1D27FACFF62}" type="pres">
      <dgm:prSet presAssocID="{FAF8E77B-8429-42FF-9802-1D1D1C0F04EC}" presName="gear1srcNode" presStyleLbl="node1" presStyleIdx="0" presStyleCnt="3"/>
      <dgm:spPr/>
    </dgm:pt>
    <dgm:pt modelId="{12ED1652-C496-4434-9891-8CA3C7B494E2}" type="pres">
      <dgm:prSet presAssocID="{FAF8E77B-8429-42FF-9802-1D1D1C0F04EC}" presName="gear1dstNode" presStyleLbl="node1" presStyleIdx="0" presStyleCnt="3"/>
      <dgm:spPr/>
    </dgm:pt>
    <dgm:pt modelId="{D5A16324-A828-41D6-932C-44DEC41ED1BA}" type="pres">
      <dgm:prSet presAssocID="{163C3145-60F2-4DA2-841A-AF7CD9BB85C9}" presName="gear2" presStyleLbl="node1" presStyleIdx="1" presStyleCnt="3" custLinFactNeighborX="2257" custLinFactNeighborY="-752">
        <dgm:presLayoutVars>
          <dgm:chMax val="1"/>
          <dgm:bulletEnabled val="1"/>
        </dgm:presLayoutVars>
      </dgm:prSet>
      <dgm:spPr/>
    </dgm:pt>
    <dgm:pt modelId="{105557B2-EE6F-4932-A884-FAC580D478E2}" type="pres">
      <dgm:prSet presAssocID="{163C3145-60F2-4DA2-841A-AF7CD9BB85C9}" presName="gear2srcNode" presStyleLbl="node1" presStyleIdx="1" presStyleCnt="3"/>
      <dgm:spPr/>
    </dgm:pt>
    <dgm:pt modelId="{D7A07627-9106-48EC-A788-E3037A2E1A7B}" type="pres">
      <dgm:prSet presAssocID="{163C3145-60F2-4DA2-841A-AF7CD9BB85C9}" presName="gear2dstNode" presStyleLbl="node1" presStyleIdx="1" presStyleCnt="3"/>
      <dgm:spPr/>
    </dgm:pt>
    <dgm:pt modelId="{00FFB8B2-72BD-45A4-84D6-979CD91DF71C}" type="pres">
      <dgm:prSet presAssocID="{884340B6-7B9B-444E-9EDA-837FFEC1D9B0}" presName="gear3" presStyleLbl="node1" presStyleIdx="2" presStyleCnt="3"/>
      <dgm:spPr/>
    </dgm:pt>
    <dgm:pt modelId="{6D9D5A8E-8A52-46B6-8D51-5CF6DD2C7A9D}" type="pres">
      <dgm:prSet presAssocID="{884340B6-7B9B-444E-9EDA-837FFEC1D9B0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2F9FAD4-1706-4C3C-AFAE-25D6BDCA20D8}" type="pres">
      <dgm:prSet presAssocID="{884340B6-7B9B-444E-9EDA-837FFEC1D9B0}" presName="gear3srcNode" presStyleLbl="node1" presStyleIdx="2" presStyleCnt="3"/>
      <dgm:spPr/>
    </dgm:pt>
    <dgm:pt modelId="{4B69277C-5686-4D54-8F66-A0993F5DA9EB}" type="pres">
      <dgm:prSet presAssocID="{884340B6-7B9B-444E-9EDA-837FFEC1D9B0}" presName="gear3dstNode" presStyleLbl="node1" presStyleIdx="2" presStyleCnt="3"/>
      <dgm:spPr/>
    </dgm:pt>
    <dgm:pt modelId="{4E950D61-0219-4F96-9ECA-2B8DD02AAC9F}" type="pres">
      <dgm:prSet presAssocID="{7ECC1564-BFBF-4BEA-9DCB-8AEFB9709790}" presName="connector1" presStyleLbl="sibTrans2D1" presStyleIdx="0" presStyleCnt="3"/>
      <dgm:spPr/>
    </dgm:pt>
    <dgm:pt modelId="{4C730AB8-7D6A-4E0B-92D4-DE702AE994B1}" type="pres">
      <dgm:prSet presAssocID="{4317155D-C6B8-48C1-B30A-57E07FAA0DB8}" presName="connector2" presStyleLbl="sibTrans2D1" presStyleIdx="1" presStyleCnt="3"/>
      <dgm:spPr/>
    </dgm:pt>
    <dgm:pt modelId="{8C7D33B6-165B-45F7-B788-3A9BE5E9B282}" type="pres">
      <dgm:prSet presAssocID="{6D04139D-662A-428E-A09A-6D97003366EE}" presName="connector3" presStyleLbl="sibTrans2D1" presStyleIdx="2" presStyleCnt="3"/>
      <dgm:spPr/>
    </dgm:pt>
  </dgm:ptLst>
  <dgm:cxnLst>
    <dgm:cxn modelId="{31109B26-72BF-4542-94BD-9B5F8FE2D1A8}" type="presOf" srcId="{FAF8E77B-8429-42FF-9802-1D1D1C0F04EC}" destId="{2F99A08B-964D-4D03-A159-B1D27FACFF62}" srcOrd="1" destOrd="0" presId="urn:microsoft.com/office/officeart/2005/8/layout/gear1"/>
    <dgm:cxn modelId="{AC90AD37-A22E-49EE-A851-1AE4F7C7BFF9}" type="presOf" srcId="{6D04139D-662A-428E-A09A-6D97003366EE}" destId="{8C7D33B6-165B-45F7-B788-3A9BE5E9B282}" srcOrd="0" destOrd="0" presId="urn:microsoft.com/office/officeart/2005/8/layout/gear1"/>
    <dgm:cxn modelId="{EB80CF37-0B57-4428-970B-5043C928C818}" type="presOf" srcId="{3724C037-B330-48E5-A4F1-EB28CC230AE2}" destId="{D91505F1-4835-4314-BA70-B982B857F251}" srcOrd="0" destOrd="0" presId="urn:microsoft.com/office/officeart/2005/8/layout/gear1"/>
    <dgm:cxn modelId="{0ECF0539-3F5B-4D33-85D0-9D6050DF2D5E}" srcId="{3724C037-B330-48E5-A4F1-EB28CC230AE2}" destId="{884340B6-7B9B-444E-9EDA-837FFEC1D9B0}" srcOrd="2" destOrd="0" parTransId="{2A5AED74-38BA-4FD5-804F-E21F90C620E6}" sibTransId="{6D04139D-662A-428E-A09A-6D97003366EE}"/>
    <dgm:cxn modelId="{E9858B5A-122A-4A46-A31F-5DF9E88893BF}" type="presOf" srcId="{163C3145-60F2-4DA2-841A-AF7CD9BB85C9}" destId="{D7A07627-9106-48EC-A788-E3037A2E1A7B}" srcOrd="2" destOrd="0" presId="urn:microsoft.com/office/officeart/2005/8/layout/gear1"/>
    <dgm:cxn modelId="{DBA42483-ABFF-45A8-BB0B-554A29ABE085}" type="presOf" srcId="{FAF8E77B-8429-42FF-9802-1D1D1C0F04EC}" destId="{12ED1652-C496-4434-9891-8CA3C7B494E2}" srcOrd="2" destOrd="0" presId="urn:microsoft.com/office/officeart/2005/8/layout/gear1"/>
    <dgm:cxn modelId="{72585DA3-C3F8-413C-A310-D3B5DA3CAAF1}" type="presOf" srcId="{884340B6-7B9B-444E-9EDA-837FFEC1D9B0}" destId="{00FFB8B2-72BD-45A4-84D6-979CD91DF71C}" srcOrd="0" destOrd="0" presId="urn:microsoft.com/office/officeart/2005/8/layout/gear1"/>
    <dgm:cxn modelId="{7A8F26A7-5871-4862-B2DF-CA934055E9CD}" type="presOf" srcId="{163C3145-60F2-4DA2-841A-AF7CD9BB85C9}" destId="{105557B2-EE6F-4932-A884-FAC580D478E2}" srcOrd="1" destOrd="0" presId="urn:microsoft.com/office/officeart/2005/8/layout/gear1"/>
    <dgm:cxn modelId="{ACEE5FA7-CD5F-48F4-8D67-FFEB6E5FD7D6}" type="presOf" srcId="{4317155D-C6B8-48C1-B30A-57E07FAA0DB8}" destId="{4C730AB8-7D6A-4E0B-92D4-DE702AE994B1}" srcOrd="0" destOrd="0" presId="urn:microsoft.com/office/officeart/2005/8/layout/gear1"/>
    <dgm:cxn modelId="{4F1A1DDC-A1FE-4F88-9B04-D90537F8DD0C}" type="presOf" srcId="{FAF8E77B-8429-42FF-9802-1D1D1C0F04EC}" destId="{F20ECF55-FD4D-4D32-94AB-FBCCB80842BD}" srcOrd="0" destOrd="0" presId="urn:microsoft.com/office/officeart/2005/8/layout/gear1"/>
    <dgm:cxn modelId="{FE31A4DE-6D91-498C-B307-EFFB77178AAF}" type="presOf" srcId="{884340B6-7B9B-444E-9EDA-837FFEC1D9B0}" destId="{4B69277C-5686-4D54-8F66-A0993F5DA9EB}" srcOrd="3" destOrd="0" presId="urn:microsoft.com/office/officeart/2005/8/layout/gear1"/>
    <dgm:cxn modelId="{D00FC7DE-091B-437D-80E5-FF4098FC9781}" type="presOf" srcId="{884340B6-7B9B-444E-9EDA-837FFEC1D9B0}" destId="{6D9D5A8E-8A52-46B6-8D51-5CF6DD2C7A9D}" srcOrd="1" destOrd="0" presId="urn:microsoft.com/office/officeart/2005/8/layout/gear1"/>
    <dgm:cxn modelId="{7448D5E0-836B-4C11-A116-D9A420D5100B}" type="presOf" srcId="{884340B6-7B9B-444E-9EDA-837FFEC1D9B0}" destId="{22F9FAD4-1706-4C3C-AFAE-25D6BDCA20D8}" srcOrd="2" destOrd="0" presId="urn:microsoft.com/office/officeart/2005/8/layout/gear1"/>
    <dgm:cxn modelId="{A06576E4-8902-4318-92C5-50ABEDC624AE}" type="presOf" srcId="{7ECC1564-BFBF-4BEA-9DCB-8AEFB9709790}" destId="{4E950D61-0219-4F96-9ECA-2B8DD02AAC9F}" srcOrd="0" destOrd="0" presId="urn:microsoft.com/office/officeart/2005/8/layout/gear1"/>
    <dgm:cxn modelId="{4C6F48E7-EEED-42D4-843C-5167CE6E4A76}" srcId="{3724C037-B330-48E5-A4F1-EB28CC230AE2}" destId="{FAF8E77B-8429-42FF-9802-1D1D1C0F04EC}" srcOrd="0" destOrd="0" parTransId="{23386A0E-27B3-4BF8-A278-AABB71F5EEE6}" sibTransId="{7ECC1564-BFBF-4BEA-9DCB-8AEFB9709790}"/>
    <dgm:cxn modelId="{66A5F7EC-727B-45AC-B6AA-BEA8E36CD07A}" type="presOf" srcId="{163C3145-60F2-4DA2-841A-AF7CD9BB85C9}" destId="{D5A16324-A828-41D6-932C-44DEC41ED1BA}" srcOrd="0" destOrd="0" presId="urn:microsoft.com/office/officeart/2005/8/layout/gear1"/>
    <dgm:cxn modelId="{D77519FC-3070-4250-A858-DCEE86AFCF1A}" srcId="{3724C037-B330-48E5-A4F1-EB28CC230AE2}" destId="{163C3145-60F2-4DA2-841A-AF7CD9BB85C9}" srcOrd="1" destOrd="0" parTransId="{192F6C1D-A083-433A-B0FC-D7688AEA0B67}" sibTransId="{4317155D-C6B8-48C1-B30A-57E07FAA0DB8}"/>
    <dgm:cxn modelId="{D0054949-AC4F-45EF-A813-B41D5BA4A94E}" type="presParOf" srcId="{D91505F1-4835-4314-BA70-B982B857F251}" destId="{F20ECF55-FD4D-4D32-94AB-FBCCB80842BD}" srcOrd="0" destOrd="0" presId="urn:microsoft.com/office/officeart/2005/8/layout/gear1"/>
    <dgm:cxn modelId="{07AD1ACF-C847-4D73-950F-7C1437C0A7FA}" type="presParOf" srcId="{D91505F1-4835-4314-BA70-B982B857F251}" destId="{2F99A08B-964D-4D03-A159-B1D27FACFF62}" srcOrd="1" destOrd="0" presId="urn:microsoft.com/office/officeart/2005/8/layout/gear1"/>
    <dgm:cxn modelId="{93204D3C-83F4-45AD-B7AC-95A1C2243DE2}" type="presParOf" srcId="{D91505F1-4835-4314-BA70-B982B857F251}" destId="{12ED1652-C496-4434-9891-8CA3C7B494E2}" srcOrd="2" destOrd="0" presId="urn:microsoft.com/office/officeart/2005/8/layout/gear1"/>
    <dgm:cxn modelId="{A269BDA7-A229-4758-8FF7-A69472AD35B2}" type="presParOf" srcId="{D91505F1-4835-4314-BA70-B982B857F251}" destId="{D5A16324-A828-41D6-932C-44DEC41ED1BA}" srcOrd="3" destOrd="0" presId="urn:microsoft.com/office/officeart/2005/8/layout/gear1"/>
    <dgm:cxn modelId="{6F94819E-C054-48E7-A9E5-8DE3C44E7AD3}" type="presParOf" srcId="{D91505F1-4835-4314-BA70-B982B857F251}" destId="{105557B2-EE6F-4932-A884-FAC580D478E2}" srcOrd="4" destOrd="0" presId="urn:microsoft.com/office/officeart/2005/8/layout/gear1"/>
    <dgm:cxn modelId="{A130F859-B249-4279-AA4A-EADEE3DD557E}" type="presParOf" srcId="{D91505F1-4835-4314-BA70-B982B857F251}" destId="{D7A07627-9106-48EC-A788-E3037A2E1A7B}" srcOrd="5" destOrd="0" presId="urn:microsoft.com/office/officeart/2005/8/layout/gear1"/>
    <dgm:cxn modelId="{8BBB8DB7-34BD-41A2-A781-9D4724A9C0BF}" type="presParOf" srcId="{D91505F1-4835-4314-BA70-B982B857F251}" destId="{00FFB8B2-72BD-45A4-84D6-979CD91DF71C}" srcOrd="6" destOrd="0" presId="urn:microsoft.com/office/officeart/2005/8/layout/gear1"/>
    <dgm:cxn modelId="{1237DD36-35D5-4148-AEA9-2B76C6808DBE}" type="presParOf" srcId="{D91505F1-4835-4314-BA70-B982B857F251}" destId="{6D9D5A8E-8A52-46B6-8D51-5CF6DD2C7A9D}" srcOrd="7" destOrd="0" presId="urn:microsoft.com/office/officeart/2005/8/layout/gear1"/>
    <dgm:cxn modelId="{BEE43B85-79FF-4A2B-A491-32590CD44079}" type="presParOf" srcId="{D91505F1-4835-4314-BA70-B982B857F251}" destId="{22F9FAD4-1706-4C3C-AFAE-25D6BDCA20D8}" srcOrd="8" destOrd="0" presId="urn:microsoft.com/office/officeart/2005/8/layout/gear1"/>
    <dgm:cxn modelId="{7B0D3637-AFB5-44A4-B7E1-441B9F6E2FB0}" type="presParOf" srcId="{D91505F1-4835-4314-BA70-B982B857F251}" destId="{4B69277C-5686-4D54-8F66-A0993F5DA9EB}" srcOrd="9" destOrd="0" presId="urn:microsoft.com/office/officeart/2005/8/layout/gear1"/>
    <dgm:cxn modelId="{35B972A5-1391-4C45-8C5A-95AA733E2BBA}" type="presParOf" srcId="{D91505F1-4835-4314-BA70-B982B857F251}" destId="{4E950D61-0219-4F96-9ECA-2B8DD02AAC9F}" srcOrd="10" destOrd="0" presId="urn:microsoft.com/office/officeart/2005/8/layout/gear1"/>
    <dgm:cxn modelId="{6F66781F-10B3-46E0-A8AB-0173ACC66D15}" type="presParOf" srcId="{D91505F1-4835-4314-BA70-B982B857F251}" destId="{4C730AB8-7D6A-4E0B-92D4-DE702AE994B1}" srcOrd="11" destOrd="0" presId="urn:microsoft.com/office/officeart/2005/8/layout/gear1"/>
    <dgm:cxn modelId="{92F44E3A-C5BB-4C67-9E42-C443C5869052}" type="presParOf" srcId="{D91505F1-4835-4314-BA70-B982B857F251}" destId="{8C7D33B6-165B-45F7-B788-3A9BE5E9B28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9F13EF-A0B2-4732-898A-D4CEC00E5526}" type="doc">
      <dgm:prSet loTypeId="urn:microsoft.com/office/officeart/2008/layout/HexagonCluster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308941A3-6FDD-4C95-BCCC-5B7AB767B770}">
      <dgm:prSet phldrT="[Texto]"/>
      <dgm:spPr/>
      <dgm:t>
        <a:bodyPr/>
        <a:lstStyle/>
        <a:p>
          <a:r>
            <a:rPr lang="pt-BR" dirty="0"/>
            <a:t>Audiencias</a:t>
          </a:r>
        </a:p>
      </dgm:t>
    </dgm:pt>
    <dgm:pt modelId="{F244025E-B0DF-4AD9-BD51-F2A769084983}" type="parTrans" cxnId="{C5115E72-ADED-4BEF-A099-7489DB151FD6}">
      <dgm:prSet/>
      <dgm:spPr/>
      <dgm:t>
        <a:bodyPr/>
        <a:lstStyle/>
        <a:p>
          <a:endParaRPr lang="pt-BR"/>
        </a:p>
      </dgm:t>
    </dgm:pt>
    <dgm:pt modelId="{E7A962C4-5D29-40DF-92DC-7CB3439B2897}" type="sibTrans" cxnId="{C5115E72-ADED-4BEF-A099-7489DB151FD6}">
      <dgm:prSet/>
      <dgm:spPr>
        <a:blipFill rotWithShape="1">
          <a:blip xmlns:r="http://schemas.openxmlformats.org/officeDocument/2006/relationships" r:embed="rId1"/>
          <a:srcRect/>
          <a:stretch>
            <a:fillRect l="-24000" r="-24000"/>
          </a:stretch>
        </a:blipFill>
      </dgm:spPr>
      <dgm:t>
        <a:bodyPr/>
        <a:lstStyle/>
        <a:p>
          <a:endParaRPr lang="pt-BR"/>
        </a:p>
      </dgm:t>
    </dgm:pt>
    <dgm:pt modelId="{E2ECFBC5-BD6F-49B7-8FBB-BACF60452786}">
      <dgm:prSet phldrT="[Texto]"/>
      <dgm:spPr/>
      <dgm:t>
        <a:bodyPr/>
        <a:lstStyle/>
        <a:p>
          <a:r>
            <a:rPr lang="pt-BR" dirty="0"/>
            <a:t>Mobilização</a:t>
          </a:r>
        </a:p>
      </dgm:t>
    </dgm:pt>
    <dgm:pt modelId="{E259083B-8B31-43E3-8A35-1773A7DB19AF}" type="parTrans" cxnId="{662F0089-F444-4BCC-BDCE-5508AA2455FA}">
      <dgm:prSet/>
      <dgm:spPr/>
      <dgm:t>
        <a:bodyPr/>
        <a:lstStyle/>
        <a:p>
          <a:endParaRPr lang="pt-BR"/>
        </a:p>
      </dgm:t>
    </dgm:pt>
    <dgm:pt modelId="{75A52E69-4B6A-4681-82B3-B612066D5118}" type="sibTrans" cxnId="{662F0089-F444-4BCC-BDCE-5508AA2455FA}">
      <dgm:prSet/>
      <dgm:spPr>
        <a:blipFill rotWithShape="1">
          <a:blip xmlns:r="http://schemas.openxmlformats.org/officeDocument/2006/relationships" r:embed="rId2"/>
          <a:srcRect/>
          <a:stretch>
            <a:fillRect l="-10000" r="-10000"/>
          </a:stretch>
        </a:blipFill>
      </dgm:spPr>
      <dgm:t>
        <a:bodyPr/>
        <a:lstStyle/>
        <a:p>
          <a:endParaRPr lang="pt-BR"/>
        </a:p>
      </dgm:t>
    </dgm:pt>
    <dgm:pt modelId="{64F011D9-AFBC-44DB-9ED3-EAED75E3028B}">
      <dgm:prSet phldrT="[Texto]"/>
      <dgm:spPr/>
      <dgm:t>
        <a:bodyPr/>
        <a:lstStyle/>
        <a:p>
          <a:r>
            <a:rPr lang="pt-BR" dirty="0"/>
            <a:t>GT da Reforma</a:t>
          </a:r>
        </a:p>
      </dgm:t>
    </dgm:pt>
    <dgm:pt modelId="{0A6136FD-6424-40DA-B8A1-DED45209B52F}" type="parTrans" cxnId="{D2322F30-92B4-4B01-B68B-B72B7521E9AA}">
      <dgm:prSet/>
      <dgm:spPr/>
      <dgm:t>
        <a:bodyPr/>
        <a:lstStyle/>
        <a:p>
          <a:endParaRPr lang="pt-BR"/>
        </a:p>
      </dgm:t>
    </dgm:pt>
    <dgm:pt modelId="{E334CFB1-53EA-444F-A11D-7E9B1FA9D02B}" type="sibTrans" cxnId="{D2322F30-92B4-4B01-B68B-B72B7521E9AA}">
      <dgm:prSet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pt-BR"/>
        </a:p>
      </dgm:t>
    </dgm:pt>
    <dgm:pt modelId="{B5807498-2790-4F6C-AAFD-3BBBC4BA1EB7}">
      <dgm:prSet phldrT="[Texto]"/>
      <dgm:spPr/>
      <dgm:t>
        <a:bodyPr/>
        <a:lstStyle/>
        <a:p>
          <a:r>
            <a:rPr lang="pt-BR" dirty="0"/>
            <a:t>Votações</a:t>
          </a:r>
        </a:p>
      </dgm:t>
    </dgm:pt>
    <dgm:pt modelId="{41B47C3E-974A-4D4A-9591-3879B3166216}" type="parTrans" cxnId="{F1BFE2AD-3685-4121-8AC4-DB49B6001BA8}">
      <dgm:prSet/>
      <dgm:spPr/>
      <dgm:t>
        <a:bodyPr/>
        <a:lstStyle/>
        <a:p>
          <a:endParaRPr lang="pt-BR"/>
        </a:p>
      </dgm:t>
    </dgm:pt>
    <dgm:pt modelId="{DFDB115A-F516-42C3-88C7-A32BC992FAD7}" type="sibTrans" cxnId="{F1BFE2AD-3685-4121-8AC4-DB49B6001BA8}">
      <dgm:prSet/>
      <dgm:spPr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</dgm:spPr>
      <dgm:t>
        <a:bodyPr/>
        <a:lstStyle/>
        <a:p>
          <a:endParaRPr lang="pt-BR"/>
        </a:p>
      </dgm:t>
    </dgm:pt>
    <dgm:pt modelId="{0233DBBD-097E-4B94-9EDE-500144B5FD14}" type="pres">
      <dgm:prSet presAssocID="{C29F13EF-A0B2-4732-898A-D4CEC00E5526}" presName="Name0" presStyleCnt="0">
        <dgm:presLayoutVars>
          <dgm:chMax val="21"/>
          <dgm:chPref val="21"/>
        </dgm:presLayoutVars>
      </dgm:prSet>
      <dgm:spPr/>
    </dgm:pt>
    <dgm:pt modelId="{E75747F1-E3D2-40DD-99D9-835AE83CADCA}" type="pres">
      <dgm:prSet presAssocID="{308941A3-6FDD-4C95-BCCC-5B7AB767B770}" presName="text1" presStyleCnt="0"/>
      <dgm:spPr/>
    </dgm:pt>
    <dgm:pt modelId="{EE5D2025-A778-4814-BE46-99DD0C2840B2}" type="pres">
      <dgm:prSet presAssocID="{308941A3-6FDD-4C95-BCCC-5B7AB767B770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6350D871-A4C0-4079-9083-AEBA6581CC98}" type="pres">
      <dgm:prSet presAssocID="{308941A3-6FDD-4C95-BCCC-5B7AB767B770}" presName="textaccent1" presStyleCnt="0"/>
      <dgm:spPr/>
    </dgm:pt>
    <dgm:pt modelId="{04FBAF64-9B9E-45E7-B916-6D58BDDAF240}" type="pres">
      <dgm:prSet presAssocID="{308941A3-6FDD-4C95-BCCC-5B7AB767B770}" presName="accentRepeatNode" presStyleLbl="solidAlignAcc1" presStyleIdx="0" presStyleCnt="8"/>
      <dgm:spPr/>
    </dgm:pt>
    <dgm:pt modelId="{DBFAF9CE-9F0E-49E4-AEBA-5396A6892194}" type="pres">
      <dgm:prSet presAssocID="{E7A962C4-5D29-40DF-92DC-7CB3439B2897}" presName="image1" presStyleCnt="0"/>
      <dgm:spPr/>
    </dgm:pt>
    <dgm:pt modelId="{70805AD5-C5C1-425E-9014-579084E18322}" type="pres">
      <dgm:prSet presAssocID="{E7A962C4-5D29-40DF-92DC-7CB3439B2897}" presName="imageRepeatNode" presStyleLbl="alignAcc1" presStyleIdx="0" presStyleCnt="4" custLinFactNeighborX="-3423" custLinFactNeighborY="-8093"/>
      <dgm:spPr/>
    </dgm:pt>
    <dgm:pt modelId="{7380AE73-C1FC-463C-8E11-CDF60E6E1474}" type="pres">
      <dgm:prSet presAssocID="{E7A962C4-5D29-40DF-92DC-7CB3439B2897}" presName="imageaccent1" presStyleCnt="0"/>
      <dgm:spPr/>
    </dgm:pt>
    <dgm:pt modelId="{B3717F42-E2C1-41A4-B9EE-A55D9E9569C2}" type="pres">
      <dgm:prSet presAssocID="{E7A962C4-5D29-40DF-92DC-7CB3439B2897}" presName="accentRepeatNode" presStyleLbl="solidAlignAcc1" presStyleIdx="1" presStyleCnt="8"/>
      <dgm:spPr/>
    </dgm:pt>
    <dgm:pt modelId="{849F4988-A15D-401F-BE38-F89AC199E0F4}" type="pres">
      <dgm:prSet presAssocID="{E2ECFBC5-BD6F-49B7-8FBB-BACF60452786}" presName="text2" presStyleCnt="0"/>
      <dgm:spPr/>
    </dgm:pt>
    <dgm:pt modelId="{C6EC2CA5-7FF7-43F4-AEF7-3917DD292E45}" type="pres">
      <dgm:prSet presAssocID="{E2ECFBC5-BD6F-49B7-8FBB-BACF60452786}" presName="textRepeatNode" presStyleLbl="alignNode1" presStyleIdx="1" presStyleCnt="4" custLinFactNeighborX="5528" custLinFactNeighborY="-11796">
        <dgm:presLayoutVars>
          <dgm:chMax val="0"/>
          <dgm:chPref val="0"/>
          <dgm:bulletEnabled val="1"/>
        </dgm:presLayoutVars>
      </dgm:prSet>
      <dgm:spPr/>
    </dgm:pt>
    <dgm:pt modelId="{66E529DE-6F1E-432F-B244-82A4F3D358EE}" type="pres">
      <dgm:prSet presAssocID="{E2ECFBC5-BD6F-49B7-8FBB-BACF60452786}" presName="textaccent2" presStyleCnt="0"/>
      <dgm:spPr/>
    </dgm:pt>
    <dgm:pt modelId="{9112DC2A-F3C2-4A84-A421-1415752F284A}" type="pres">
      <dgm:prSet presAssocID="{E2ECFBC5-BD6F-49B7-8FBB-BACF60452786}" presName="accentRepeatNode" presStyleLbl="solidAlignAcc1" presStyleIdx="2" presStyleCnt="8"/>
      <dgm:spPr/>
    </dgm:pt>
    <dgm:pt modelId="{6D46C375-503D-4B36-A0C2-8AC2B1AB0BF3}" type="pres">
      <dgm:prSet presAssocID="{75A52E69-4B6A-4681-82B3-B612066D5118}" presName="image2" presStyleCnt="0"/>
      <dgm:spPr/>
    </dgm:pt>
    <dgm:pt modelId="{54FD9089-8F8F-488E-9370-D75C674BFB44}" type="pres">
      <dgm:prSet presAssocID="{75A52E69-4B6A-4681-82B3-B612066D5118}" presName="imageRepeatNode" presStyleLbl="alignAcc1" presStyleIdx="1" presStyleCnt="4" custScaleX="98325" custScaleY="96585" custLinFactNeighborX="-73665" custLinFactNeighborY="43603"/>
      <dgm:spPr/>
    </dgm:pt>
    <dgm:pt modelId="{86820F7F-21C1-4AFE-86CE-69AE6556609E}" type="pres">
      <dgm:prSet presAssocID="{75A52E69-4B6A-4681-82B3-B612066D5118}" presName="imageaccent2" presStyleCnt="0"/>
      <dgm:spPr/>
    </dgm:pt>
    <dgm:pt modelId="{A1067C2B-4283-40FB-BF8E-61C4B957D69C}" type="pres">
      <dgm:prSet presAssocID="{75A52E69-4B6A-4681-82B3-B612066D5118}" presName="accentRepeatNode" presStyleLbl="solidAlignAcc1" presStyleIdx="3" presStyleCnt="8"/>
      <dgm:spPr/>
    </dgm:pt>
    <dgm:pt modelId="{A170FAAB-8612-48D0-BBF8-FE403B5B11B8}" type="pres">
      <dgm:prSet presAssocID="{64F011D9-AFBC-44DB-9ED3-EAED75E3028B}" presName="text3" presStyleCnt="0"/>
      <dgm:spPr/>
    </dgm:pt>
    <dgm:pt modelId="{8AA78B9F-F117-4244-83CC-62D782DCDF07}" type="pres">
      <dgm:prSet presAssocID="{64F011D9-AFBC-44DB-9ED3-EAED75E3028B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0F1B61E-AE8F-4879-B8B9-DC8A9F2234A8}" type="pres">
      <dgm:prSet presAssocID="{64F011D9-AFBC-44DB-9ED3-EAED75E3028B}" presName="textaccent3" presStyleCnt="0"/>
      <dgm:spPr/>
    </dgm:pt>
    <dgm:pt modelId="{360D8550-6EEF-4F70-A0FE-1548BDB851F3}" type="pres">
      <dgm:prSet presAssocID="{64F011D9-AFBC-44DB-9ED3-EAED75E3028B}" presName="accentRepeatNode" presStyleLbl="solidAlignAcc1" presStyleIdx="4" presStyleCnt="8" custLinFactX="194575" custLinFactY="793852" custLinFactNeighborX="200000" custLinFactNeighborY="800000"/>
      <dgm:spPr/>
    </dgm:pt>
    <dgm:pt modelId="{46E38CEB-56A2-443D-89F0-7E8A1DF3B9CE}" type="pres">
      <dgm:prSet presAssocID="{E334CFB1-53EA-444F-A11D-7E9B1FA9D02B}" presName="image3" presStyleCnt="0"/>
      <dgm:spPr/>
    </dgm:pt>
    <dgm:pt modelId="{31382279-3318-424F-B119-83ADC23A7125}" type="pres">
      <dgm:prSet presAssocID="{E334CFB1-53EA-444F-A11D-7E9B1FA9D02B}" presName="imageRepeatNode" presStyleLbl="alignAcc1" presStyleIdx="2" presStyleCnt="4" custScaleX="126512" custScaleY="106554" custLinFactNeighborX="8493" custLinFactNeighborY="-16235"/>
      <dgm:spPr/>
    </dgm:pt>
    <dgm:pt modelId="{D2B3A3AC-2F5A-4839-BB18-8B6AEF97EE74}" type="pres">
      <dgm:prSet presAssocID="{E334CFB1-53EA-444F-A11D-7E9B1FA9D02B}" presName="imageaccent3" presStyleCnt="0"/>
      <dgm:spPr/>
    </dgm:pt>
    <dgm:pt modelId="{7F3F99DE-2D6E-46D9-91C3-2CA1F280085A}" type="pres">
      <dgm:prSet presAssocID="{E334CFB1-53EA-444F-A11D-7E9B1FA9D02B}" presName="accentRepeatNode" presStyleLbl="solidAlignAcc1" presStyleIdx="5" presStyleCnt="8" custFlipVert="1" custScaleX="332688" custScaleY="182562" custLinFactX="-153568" custLinFactY="-47603" custLinFactNeighborX="-200000" custLinFactNeighborY="-100000"/>
      <dgm:spPr/>
    </dgm:pt>
    <dgm:pt modelId="{57D03ABC-2A4F-47CD-976A-257786D1FAEF}" type="pres">
      <dgm:prSet presAssocID="{B5807498-2790-4F6C-AAFD-3BBBC4BA1EB7}" presName="text4" presStyleCnt="0"/>
      <dgm:spPr/>
    </dgm:pt>
    <dgm:pt modelId="{AEE50489-89A4-4DE6-9E37-11290EE47CE9}" type="pres">
      <dgm:prSet presAssocID="{B5807498-2790-4F6C-AAFD-3BBBC4BA1EB7}" presName="textRepeatNode" presStyleLbl="alignNode1" presStyleIdx="3" presStyleCnt="4" custLinFactNeighborX="15751" custLinFactNeighborY="550">
        <dgm:presLayoutVars>
          <dgm:chMax val="0"/>
          <dgm:chPref val="0"/>
          <dgm:bulletEnabled val="1"/>
        </dgm:presLayoutVars>
      </dgm:prSet>
      <dgm:spPr/>
    </dgm:pt>
    <dgm:pt modelId="{E0CA3F95-C970-48D6-B695-13B7A86F903B}" type="pres">
      <dgm:prSet presAssocID="{B5807498-2790-4F6C-AAFD-3BBBC4BA1EB7}" presName="textaccent4" presStyleCnt="0"/>
      <dgm:spPr/>
    </dgm:pt>
    <dgm:pt modelId="{8BEBCBD0-AB35-44BD-858F-5E41079B301A}" type="pres">
      <dgm:prSet presAssocID="{B5807498-2790-4F6C-AAFD-3BBBC4BA1EB7}" presName="accentRepeatNode" presStyleLbl="solidAlignAcc1" presStyleIdx="6" presStyleCnt="8" custLinFactX="106133" custLinFactY="-100000" custLinFactNeighborX="200000" custLinFactNeighborY="-184011"/>
      <dgm:spPr/>
    </dgm:pt>
    <dgm:pt modelId="{E9FD3205-3E99-4352-9DCC-0A2F32373E9B}" type="pres">
      <dgm:prSet presAssocID="{DFDB115A-F516-42C3-88C7-A32BC992FAD7}" presName="image4" presStyleCnt="0"/>
      <dgm:spPr/>
    </dgm:pt>
    <dgm:pt modelId="{9ADFF96F-C15A-4B86-BFAB-7685B7861C51}" type="pres">
      <dgm:prSet presAssocID="{DFDB115A-F516-42C3-88C7-A32BC992FAD7}" presName="imageRepeatNode" presStyleLbl="alignAcc1" presStyleIdx="3" presStyleCnt="4" custScaleX="98325" custScaleY="96585" custLinFactNeighborX="-61586" custLinFactNeighborY="60168"/>
      <dgm:spPr/>
    </dgm:pt>
    <dgm:pt modelId="{D8730890-5D11-457E-995D-273B54A676E8}" type="pres">
      <dgm:prSet presAssocID="{DFDB115A-F516-42C3-88C7-A32BC992FAD7}" presName="imageaccent4" presStyleCnt="0"/>
      <dgm:spPr/>
    </dgm:pt>
    <dgm:pt modelId="{DF2A203C-A1C3-4A33-8115-621F8E522DEC}" type="pres">
      <dgm:prSet presAssocID="{DFDB115A-F516-42C3-88C7-A32BC992FAD7}" presName="accentRepeatNode" presStyleLbl="solidAlignAcc1" presStyleIdx="7" presStyleCnt="8"/>
      <dgm:spPr/>
    </dgm:pt>
  </dgm:ptLst>
  <dgm:cxnLst>
    <dgm:cxn modelId="{4BA03F0C-BCCE-4270-9188-BB6BB54C4F51}" type="presOf" srcId="{C29F13EF-A0B2-4732-898A-D4CEC00E5526}" destId="{0233DBBD-097E-4B94-9EDE-500144B5FD14}" srcOrd="0" destOrd="0" presId="urn:microsoft.com/office/officeart/2008/layout/HexagonCluster"/>
    <dgm:cxn modelId="{4FA87B0E-70B0-4870-A988-76E45D159865}" type="presOf" srcId="{308941A3-6FDD-4C95-BCCC-5B7AB767B770}" destId="{EE5D2025-A778-4814-BE46-99DD0C2840B2}" srcOrd="0" destOrd="0" presId="urn:microsoft.com/office/officeart/2008/layout/HexagonCluster"/>
    <dgm:cxn modelId="{F74E2D13-1AF5-47BC-AB42-ACCBC5171232}" type="presOf" srcId="{E7A962C4-5D29-40DF-92DC-7CB3439B2897}" destId="{70805AD5-C5C1-425E-9014-579084E18322}" srcOrd="0" destOrd="0" presId="urn:microsoft.com/office/officeart/2008/layout/HexagonCluster"/>
    <dgm:cxn modelId="{D2322F30-92B4-4B01-B68B-B72B7521E9AA}" srcId="{C29F13EF-A0B2-4732-898A-D4CEC00E5526}" destId="{64F011D9-AFBC-44DB-9ED3-EAED75E3028B}" srcOrd="2" destOrd="0" parTransId="{0A6136FD-6424-40DA-B8A1-DED45209B52F}" sibTransId="{E334CFB1-53EA-444F-A11D-7E9B1FA9D02B}"/>
    <dgm:cxn modelId="{9910DD64-B6CF-4003-AC14-96073F38BFD1}" type="presOf" srcId="{E334CFB1-53EA-444F-A11D-7E9B1FA9D02B}" destId="{31382279-3318-424F-B119-83ADC23A7125}" srcOrd="0" destOrd="0" presId="urn:microsoft.com/office/officeart/2008/layout/HexagonCluster"/>
    <dgm:cxn modelId="{C5115E72-ADED-4BEF-A099-7489DB151FD6}" srcId="{C29F13EF-A0B2-4732-898A-D4CEC00E5526}" destId="{308941A3-6FDD-4C95-BCCC-5B7AB767B770}" srcOrd="0" destOrd="0" parTransId="{F244025E-B0DF-4AD9-BD51-F2A769084983}" sibTransId="{E7A962C4-5D29-40DF-92DC-7CB3439B2897}"/>
    <dgm:cxn modelId="{7F873088-494E-48CD-A38B-E025503FB5F9}" type="presOf" srcId="{B5807498-2790-4F6C-AAFD-3BBBC4BA1EB7}" destId="{AEE50489-89A4-4DE6-9E37-11290EE47CE9}" srcOrd="0" destOrd="0" presId="urn:microsoft.com/office/officeart/2008/layout/HexagonCluster"/>
    <dgm:cxn modelId="{662F0089-F444-4BCC-BDCE-5508AA2455FA}" srcId="{C29F13EF-A0B2-4732-898A-D4CEC00E5526}" destId="{E2ECFBC5-BD6F-49B7-8FBB-BACF60452786}" srcOrd="1" destOrd="0" parTransId="{E259083B-8B31-43E3-8A35-1773A7DB19AF}" sibTransId="{75A52E69-4B6A-4681-82B3-B612066D5118}"/>
    <dgm:cxn modelId="{F1BFE2AD-3685-4121-8AC4-DB49B6001BA8}" srcId="{C29F13EF-A0B2-4732-898A-D4CEC00E5526}" destId="{B5807498-2790-4F6C-AAFD-3BBBC4BA1EB7}" srcOrd="3" destOrd="0" parTransId="{41B47C3E-974A-4D4A-9591-3879B3166216}" sibTransId="{DFDB115A-F516-42C3-88C7-A32BC992FAD7}"/>
    <dgm:cxn modelId="{FB94E2CD-E70D-48ED-94C7-428C278D9644}" type="presOf" srcId="{75A52E69-4B6A-4681-82B3-B612066D5118}" destId="{54FD9089-8F8F-488E-9370-D75C674BFB44}" srcOrd="0" destOrd="0" presId="urn:microsoft.com/office/officeart/2008/layout/HexagonCluster"/>
    <dgm:cxn modelId="{15EE5BD7-5717-4436-8E93-B708EE6E194F}" type="presOf" srcId="{E2ECFBC5-BD6F-49B7-8FBB-BACF60452786}" destId="{C6EC2CA5-7FF7-43F4-AEF7-3917DD292E45}" srcOrd="0" destOrd="0" presId="urn:microsoft.com/office/officeart/2008/layout/HexagonCluster"/>
    <dgm:cxn modelId="{45EE73DA-E7A5-4A6D-AA95-BC44E394EE37}" type="presOf" srcId="{64F011D9-AFBC-44DB-9ED3-EAED75E3028B}" destId="{8AA78B9F-F117-4244-83CC-62D782DCDF07}" srcOrd="0" destOrd="0" presId="urn:microsoft.com/office/officeart/2008/layout/HexagonCluster"/>
    <dgm:cxn modelId="{9D3220FF-2F9C-4BEB-988D-D8FA4F94A03D}" type="presOf" srcId="{DFDB115A-F516-42C3-88C7-A32BC992FAD7}" destId="{9ADFF96F-C15A-4B86-BFAB-7685B7861C51}" srcOrd="0" destOrd="0" presId="urn:microsoft.com/office/officeart/2008/layout/HexagonCluster"/>
    <dgm:cxn modelId="{4897A262-68F0-4D70-9245-08F74B9F3A00}" type="presParOf" srcId="{0233DBBD-097E-4B94-9EDE-500144B5FD14}" destId="{E75747F1-E3D2-40DD-99D9-835AE83CADCA}" srcOrd="0" destOrd="0" presId="urn:microsoft.com/office/officeart/2008/layout/HexagonCluster"/>
    <dgm:cxn modelId="{725A3CF7-F539-422D-A204-55441A8BA469}" type="presParOf" srcId="{E75747F1-E3D2-40DD-99D9-835AE83CADCA}" destId="{EE5D2025-A778-4814-BE46-99DD0C2840B2}" srcOrd="0" destOrd="0" presId="urn:microsoft.com/office/officeart/2008/layout/HexagonCluster"/>
    <dgm:cxn modelId="{BD61FB8F-E99E-4AAB-8891-E6FD0817B73C}" type="presParOf" srcId="{0233DBBD-097E-4B94-9EDE-500144B5FD14}" destId="{6350D871-A4C0-4079-9083-AEBA6581CC98}" srcOrd="1" destOrd="0" presId="urn:microsoft.com/office/officeart/2008/layout/HexagonCluster"/>
    <dgm:cxn modelId="{B27778FB-F725-46EE-9892-8A3EF98BDBE3}" type="presParOf" srcId="{6350D871-A4C0-4079-9083-AEBA6581CC98}" destId="{04FBAF64-9B9E-45E7-B916-6D58BDDAF240}" srcOrd="0" destOrd="0" presId="urn:microsoft.com/office/officeart/2008/layout/HexagonCluster"/>
    <dgm:cxn modelId="{D096A6C9-42A8-42F1-A215-484D6A8C021A}" type="presParOf" srcId="{0233DBBD-097E-4B94-9EDE-500144B5FD14}" destId="{DBFAF9CE-9F0E-49E4-AEBA-5396A6892194}" srcOrd="2" destOrd="0" presId="urn:microsoft.com/office/officeart/2008/layout/HexagonCluster"/>
    <dgm:cxn modelId="{B8B1B350-E2A0-45D1-BF29-0A931453DCA9}" type="presParOf" srcId="{DBFAF9CE-9F0E-49E4-AEBA-5396A6892194}" destId="{70805AD5-C5C1-425E-9014-579084E18322}" srcOrd="0" destOrd="0" presId="urn:microsoft.com/office/officeart/2008/layout/HexagonCluster"/>
    <dgm:cxn modelId="{EEADD076-9437-4FAE-B184-58482022DE3F}" type="presParOf" srcId="{0233DBBD-097E-4B94-9EDE-500144B5FD14}" destId="{7380AE73-C1FC-463C-8E11-CDF60E6E1474}" srcOrd="3" destOrd="0" presId="urn:microsoft.com/office/officeart/2008/layout/HexagonCluster"/>
    <dgm:cxn modelId="{E34347F8-8BEC-4364-ADEF-FE4E5B028B99}" type="presParOf" srcId="{7380AE73-C1FC-463C-8E11-CDF60E6E1474}" destId="{B3717F42-E2C1-41A4-B9EE-A55D9E9569C2}" srcOrd="0" destOrd="0" presId="urn:microsoft.com/office/officeart/2008/layout/HexagonCluster"/>
    <dgm:cxn modelId="{04D0A0CD-4349-4D96-9EFA-F69A8B722440}" type="presParOf" srcId="{0233DBBD-097E-4B94-9EDE-500144B5FD14}" destId="{849F4988-A15D-401F-BE38-F89AC199E0F4}" srcOrd="4" destOrd="0" presId="urn:microsoft.com/office/officeart/2008/layout/HexagonCluster"/>
    <dgm:cxn modelId="{04ACCD00-EC46-46C2-96A9-636A798393E9}" type="presParOf" srcId="{849F4988-A15D-401F-BE38-F89AC199E0F4}" destId="{C6EC2CA5-7FF7-43F4-AEF7-3917DD292E45}" srcOrd="0" destOrd="0" presId="urn:microsoft.com/office/officeart/2008/layout/HexagonCluster"/>
    <dgm:cxn modelId="{C51BD360-219B-4AC9-A78B-81459E86BACE}" type="presParOf" srcId="{0233DBBD-097E-4B94-9EDE-500144B5FD14}" destId="{66E529DE-6F1E-432F-B244-82A4F3D358EE}" srcOrd="5" destOrd="0" presId="urn:microsoft.com/office/officeart/2008/layout/HexagonCluster"/>
    <dgm:cxn modelId="{D116699D-251A-4014-A11E-CAEAFF8D4C8F}" type="presParOf" srcId="{66E529DE-6F1E-432F-B244-82A4F3D358EE}" destId="{9112DC2A-F3C2-4A84-A421-1415752F284A}" srcOrd="0" destOrd="0" presId="urn:microsoft.com/office/officeart/2008/layout/HexagonCluster"/>
    <dgm:cxn modelId="{850010F3-56E9-4E29-A0B2-89CFCFCE9FCD}" type="presParOf" srcId="{0233DBBD-097E-4B94-9EDE-500144B5FD14}" destId="{6D46C375-503D-4B36-A0C2-8AC2B1AB0BF3}" srcOrd="6" destOrd="0" presId="urn:microsoft.com/office/officeart/2008/layout/HexagonCluster"/>
    <dgm:cxn modelId="{9D3E5DEE-5CE1-49AA-9308-D4B6C02D61B4}" type="presParOf" srcId="{6D46C375-503D-4B36-A0C2-8AC2B1AB0BF3}" destId="{54FD9089-8F8F-488E-9370-D75C674BFB44}" srcOrd="0" destOrd="0" presId="urn:microsoft.com/office/officeart/2008/layout/HexagonCluster"/>
    <dgm:cxn modelId="{DAF2C108-FF91-49CF-92DE-EDAFE6EED5F0}" type="presParOf" srcId="{0233DBBD-097E-4B94-9EDE-500144B5FD14}" destId="{86820F7F-21C1-4AFE-86CE-69AE6556609E}" srcOrd="7" destOrd="0" presId="urn:microsoft.com/office/officeart/2008/layout/HexagonCluster"/>
    <dgm:cxn modelId="{EA72FF4E-F212-48FD-9D08-D3AA6E4A02BD}" type="presParOf" srcId="{86820F7F-21C1-4AFE-86CE-69AE6556609E}" destId="{A1067C2B-4283-40FB-BF8E-61C4B957D69C}" srcOrd="0" destOrd="0" presId="urn:microsoft.com/office/officeart/2008/layout/HexagonCluster"/>
    <dgm:cxn modelId="{4BBFBF6F-4D06-420A-AF45-D691997F77BD}" type="presParOf" srcId="{0233DBBD-097E-4B94-9EDE-500144B5FD14}" destId="{A170FAAB-8612-48D0-BBF8-FE403B5B11B8}" srcOrd="8" destOrd="0" presId="urn:microsoft.com/office/officeart/2008/layout/HexagonCluster"/>
    <dgm:cxn modelId="{C5B9E0C7-EDB8-45EC-B2BB-E77E41E31317}" type="presParOf" srcId="{A170FAAB-8612-48D0-BBF8-FE403B5B11B8}" destId="{8AA78B9F-F117-4244-83CC-62D782DCDF07}" srcOrd="0" destOrd="0" presId="urn:microsoft.com/office/officeart/2008/layout/HexagonCluster"/>
    <dgm:cxn modelId="{38ADF2C7-9D7C-45FD-AB75-E6C15DD83EEE}" type="presParOf" srcId="{0233DBBD-097E-4B94-9EDE-500144B5FD14}" destId="{80F1B61E-AE8F-4879-B8B9-DC8A9F2234A8}" srcOrd="9" destOrd="0" presId="urn:microsoft.com/office/officeart/2008/layout/HexagonCluster"/>
    <dgm:cxn modelId="{2B8859ED-FAFE-4BF5-BC3C-4ABF1CBCF74D}" type="presParOf" srcId="{80F1B61E-AE8F-4879-B8B9-DC8A9F2234A8}" destId="{360D8550-6EEF-4F70-A0FE-1548BDB851F3}" srcOrd="0" destOrd="0" presId="urn:microsoft.com/office/officeart/2008/layout/HexagonCluster"/>
    <dgm:cxn modelId="{9E74D17A-854E-495F-AB88-1B37EA4AE268}" type="presParOf" srcId="{0233DBBD-097E-4B94-9EDE-500144B5FD14}" destId="{46E38CEB-56A2-443D-89F0-7E8A1DF3B9CE}" srcOrd="10" destOrd="0" presId="urn:microsoft.com/office/officeart/2008/layout/HexagonCluster"/>
    <dgm:cxn modelId="{AA7B43BB-C1FC-4F8B-88D7-55A7D399C5AE}" type="presParOf" srcId="{46E38CEB-56A2-443D-89F0-7E8A1DF3B9CE}" destId="{31382279-3318-424F-B119-83ADC23A7125}" srcOrd="0" destOrd="0" presId="urn:microsoft.com/office/officeart/2008/layout/HexagonCluster"/>
    <dgm:cxn modelId="{18AB32E6-C153-4217-9EB8-B7971EC731E5}" type="presParOf" srcId="{0233DBBD-097E-4B94-9EDE-500144B5FD14}" destId="{D2B3A3AC-2F5A-4839-BB18-8B6AEF97EE74}" srcOrd="11" destOrd="0" presId="urn:microsoft.com/office/officeart/2008/layout/HexagonCluster"/>
    <dgm:cxn modelId="{3314F2CB-EBC5-4C91-B390-5E7107203D8F}" type="presParOf" srcId="{D2B3A3AC-2F5A-4839-BB18-8B6AEF97EE74}" destId="{7F3F99DE-2D6E-46D9-91C3-2CA1F280085A}" srcOrd="0" destOrd="0" presId="urn:microsoft.com/office/officeart/2008/layout/HexagonCluster"/>
    <dgm:cxn modelId="{F6B158CD-20AC-4742-B617-2387DE16AE50}" type="presParOf" srcId="{0233DBBD-097E-4B94-9EDE-500144B5FD14}" destId="{57D03ABC-2A4F-47CD-976A-257786D1FAEF}" srcOrd="12" destOrd="0" presId="urn:microsoft.com/office/officeart/2008/layout/HexagonCluster"/>
    <dgm:cxn modelId="{A0D7608A-7EC8-406D-A30F-3A9C2178F6E4}" type="presParOf" srcId="{57D03ABC-2A4F-47CD-976A-257786D1FAEF}" destId="{AEE50489-89A4-4DE6-9E37-11290EE47CE9}" srcOrd="0" destOrd="0" presId="urn:microsoft.com/office/officeart/2008/layout/HexagonCluster"/>
    <dgm:cxn modelId="{445549DE-D6FD-4A69-8CD6-EA72F592B6D1}" type="presParOf" srcId="{0233DBBD-097E-4B94-9EDE-500144B5FD14}" destId="{E0CA3F95-C970-48D6-B695-13B7A86F903B}" srcOrd="13" destOrd="0" presId="urn:microsoft.com/office/officeart/2008/layout/HexagonCluster"/>
    <dgm:cxn modelId="{F2185005-5693-4B78-A134-6C559F165E74}" type="presParOf" srcId="{E0CA3F95-C970-48D6-B695-13B7A86F903B}" destId="{8BEBCBD0-AB35-44BD-858F-5E41079B301A}" srcOrd="0" destOrd="0" presId="urn:microsoft.com/office/officeart/2008/layout/HexagonCluster"/>
    <dgm:cxn modelId="{F841D5E0-2CB1-4FD2-BCEF-5F1E887B00B7}" type="presParOf" srcId="{0233DBBD-097E-4B94-9EDE-500144B5FD14}" destId="{E9FD3205-3E99-4352-9DCC-0A2F32373E9B}" srcOrd="14" destOrd="0" presId="urn:microsoft.com/office/officeart/2008/layout/HexagonCluster"/>
    <dgm:cxn modelId="{E03E0684-50E3-42BE-9926-119ABDB797A4}" type="presParOf" srcId="{E9FD3205-3E99-4352-9DCC-0A2F32373E9B}" destId="{9ADFF96F-C15A-4B86-BFAB-7685B7861C51}" srcOrd="0" destOrd="0" presId="urn:microsoft.com/office/officeart/2008/layout/HexagonCluster"/>
    <dgm:cxn modelId="{54873F49-9897-46FB-BFDA-46D96A3C0518}" type="presParOf" srcId="{0233DBBD-097E-4B94-9EDE-500144B5FD14}" destId="{D8730890-5D11-457E-995D-273B54A676E8}" srcOrd="15" destOrd="0" presId="urn:microsoft.com/office/officeart/2008/layout/HexagonCluster"/>
    <dgm:cxn modelId="{8C67993C-256A-408B-9CAE-992EE52F7085}" type="presParOf" srcId="{D8730890-5D11-457E-995D-273B54A676E8}" destId="{DF2A203C-A1C3-4A33-8115-621F8E522DE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FA6AB8-AD92-4E4A-B313-433D95B1E6F5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47DD9A6-D9FD-46FF-9353-AA5D410D94A7}">
      <dgm:prSet phldrT="[Texto]"/>
      <dgm:spPr/>
      <dgm:t>
        <a:bodyPr/>
        <a:lstStyle/>
        <a:p>
          <a:r>
            <a:rPr lang="pt-BR" dirty="0"/>
            <a:t>Autonomia das AT</a:t>
          </a:r>
        </a:p>
      </dgm:t>
    </dgm:pt>
    <dgm:pt modelId="{C51811AE-D7A3-4F1D-AD22-864CB040026F}" type="parTrans" cxnId="{6A0E607C-FE98-401A-9921-DE22004901B5}">
      <dgm:prSet/>
      <dgm:spPr/>
      <dgm:t>
        <a:bodyPr/>
        <a:lstStyle/>
        <a:p>
          <a:endParaRPr lang="pt-BR"/>
        </a:p>
      </dgm:t>
    </dgm:pt>
    <dgm:pt modelId="{0DD5367B-0BF1-43B9-8AB4-2AD87FD8DD7C}" type="sibTrans" cxnId="{6A0E607C-FE98-401A-9921-DE22004901B5}">
      <dgm:prSet/>
      <dgm:spPr/>
      <dgm:t>
        <a:bodyPr/>
        <a:lstStyle/>
        <a:p>
          <a:endParaRPr lang="pt-BR"/>
        </a:p>
      </dgm:t>
    </dgm:pt>
    <dgm:pt modelId="{C4831671-4973-47B0-8EC3-9F364187E764}">
      <dgm:prSet phldrT="[Texto]"/>
      <dgm:spPr/>
      <dgm:t>
        <a:bodyPr/>
        <a:lstStyle/>
        <a:p>
          <a:r>
            <a:rPr lang="pt-BR" dirty="0"/>
            <a:t>Defesa das Atribuições das AT</a:t>
          </a:r>
        </a:p>
      </dgm:t>
    </dgm:pt>
    <dgm:pt modelId="{3435107F-363A-4451-B5BE-354E0F053470}" type="parTrans" cxnId="{DD2B3260-1F47-4866-9AA6-5C3B44DA2633}">
      <dgm:prSet/>
      <dgm:spPr/>
      <dgm:t>
        <a:bodyPr/>
        <a:lstStyle/>
        <a:p>
          <a:endParaRPr lang="pt-BR"/>
        </a:p>
      </dgm:t>
    </dgm:pt>
    <dgm:pt modelId="{0C5EFAF7-895A-4A52-A6A7-F1BA02DCE896}" type="sibTrans" cxnId="{DD2B3260-1F47-4866-9AA6-5C3B44DA2633}">
      <dgm:prSet/>
      <dgm:spPr/>
      <dgm:t>
        <a:bodyPr/>
        <a:lstStyle/>
        <a:p>
          <a:endParaRPr lang="pt-BR"/>
        </a:p>
      </dgm:t>
    </dgm:pt>
    <dgm:pt modelId="{38C41EEA-9B6C-418A-9F27-CCE91EC08B61}">
      <dgm:prSet phldrT="[Texto]"/>
      <dgm:spPr/>
      <dgm:t>
        <a:bodyPr/>
        <a:lstStyle/>
        <a:p>
          <a:r>
            <a:rPr lang="pt-BR" dirty="0"/>
            <a:t>Construção do Sistema</a:t>
          </a:r>
        </a:p>
      </dgm:t>
    </dgm:pt>
    <dgm:pt modelId="{B902D241-09AA-4520-952B-7C5C7DCF496A}" type="parTrans" cxnId="{98424D84-161C-409A-A0DC-AAE8F834D3E2}">
      <dgm:prSet/>
      <dgm:spPr/>
      <dgm:t>
        <a:bodyPr/>
        <a:lstStyle/>
        <a:p>
          <a:endParaRPr lang="pt-BR"/>
        </a:p>
      </dgm:t>
    </dgm:pt>
    <dgm:pt modelId="{B32666D2-EE02-427B-BF40-9973F0E82ABF}" type="sibTrans" cxnId="{98424D84-161C-409A-A0DC-AAE8F834D3E2}">
      <dgm:prSet/>
      <dgm:spPr/>
      <dgm:t>
        <a:bodyPr/>
        <a:lstStyle/>
        <a:p>
          <a:endParaRPr lang="pt-BR"/>
        </a:p>
      </dgm:t>
    </dgm:pt>
    <dgm:pt modelId="{EF47CA8D-CF78-494E-87CA-7EC406346CAC}" type="pres">
      <dgm:prSet presAssocID="{15FA6AB8-AD92-4E4A-B313-433D95B1E6F5}" presName="Name0" presStyleCnt="0">
        <dgm:presLayoutVars>
          <dgm:dir/>
          <dgm:resizeHandles val="exact"/>
        </dgm:presLayoutVars>
      </dgm:prSet>
      <dgm:spPr/>
    </dgm:pt>
    <dgm:pt modelId="{3A7AD019-BCB3-4EEC-9ED5-293D396FC5B7}" type="pres">
      <dgm:prSet presAssocID="{847DD9A6-D9FD-46FF-9353-AA5D410D94A7}" presName="Name5" presStyleLbl="vennNode1" presStyleIdx="0" presStyleCnt="3">
        <dgm:presLayoutVars>
          <dgm:bulletEnabled val="1"/>
        </dgm:presLayoutVars>
      </dgm:prSet>
      <dgm:spPr/>
    </dgm:pt>
    <dgm:pt modelId="{ADDAD70C-7711-4437-A6CF-186D82CD03F3}" type="pres">
      <dgm:prSet presAssocID="{0DD5367B-0BF1-43B9-8AB4-2AD87FD8DD7C}" presName="space" presStyleCnt="0"/>
      <dgm:spPr/>
    </dgm:pt>
    <dgm:pt modelId="{36E12FA5-8922-46C0-A0AD-6A6EA700C5B5}" type="pres">
      <dgm:prSet presAssocID="{C4831671-4973-47B0-8EC3-9F364187E764}" presName="Name5" presStyleLbl="vennNode1" presStyleIdx="1" presStyleCnt="3" custLinFactNeighborX="-2660" custLinFactNeighborY="-3049">
        <dgm:presLayoutVars>
          <dgm:bulletEnabled val="1"/>
        </dgm:presLayoutVars>
      </dgm:prSet>
      <dgm:spPr/>
    </dgm:pt>
    <dgm:pt modelId="{35F262EF-1D9B-426D-87E2-0974EB32AF37}" type="pres">
      <dgm:prSet presAssocID="{0C5EFAF7-895A-4A52-A6A7-F1BA02DCE896}" presName="space" presStyleCnt="0"/>
      <dgm:spPr/>
    </dgm:pt>
    <dgm:pt modelId="{4DFEEE24-24D4-4EAE-A5C4-73549BE51E29}" type="pres">
      <dgm:prSet presAssocID="{38C41EEA-9B6C-418A-9F27-CCE91EC08B61}" presName="Name5" presStyleLbl="vennNode1" presStyleIdx="2" presStyleCnt="3" custLinFactNeighborX="-8381" custLinFactNeighborY="-2225">
        <dgm:presLayoutVars>
          <dgm:bulletEnabled val="1"/>
        </dgm:presLayoutVars>
      </dgm:prSet>
      <dgm:spPr/>
    </dgm:pt>
  </dgm:ptLst>
  <dgm:cxnLst>
    <dgm:cxn modelId="{B0623C09-4B89-4D9C-8AAF-7CC924EB896A}" type="presOf" srcId="{38C41EEA-9B6C-418A-9F27-CCE91EC08B61}" destId="{4DFEEE24-24D4-4EAE-A5C4-73549BE51E29}" srcOrd="0" destOrd="0" presId="urn:microsoft.com/office/officeart/2005/8/layout/venn3"/>
    <dgm:cxn modelId="{D96F000B-DB17-4FBB-9B48-9CE851C031A6}" type="presOf" srcId="{847DD9A6-D9FD-46FF-9353-AA5D410D94A7}" destId="{3A7AD019-BCB3-4EEC-9ED5-293D396FC5B7}" srcOrd="0" destOrd="0" presId="urn:microsoft.com/office/officeart/2005/8/layout/venn3"/>
    <dgm:cxn modelId="{A00DCD57-0CC1-41E5-9BA8-1958EECD5307}" type="presOf" srcId="{15FA6AB8-AD92-4E4A-B313-433D95B1E6F5}" destId="{EF47CA8D-CF78-494E-87CA-7EC406346CAC}" srcOrd="0" destOrd="0" presId="urn:microsoft.com/office/officeart/2005/8/layout/venn3"/>
    <dgm:cxn modelId="{DD2B3260-1F47-4866-9AA6-5C3B44DA2633}" srcId="{15FA6AB8-AD92-4E4A-B313-433D95B1E6F5}" destId="{C4831671-4973-47B0-8EC3-9F364187E764}" srcOrd="1" destOrd="0" parTransId="{3435107F-363A-4451-B5BE-354E0F053470}" sibTransId="{0C5EFAF7-895A-4A52-A6A7-F1BA02DCE896}"/>
    <dgm:cxn modelId="{6A0E607C-FE98-401A-9921-DE22004901B5}" srcId="{15FA6AB8-AD92-4E4A-B313-433D95B1E6F5}" destId="{847DD9A6-D9FD-46FF-9353-AA5D410D94A7}" srcOrd="0" destOrd="0" parTransId="{C51811AE-D7A3-4F1D-AD22-864CB040026F}" sibTransId="{0DD5367B-0BF1-43B9-8AB4-2AD87FD8DD7C}"/>
    <dgm:cxn modelId="{98424D84-161C-409A-A0DC-AAE8F834D3E2}" srcId="{15FA6AB8-AD92-4E4A-B313-433D95B1E6F5}" destId="{38C41EEA-9B6C-418A-9F27-CCE91EC08B61}" srcOrd="2" destOrd="0" parTransId="{B902D241-09AA-4520-952B-7C5C7DCF496A}" sibTransId="{B32666D2-EE02-427B-BF40-9973F0E82ABF}"/>
    <dgm:cxn modelId="{41C32193-829C-4C67-B02B-DBAA45463B65}" type="presOf" srcId="{C4831671-4973-47B0-8EC3-9F364187E764}" destId="{36E12FA5-8922-46C0-A0AD-6A6EA700C5B5}" srcOrd="0" destOrd="0" presId="urn:microsoft.com/office/officeart/2005/8/layout/venn3"/>
    <dgm:cxn modelId="{7DD00E10-CF25-4795-8EB4-C1FD28F2C73C}" type="presParOf" srcId="{EF47CA8D-CF78-494E-87CA-7EC406346CAC}" destId="{3A7AD019-BCB3-4EEC-9ED5-293D396FC5B7}" srcOrd="0" destOrd="0" presId="urn:microsoft.com/office/officeart/2005/8/layout/venn3"/>
    <dgm:cxn modelId="{56F892D2-82F2-4853-86AF-413A7E20ED59}" type="presParOf" srcId="{EF47CA8D-CF78-494E-87CA-7EC406346CAC}" destId="{ADDAD70C-7711-4437-A6CF-186D82CD03F3}" srcOrd="1" destOrd="0" presId="urn:microsoft.com/office/officeart/2005/8/layout/venn3"/>
    <dgm:cxn modelId="{3B203A0B-D38F-45EB-AEB4-C62C67494A58}" type="presParOf" srcId="{EF47CA8D-CF78-494E-87CA-7EC406346CAC}" destId="{36E12FA5-8922-46C0-A0AD-6A6EA700C5B5}" srcOrd="2" destOrd="0" presId="urn:microsoft.com/office/officeart/2005/8/layout/venn3"/>
    <dgm:cxn modelId="{5AA62BF6-3419-413D-9317-766610EE6AEA}" type="presParOf" srcId="{EF47CA8D-CF78-494E-87CA-7EC406346CAC}" destId="{35F262EF-1D9B-426D-87E2-0974EB32AF37}" srcOrd="3" destOrd="0" presId="urn:microsoft.com/office/officeart/2005/8/layout/venn3"/>
    <dgm:cxn modelId="{5E338E7E-8973-4FF2-9751-193C4E7D6D13}" type="presParOf" srcId="{EF47CA8D-CF78-494E-87CA-7EC406346CAC}" destId="{4DFEEE24-24D4-4EAE-A5C4-73549BE51E29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6FE4DC-C1CA-4771-83ED-88013C14B7FB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19474538-452F-4AA9-84D4-BC6E99665990}">
      <dgm:prSet phldrT="[Texto]"/>
      <dgm:spPr/>
      <dgm:t>
        <a:bodyPr/>
        <a:lstStyle/>
        <a:p>
          <a:r>
            <a:rPr lang="pt-BR" dirty="0"/>
            <a:t>DESAFIOS:</a:t>
          </a:r>
        </a:p>
      </dgm:t>
    </dgm:pt>
    <dgm:pt modelId="{EA699058-92A2-4BB5-AF4D-45230BCBDAD0}" type="parTrans" cxnId="{F117C240-4A75-4350-A604-E5AB2301B1E8}">
      <dgm:prSet/>
      <dgm:spPr/>
      <dgm:t>
        <a:bodyPr/>
        <a:lstStyle/>
        <a:p>
          <a:endParaRPr lang="pt-BR"/>
        </a:p>
      </dgm:t>
    </dgm:pt>
    <dgm:pt modelId="{F1BAEBD9-BD6D-4622-9FF5-AF5B300E6E9A}" type="sibTrans" cxnId="{F117C240-4A75-4350-A604-E5AB2301B1E8}">
      <dgm:prSet/>
      <dgm:spPr/>
      <dgm:t>
        <a:bodyPr/>
        <a:lstStyle/>
        <a:p>
          <a:endParaRPr lang="pt-BR"/>
        </a:p>
      </dgm:t>
    </dgm:pt>
    <dgm:pt modelId="{9E7D5590-4881-400F-8A26-B2FCEF555D6B}">
      <dgm:prSet phldrT="[Texto]"/>
      <dgm:spPr/>
      <dgm:t>
        <a:bodyPr/>
        <a:lstStyle/>
        <a:p>
          <a:r>
            <a:rPr lang="pt-BR" dirty="0"/>
            <a:t>Manutenção Geral da Carga Tributária</a:t>
          </a:r>
        </a:p>
      </dgm:t>
    </dgm:pt>
    <dgm:pt modelId="{3087A81B-5016-4697-89D6-CAFA1843E1EA}" type="parTrans" cxnId="{77CE0A57-AB58-462A-ABC4-6B1EF4807DE6}">
      <dgm:prSet/>
      <dgm:spPr/>
      <dgm:t>
        <a:bodyPr/>
        <a:lstStyle/>
        <a:p>
          <a:endParaRPr lang="pt-BR"/>
        </a:p>
      </dgm:t>
    </dgm:pt>
    <dgm:pt modelId="{9BC1E752-5C51-41E1-A8E9-08C78086596D}" type="sibTrans" cxnId="{77CE0A57-AB58-462A-ABC4-6B1EF4807DE6}">
      <dgm:prSet/>
      <dgm:spPr/>
      <dgm:t>
        <a:bodyPr/>
        <a:lstStyle/>
        <a:p>
          <a:endParaRPr lang="pt-BR"/>
        </a:p>
      </dgm:t>
    </dgm:pt>
    <dgm:pt modelId="{93ECA5FB-DED2-4D07-BC09-AE6748C522A2}">
      <dgm:prSet phldrT="[Texto]"/>
      <dgm:spPr/>
      <dgm:t>
        <a:bodyPr/>
        <a:lstStyle/>
        <a:p>
          <a:r>
            <a:rPr lang="pt-BR" dirty="0"/>
            <a:t>Manter as Receitas de todos os Entes</a:t>
          </a:r>
        </a:p>
      </dgm:t>
    </dgm:pt>
    <dgm:pt modelId="{0F5805E3-940F-4985-9D4C-AA8A5E4EC11D}" type="parTrans" cxnId="{8F94069C-8D65-4C03-90F6-4A1A8D130C15}">
      <dgm:prSet/>
      <dgm:spPr/>
      <dgm:t>
        <a:bodyPr/>
        <a:lstStyle/>
        <a:p>
          <a:endParaRPr lang="pt-BR"/>
        </a:p>
      </dgm:t>
    </dgm:pt>
    <dgm:pt modelId="{C7690603-4ECC-41CB-894F-F482E7F519E5}" type="sibTrans" cxnId="{8F94069C-8D65-4C03-90F6-4A1A8D130C15}">
      <dgm:prSet/>
      <dgm:spPr/>
      <dgm:t>
        <a:bodyPr/>
        <a:lstStyle/>
        <a:p>
          <a:endParaRPr lang="pt-BR"/>
        </a:p>
      </dgm:t>
    </dgm:pt>
    <dgm:pt modelId="{001237B5-9629-4CF6-90BF-5FFCFF338931}">
      <dgm:prSet phldrT="[Texto]"/>
      <dgm:spPr/>
      <dgm:t>
        <a:bodyPr/>
        <a:lstStyle/>
        <a:p>
          <a:r>
            <a:rPr lang="pt-BR" dirty="0"/>
            <a:t>CONFLITOS:</a:t>
          </a:r>
        </a:p>
      </dgm:t>
    </dgm:pt>
    <dgm:pt modelId="{7817EAC9-53D6-4EE7-A4BA-DB82A602D1FF}" type="parTrans" cxnId="{919126E5-06FF-46F3-9807-E38D4B66A9D1}">
      <dgm:prSet/>
      <dgm:spPr/>
      <dgm:t>
        <a:bodyPr/>
        <a:lstStyle/>
        <a:p>
          <a:endParaRPr lang="pt-BR"/>
        </a:p>
      </dgm:t>
    </dgm:pt>
    <dgm:pt modelId="{5236E3DE-577F-4B34-AEF2-3F55CD192572}" type="sibTrans" cxnId="{919126E5-06FF-46F3-9807-E38D4B66A9D1}">
      <dgm:prSet/>
      <dgm:spPr/>
      <dgm:t>
        <a:bodyPr/>
        <a:lstStyle/>
        <a:p>
          <a:endParaRPr lang="pt-BR"/>
        </a:p>
      </dgm:t>
    </dgm:pt>
    <dgm:pt modelId="{D0845CDB-117C-4617-BDC3-52202E570447}">
      <dgm:prSet phldrT="[Texto]"/>
      <dgm:spPr/>
      <dgm:t>
        <a:bodyPr/>
        <a:lstStyle/>
        <a:p>
          <a:r>
            <a:rPr lang="pt-BR" dirty="0"/>
            <a:t>Dificuldade em Prever os impactos</a:t>
          </a:r>
        </a:p>
      </dgm:t>
    </dgm:pt>
    <dgm:pt modelId="{1C0CDC10-C9B5-4EBC-A3A3-76EF0E4A3ED7}" type="parTrans" cxnId="{9DA548B2-18C3-41E8-BCD7-102181000FED}">
      <dgm:prSet/>
      <dgm:spPr/>
      <dgm:t>
        <a:bodyPr/>
        <a:lstStyle/>
        <a:p>
          <a:endParaRPr lang="pt-BR"/>
        </a:p>
      </dgm:t>
    </dgm:pt>
    <dgm:pt modelId="{719DE25A-4EFF-4166-98C9-97F80DC3EBF5}" type="sibTrans" cxnId="{9DA548B2-18C3-41E8-BCD7-102181000FED}">
      <dgm:prSet/>
      <dgm:spPr/>
      <dgm:t>
        <a:bodyPr/>
        <a:lstStyle/>
        <a:p>
          <a:endParaRPr lang="pt-BR"/>
        </a:p>
      </dgm:t>
    </dgm:pt>
    <dgm:pt modelId="{5888DE1F-4275-4DAF-A796-5C65C420E83F}">
      <dgm:prSet phldrT="[Texto]"/>
      <dgm:spPr/>
      <dgm:t>
        <a:bodyPr/>
        <a:lstStyle/>
        <a:p>
          <a:r>
            <a:rPr lang="pt-BR" dirty="0"/>
            <a:t>“Seguro Receita” potencialmente insuficiente</a:t>
          </a:r>
        </a:p>
      </dgm:t>
    </dgm:pt>
    <dgm:pt modelId="{2FA04B47-5359-47DC-9009-99859A0F1917}" type="parTrans" cxnId="{1A1144D5-62E6-4E40-8817-DE1EA94B5D41}">
      <dgm:prSet/>
      <dgm:spPr/>
      <dgm:t>
        <a:bodyPr/>
        <a:lstStyle/>
        <a:p>
          <a:endParaRPr lang="pt-BR"/>
        </a:p>
      </dgm:t>
    </dgm:pt>
    <dgm:pt modelId="{6B5FDBBE-593E-47B8-923E-220632D6362E}" type="sibTrans" cxnId="{1A1144D5-62E6-4E40-8817-DE1EA94B5D41}">
      <dgm:prSet/>
      <dgm:spPr/>
      <dgm:t>
        <a:bodyPr/>
        <a:lstStyle/>
        <a:p>
          <a:endParaRPr lang="pt-BR"/>
        </a:p>
      </dgm:t>
    </dgm:pt>
    <dgm:pt modelId="{E93320A2-2BB5-49B4-A63B-24BA9B91DBCB}">
      <dgm:prSet phldrT="[Texto]"/>
      <dgm:spPr/>
      <dgm:t>
        <a:bodyPr/>
        <a:lstStyle/>
        <a:p>
          <a:r>
            <a:rPr lang="pt-BR" dirty="0"/>
            <a:t>Problemas:</a:t>
          </a:r>
        </a:p>
      </dgm:t>
    </dgm:pt>
    <dgm:pt modelId="{20D4B2EA-86FD-41FB-9E1A-583EB0FF5F30}" type="parTrans" cxnId="{C69D2111-FD53-4B66-83E7-998C711936F9}">
      <dgm:prSet/>
      <dgm:spPr/>
      <dgm:t>
        <a:bodyPr/>
        <a:lstStyle/>
        <a:p>
          <a:endParaRPr lang="pt-BR"/>
        </a:p>
      </dgm:t>
    </dgm:pt>
    <dgm:pt modelId="{5B01FA16-971E-40CE-9BB7-844C9A59D55D}" type="sibTrans" cxnId="{C69D2111-FD53-4B66-83E7-998C711936F9}">
      <dgm:prSet/>
      <dgm:spPr/>
      <dgm:t>
        <a:bodyPr/>
        <a:lstStyle/>
        <a:p>
          <a:endParaRPr lang="pt-BR"/>
        </a:p>
      </dgm:t>
    </dgm:pt>
    <dgm:pt modelId="{7D213AD3-D06E-4FA6-B1FB-89ED802752AC}">
      <dgm:prSet phldrT="[Texto]"/>
      <dgm:spPr/>
      <dgm:t>
        <a:bodyPr/>
        <a:lstStyle/>
        <a:p>
          <a:r>
            <a:rPr lang="pt-BR" dirty="0"/>
            <a:t>Disputa entre “Vencedores” e “Perdedores”</a:t>
          </a:r>
        </a:p>
      </dgm:t>
    </dgm:pt>
    <dgm:pt modelId="{498C48D2-AD21-41FD-A5B0-7233042FBE10}" type="parTrans" cxnId="{B84DAA74-27E6-41C1-9D26-BA9F1208E296}">
      <dgm:prSet/>
      <dgm:spPr/>
      <dgm:t>
        <a:bodyPr/>
        <a:lstStyle/>
        <a:p>
          <a:endParaRPr lang="pt-BR"/>
        </a:p>
      </dgm:t>
    </dgm:pt>
    <dgm:pt modelId="{42148DC2-BE2D-4866-8C82-11A1352850BC}" type="sibTrans" cxnId="{B84DAA74-27E6-41C1-9D26-BA9F1208E296}">
      <dgm:prSet/>
      <dgm:spPr/>
      <dgm:t>
        <a:bodyPr/>
        <a:lstStyle/>
        <a:p>
          <a:endParaRPr lang="pt-BR"/>
        </a:p>
      </dgm:t>
    </dgm:pt>
    <dgm:pt modelId="{713F97BC-A5FC-4D85-AAD0-6266A94170E7}">
      <dgm:prSet phldrT="[Texto]"/>
      <dgm:spPr/>
      <dgm:t>
        <a:bodyPr/>
        <a:lstStyle/>
        <a:p>
          <a:r>
            <a:rPr lang="pt-BR" dirty="0"/>
            <a:t>Efeito “Free Rider”</a:t>
          </a:r>
        </a:p>
      </dgm:t>
    </dgm:pt>
    <dgm:pt modelId="{73336F38-18AE-45A1-9054-C91AA83A67AA}" type="parTrans" cxnId="{44BB18A1-BC88-4504-80FE-ADEBD6608F91}">
      <dgm:prSet/>
      <dgm:spPr/>
      <dgm:t>
        <a:bodyPr/>
        <a:lstStyle/>
        <a:p>
          <a:endParaRPr lang="pt-BR"/>
        </a:p>
      </dgm:t>
    </dgm:pt>
    <dgm:pt modelId="{F8353F2E-DB9D-411D-A840-1478F8EFD866}" type="sibTrans" cxnId="{44BB18A1-BC88-4504-80FE-ADEBD6608F91}">
      <dgm:prSet/>
      <dgm:spPr/>
      <dgm:t>
        <a:bodyPr/>
        <a:lstStyle/>
        <a:p>
          <a:endParaRPr lang="pt-BR"/>
        </a:p>
      </dgm:t>
    </dgm:pt>
    <dgm:pt modelId="{1F0E079F-B035-4E43-B171-7B77C25AD385}" type="pres">
      <dgm:prSet presAssocID="{B36FE4DC-C1CA-4771-83ED-88013C14B7FB}" presName="linear" presStyleCnt="0">
        <dgm:presLayoutVars>
          <dgm:dir/>
          <dgm:resizeHandles val="exact"/>
        </dgm:presLayoutVars>
      </dgm:prSet>
      <dgm:spPr/>
    </dgm:pt>
    <dgm:pt modelId="{A3409993-F9B2-48B7-B74E-406F591A564F}" type="pres">
      <dgm:prSet presAssocID="{19474538-452F-4AA9-84D4-BC6E99665990}" presName="comp" presStyleCnt="0"/>
      <dgm:spPr/>
    </dgm:pt>
    <dgm:pt modelId="{79D4B482-4AC8-4405-995E-18D84BE1525D}" type="pres">
      <dgm:prSet presAssocID="{19474538-452F-4AA9-84D4-BC6E99665990}" presName="box" presStyleLbl="node1" presStyleIdx="0" presStyleCnt="3"/>
      <dgm:spPr/>
    </dgm:pt>
    <dgm:pt modelId="{E327FD40-A3ED-4185-80BD-C3ABEE1D31A4}" type="pres">
      <dgm:prSet presAssocID="{19474538-452F-4AA9-84D4-BC6E99665990}" presName="img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29000" b="-29000"/>
          </a:stretch>
        </a:blipFill>
      </dgm:spPr>
    </dgm:pt>
    <dgm:pt modelId="{C93CEB8E-DFB7-445A-AA1D-B47DACAFE31A}" type="pres">
      <dgm:prSet presAssocID="{19474538-452F-4AA9-84D4-BC6E99665990}" presName="text" presStyleLbl="node1" presStyleIdx="0" presStyleCnt="3">
        <dgm:presLayoutVars>
          <dgm:bulletEnabled val="1"/>
        </dgm:presLayoutVars>
      </dgm:prSet>
      <dgm:spPr/>
    </dgm:pt>
    <dgm:pt modelId="{63376C08-138A-4717-9AA7-6C77BE425A72}" type="pres">
      <dgm:prSet presAssocID="{F1BAEBD9-BD6D-4622-9FF5-AF5B300E6E9A}" presName="spacer" presStyleCnt="0"/>
      <dgm:spPr/>
    </dgm:pt>
    <dgm:pt modelId="{1E08FFE2-3232-4426-8935-F9F86B128852}" type="pres">
      <dgm:prSet presAssocID="{001237B5-9629-4CF6-90BF-5FFCFF338931}" presName="comp" presStyleCnt="0"/>
      <dgm:spPr/>
    </dgm:pt>
    <dgm:pt modelId="{E48C5BF2-89D0-40C3-85E4-D535B8ABFD52}" type="pres">
      <dgm:prSet presAssocID="{001237B5-9629-4CF6-90BF-5FFCFF338931}" presName="box" presStyleLbl="node1" presStyleIdx="1" presStyleCnt="3" custLinFactNeighborX="1044" custLinFactNeighborY="1795"/>
      <dgm:spPr/>
    </dgm:pt>
    <dgm:pt modelId="{B5751B63-AE9E-4487-BAC3-92184D22AAA6}" type="pres">
      <dgm:prSet presAssocID="{001237B5-9629-4CF6-90BF-5FFCFF338931}" presName="img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</dgm:spPr>
    </dgm:pt>
    <dgm:pt modelId="{E0B1F9F0-FFD3-48F6-A68B-9D3C190F9C12}" type="pres">
      <dgm:prSet presAssocID="{001237B5-9629-4CF6-90BF-5FFCFF338931}" presName="text" presStyleLbl="node1" presStyleIdx="1" presStyleCnt="3">
        <dgm:presLayoutVars>
          <dgm:bulletEnabled val="1"/>
        </dgm:presLayoutVars>
      </dgm:prSet>
      <dgm:spPr/>
    </dgm:pt>
    <dgm:pt modelId="{BC65D799-8A1B-4F30-8ACD-B93E8D96281D}" type="pres">
      <dgm:prSet presAssocID="{5236E3DE-577F-4B34-AEF2-3F55CD192572}" presName="spacer" presStyleCnt="0"/>
      <dgm:spPr/>
    </dgm:pt>
    <dgm:pt modelId="{98C9F803-4CEF-4D83-B6E9-AC4E7995E846}" type="pres">
      <dgm:prSet presAssocID="{E93320A2-2BB5-49B4-A63B-24BA9B91DBCB}" presName="comp" presStyleCnt="0"/>
      <dgm:spPr/>
    </dgm:pt>
    <dgm:pt modelId="{8DD425A7-7958-4BED-BCDB-22B83C2D181F}" type="pres">
      <dgm:prSet presAssocID="{E93320A2-2BB5-49B4-A63B-24BA9B91DBCB}" presName="box" presStyleLbl="node1" presStyleIdx="2" presStyleCnt="3" custLinFactY="54696" custLinFactNeighborX="-1250" custLinFactNeighborY="100000"/>
      <dgm:spPr/>
    </dgm:pt>
    <dgm:pt modelId="{76644799-624E-41AA-AC5C-9811651E9CFA}" type="pres">
      <dgm:prSet presAssocID="{E93320A2-2BB5-49B4-A63B-24BA9B91DBCB}" presName="img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5000" b="-5000"/>
          </a:stretch>
        </a:blipFill>
      </dgm:spPr>
    </dgm:pt>
    <dgm:pt modelId="{D1F85B4B-7DF2-4DF7-B53D-903B3643C655}" type="pres">
      <dgm:prSet presAssocID="{E93320A2-2BB5-49B4-A63B-24BA9B91DBCB}" presName="text" presStyleLbl="node1" presStyleIdx="2" presStyleCnt="3">
        <dgm:presLayoutVars>
          <dgm:bulletEnabled val="1"/>
        </dgm:presLayoutVars>
      </dgm:prSet>
      <dgm:spPr/>
    </dgm:pt>
  </dgm:ptLst>
  <dgm:cxnLst>
    <dgm:cxn modelId="{B45B5008-C90B-493E-8BDD-5999682E8080}" type="presOf" srcId="{E93320A2-2BB5-49B4-A63B-24BA9B91DBCB}" destId="{D1F85B4B-7DF2-4DF7-B53D-903B3643C655}" srcOrd="1" destOrd="0" presId="urn:microsoft.com/office/officeart/2005/8/layout/vList4"/>
    <dgm:cxn modelId="{C69D2111-FD53-4B66-83E7-998C711936F9}" srcId="{B36FE4DC-C1CA-4771-83ED-88013C14B7FB}" destId="{E93320A2-2BB5-49B4-A63B-24BA9B91DBCB}" srcOrd="2" destOrd="0" parTransId="{20D4B2EA-86FD-41FB-9E1A-583EB0FF5F30}" sibTransId="{5B01FA16-971E-40CE-9BB7-844C9A59D55D}"/>
    <dgm:cxn modelId="{D4AFB31E-94F6-427E-9F62-97269A626A5D}" type="presOf" srcId="{7D213AD3-D06E-4FA6-B1FB-89ED802752AC}" destId="{D1F85B4B-7DF2-4DF7-B53D-903B3643C655}" srcOrd="1" destOrd="1" presId="urn:microsoft.com/office/officeart/2005/8/layout/vList4"/>
    <dgm:cxn modelId="{0AB43A33-A404-4308-864C-5A1AE5B8960E}" type="presOf" srcId="{19474538-452F-4AA9-84D4-BC6E99665990}" destId="{C93CEB8E-DFB7-445A-AA1D-B47DACAFE31A}" srcOrd="1" destOrd="0" presId="urn:microsoft.com/office/officeart/2005/8/layout/vList4"/>
    <dgm:cxn modelId="{6577EF3D-60B8-4619-83B5-A13126E4CA6B}" type="presOf" srcId="{713F97BC-A5FC-4D85-AAD0-6266A94170E7}" destId="{D1F85B4B-7DF2-4DF7-B53D-903B3643C655}" srcOrd="1" destOrd="2" presId="urn:microsoft.com/office/officeart/2005/8/layout/vList4"/>
    <dgm:cxn modelId="{F117C240-4A75-4350-A604-E5AB2301B1E8}" srcId="{B36FE4DC-C1CA-4771-83ED-88013C14B7FB}" destId="{19474538-452F-4AA9-84D4-BC6E99665990}" srcOrd="0" destOrd="0" parTransId="{EA699058-92A2-4BB5-AF4D-45230BCBDAD0}" sibTransId="{F1BAEBD9-BD6D-4622-9FF5-AF5B300E6E9A}"/>
    <dgm:cxn modelId="{ED966A4E-D274-49B4-980D-8A2730874F4A}" type="presOf" srcId="{5888DE1F-4275-4DAF-A796-5C65C420E83F}" destId="{E48C5BF2-89D0-40C3-85E4-D535B8ABFD52}" srcOrd="0" destOrd="2" presId="urn:microsoft.com/office/officeart/2005/8/layout/vList4"/>
    <dgm:cxn modelId="{F8E47B4E-3C78-4FAB-B4E4-C6D4F37D87AF}" type="presOf" srcId="{93ECA5FB-DED2-4D07-BC09-AE6748C522A2}" destId="{79D4B482-4AC8-4405-995E-18D84BE1525D}" srcOrd="0" destOrd="2" presId="urn:microsoft.com/office/officeart/2005/8/layout/vList4"/>
    <dgm:cxn modelId="{77CE0A57-AB58-462A-ABC4-6B1EF4807DE6}" srcId="{19474538-452F-4AA9-84D4-BC6E99665990}" destId="{9E7D5590-4881-400F-8A26-B2FCEF555D6B}" srcOrd="0" destOrd="0" parTransId="{3087A81B-5016-4697-89D6-CAFA1843E1EA}" sibTransId="{9BC1E752-5C51-41E1-A8E9-08C78086596D}"/>
    <dgm:cxn modelId="{BFCFD35C-025B-4A9C-A3AC-36071DD93323}" type="presOf" srcId="{B36FE4DC-C1CA-4771-83ED-88013C14B7FB}" destId="{1F0E079F-B035-4E43-B171-7B77C25AD385}" srcOrd="0" destOrd="0" presId="urn:microsoft.com/office/officeart/2005/8/layout/vList4"/>
    <dgm:cxn modelId="{F6FAA462-D22C-4867-9086-8D02F071EBDC}" type="presOf" srcId="{E93320A2-2BB5-49B4-A63B-24BA9B91DBCB}" destId="{8DD425A7-7958-4BED-BCDB-22B83C2D181F}" srcOrd="0" destOrd="0" presId="urn:microsoft.com/office/officeart/2005/8/layout/vList4"/>
    <dgm:cxn modelId="{1770BA65-D390-4B9B-8270-70C85D62762D}" type="presOf" srcId="{93ECA5FB-DED2-4D07-BC09-AE6748C522A2}" destId="{C93CEB8E-DFB7-445A-AA1D-B47DACAFE31A}" srcOrd="1" destOrd="2" presId="urn:microsoft.com/office/officeart/2005/8/layout/vList4"/>
    <dgm:cxn modelId="{9A840C6A-4793-4BAF-8048-A2B09529830A}" type="presOf" srcId="{001237B5-9629-4CF6-90BF-5FFCFF338931}" destId="{E0B1F9F0-FFD3-48F6-A68B-9D3C190F9C12}" srcOrd="1" destOrd="0" presId="urn:microsoft.com/office/officeart/2005/8/layout/vList4"/>
    <dgm:cxn modelId="{B84DAA74-27E6-41C1-9D26-BA9F1208E296}" srcId="{E93320A2-2BB5-49B4-A63B-24BA9B91DBCB}" destId="{7D213AD3-D06E-4FA6-B1FB-89ED802752AC}" srcOrd="0" destOrd="0" parTransId="{498C48D2-AD21-41FD-A5B0-7233042FBE10}" sibTransId="{42148DC2-BE2D-4866-8C82-11A1352850BC}"/>
    <dgm:cxn modelId="{EB4AAD92-C052-48BE-8888-F502D54F03D1}" type="presOf" srcId="{19474538-452F-4AA9-84D4-BC6E99665990}" destId="{79D4B482-4AC8-4405-995E-18D84BE1525D}" srcOrd="0" destOrd="0" presId="urn:microsoft.com/office/officeart/2005/8/layout/vList4"/>
    <dgm:cxn modelId="{8F94069C-8D65-4C03-90F6-4A1A8D130C15}" srcId="{19474538-452F-4AA9-84D4-BC6E99665990}" destId="{93ECA5FB-DED2-4D07-BC09-AE6748C522A2}" srcOrd="1" destOrd="0" parTransId="{0F5805E3-940F-4985-9D4C-AA8A5E4EC11D}" sibTransId="{C7690603-4ECC-41CB-894F-F482E7F519E5}"/>
    <dgm:cxn modelId="{6000049E-0DBB-4062-996E-84A079F8E82A}" type="presOf" srcId="{5888DE1F-4275-4DAF-A796-5C65C420E83F}" destId="{E0B1F9F0-FFD3-48F6-A68B-9D3C190F9C12}" srcOrd="1" destOrd="2" presId="urn:microsoft.com/office/officeart/2005/8/layout/vList4"/>
    <dgm:cxn modelId="{44BB18A1-BC88-4504-80FE-ADEBD6608F91}" srcId="{E93320A2-2BB5-49B4-A63B-24BA9B91DBCB}" destId="{713F97BC-A5FC-4D85-AAD0-6266A94170E7}" srcOrd="1" destOrd="0" parTransId="{73336F38-18AE-45A1-9054-C91AA83A67AA}" sibTransId="{F8353F2E-DB9D-411D-A840-1478F8EFD866}"/>
    <dgm:cxn modelId="{959202AE-94E8-400A-9EE9-425B8110D666}" type="presOf" srcId="{001237B5-9629-4CF6-90BF-5FFCFF338931}" destId="{E48C5BF2-89D0-40C3-85E4-D535B8ABFD52}" srcOrd="0" destOrd="0" presId="urn:microsoft.com/office/officeart/2005/8/layout/vList4"/>
    <dgm:cxn modelId="{D18404B2-D787-46EC-BFEA-3C264497941D}" type="presOf" srcId="{9E7D5590-4881-400F-8A26-B2FCEF555D6B}" destId="{79D4B482-4AC8-4405-995E-18D84BE1525D}" srcOrd="0" destOrd="1" presId="urn:microsoft.com/office/officeart/2005/8/layout/vList4"/>
    <dgm:cxn modelId="{9DA548B2-18C3-41E8-BCD7-102181000FED}" srcId="{001237B5-9629-4CF6-90BF-5FFCFF338931}" destId="{D0845CDB-117C-4617-BDC3-52202E570447}" srcOrd="0" destOrd="0" parTransId="{1C0CDC10-C9B5-4EBC-A3A3-76EF0E4A3ED7}" sibTransId="{719DE25A-4EFF-4166-98C9-97F80DC3EBF5}"/>
    <dgm:cxn modelId="{F1FA2CB7-B7CC-4242-AAC9-45197631DF76}" type="presOf" srcId="{7D213AD3-D06E-4FA6-B1FB-89ED802752AC}" destId="{8DD425A7-7958-4BED-BCDB-22B83C2D181F}" srcOrd="0" destOrd="1" presId="urn:microsoft.com/office/officeart/2005/8/layout/vList4"/>
    <dgm:cxn modelId="{DF4302BD-F9BB-412F-9EE3-E25372BB92E7}" type="presOf" srcId="{713F97BC-A5FC-4D85-AAD0-6266A94170E7}" destId="{8DD425A7-7958-4BED-BCDB-22B83C2D181F}" srcOrd="0" destOrd="2" presId="urn:microsoft.com/office/officeart/2005/8/layout/vList4"/>
    <dgm:cxn modelId="{BB914CCF-9CAF-43DA-B109-8822CD7CA0C2}" type="presOf" srcId="{D0845CDB-117C-4617-BDC3-52202E570447}" destId="{E48C5BF2-89D0-40C3-85E4-D535B8ABFD52}" srcOrd="0" destOrd="1" presId="urn:microsoft.com/office/officeart/2005/8/layout/vList4"/>
    <dgm:cxn modelId="{1A1144D5-62E6-4E40-8817-DE1EA94B5D41}" srcId="{001237B5-9629-4CF6-90BF-5FFCFF338931}" destId="{5888DE1F-4275-4DAF-A796-5C65C420E83F}" srcOrd="1" destOrd="0" parTransId="{2FA04B47-5359-47DC-9009-99859A0F1917}" sibTransId="{6B5FDBBE-593E-47B8-923E-220632D6362E}"/>
    <dgm:cxn modelId="{919126E5-06FF-46F3-9807-E38D4B66A9D1}" srcId="{B36FE4DC-C1CA-4771-83ED-88013C14B7FB}" destId="{001237B5-9629-4CF6-90BF-5FFCFF338931}" srcOrd="1" destOrd="0" parTransId="{7817EAC9-53D6-4EE7-A4BA-DB82A602D1FF}" sibTransId="{5236E3DE-577F-4B34-AEF2-3F55CD192572}"/>
    <dgm:cxn modelId="{9D5D03F3-FFA4-422E-8911-079F42551DD2}" type="presOf" srcId="{D0845CDB-117C-4617-BDC3-52202E570447}" destId="{E0B1F9F0-FFD3-48F6-A68B-9D3C190F9C12}" srcOrd="1" destOrd="1" presId="urn:microsoft.com/office/officeart/2005/8/layout/vList4"/>
    <dgm:cxn modelId="{62A252FA-A5BD-4C45-AC31-ED5D60FD4354}" type="presOf" srcId="{9E7D5590-4881-400F-8A26-B2FCEF555D6B}" destId="{C93CEB8E-DFB7-445A-AA1D-B47DACAFE31A}" srcOrd="1" destOrd="1" presId="urn:microsoft.com/office/officeart/2005/8/layout/vList4"/>
    <dgm:cxn modelId="{EAF5C5F5-ADAA-4A89-BA69-85E0E2DC9C3C}" type="presParOf" srcId="{1F0E079F-B035-4E43-B171-7B77C25AD385}" destId="{A3409993-F9B2-48B7-B74E-406F591A564F}" srcOrd="0" destOrd="0" presId="urn:microsoft.com/office/officeart/2005/8/layout/vList4"/>
    <dgm:cxn modelId="{802B3759-A728-475C-9E57-4B776CD00A01}" type="presParOf" srcId="{A3409993-F9B2-48B7-B74E-406F591A564F}" destId="{79D4B482-4AC8-4405-995E-18D84BE1525D}" srcOrd="0" destOrd="0" presId="urn:microsoft.com/office/officeart/2005/8/layout/vList4"/>
    <dgm:cxn modelId="{D22744D1-A8F2-4D12-85EB-DCF5D15D0F79}" type="presParOf" srcId="{A3409993-F9B2-48B7-B74E-406F591A564F}" destId="{E327FD40-A3ED-4185-80BD-C3ABEE1D31A4}" srcOrd="1" destOrd="0" presId="urn:microsoft.com/office/officeart/2005/8/layout/vList4"/>
    <dgm:cxn modelId="{E8AA3CAA-2B61-4A6A-BC53-39F322C24740}" type="presParOf" srcId="{A3409993-F9B2-48B7-B74E-406F591A564F}" destId="{C93CEB8E-DFB7-445A-AA1D-B47DACAFE31A}" srcOrd="2" destOrd="0" presId="urn:microsoft.com/office/officeart/2005/8/layout/vList4"/>
    <dgm:cxn modelId="{750E891B-939A-4362-A9EB-BF96CCAE8036}" type="presParOf" srcId="{1F0E079F-B035-4E43-B171-7B77C25AD385}" destId="{63376C08-138A-4717-9AA7-6C77BE425A72}" srcOrd="1" destOrd="0" presId="urn:microsoft.com/office/officeart/2005/8/layout/vList4"/>
    <dgm:cxn modelId="{995EEEAE-149E-4FAB-982E-A9759C244CFE}" type="presParOf" srcId="{1F0E079F-B035-4E43-B171-7B77C25AD385}" destId="{1E08FFE2-3232-4426-8935-F9F86B128852}" srcOrd="2" destOrd="0" presId="urn:microsoft.com/office/officeart/2005/8/layout/vList4"/>
    <dgm:cxn modelId="{AA82ACB4-02D5-4B9D-9016-E7F85E2E1C76}" type="presParOf" srcId="{1E08FFE2-3232-4426-8935-F9F86B128852}" destId="{E48C5BF2-89D0-40C3-85E4-D535B8ABFD52}" srcOrd="0" destOrd="0" presId="urn:microsoft.com/office/officeart/2005/8/layout/vList4"/>
    <dgm:cxn modelId="{E92C08ED-ABCF-453E-9102-5D4A19C96F8D}" type="presParOf" srcId="{1E08FFE2-3232-4426-8935-F9F86B128852}" destId="{B5751B63-AE9E-4487-BAC3-92184D22AAA6}" srcOrd="1" destOrd="0" presId="urn:microsoft.com/office/officeart/2005/8/layout/vList4"/>
    <dgm:cxn modelId="{3E9E077D-92C4-4D29-B7E8-9CF98EF42617}" type="presParOf" srcId="{1E08FFE2-3232-4426-8935-F9F86B128852}" destId="{E0B1F9F0-FFD3-48F6-A68B-9D3C190F9C12}" srcOrd="2" destOrd="0" presId="urn:microsoft.com/office/officeart/2005/8/layout/vList4"/>
    <dgm:cxn modelId="{46F8EDB9-7DC9-47C1-B0D2-A0E48ECB2366}" type="presParOf" srcId="{1F0E079F-B035-4E43-B171-7B77C25AD385}" destId="{BC65D799-8A1B-4F30-8ACD-B93E8D96281D}" srcOrd="3" destOrd="0" presId="urn:microsoft.com/office/officeart/2005/8/layout/vList4"/>
    <dgm:cxn modelId="{1E75FD56-E59C-412C-B539-E479B8A0440D}" type="presParOf" srcId="{1F0E079F-B035-4E43-B171-7B77C25AD385}" destId="{98C9F803-4CEF-4D83-B6E9-AC4E7995E846}" srcOrd="4" destOrd="0" presId="urn:microsoft.com/office/officeart/2005/8/layout/vList4"/>
    <dgm:cxn modelId="{DC59B0F3-2686-44D7-B9AC-B16EC023552C}" type="presParOf" srcId="{98C9F803-4CEF-4D83-B6E9-AC4E7995E846}" destId="{8DD425A7-7958-4BED-BCDB-22B83C2D181F}" srcOrd="0" destOrd="0" presId="urn:microsoft.com/office/officeart/2005/8/layout/vList4"/>
    <dgm:cxn modelId="{61F0006B-229F-4121-8072-1EF0F2E511CB}" type="presParOf" srcId="{98C9F803-4CEF-4D83-B6E9-AC4E7995E846}" destId="{76644799-624E-41AA-AC5C-9811651E9CFA}" srcOrd="1" destOrd="0" presId="urn:microsoft.com/office/officeart/2005/8/layout/vList4"/>
    <dgm:cxn modelId="{7A44DCE5-6046-4E2A-87F9-1BC47A67B718}" type="presParOf" srcId="{98C9F803-4CEF-4D83-B6E9-AC4E7995E846}" destId="{D1F85B4B-7DF2-4DF7-B53D-903B3643C65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ECF55-FD4D-4D32-94AB-FBCCB80842BD}">
      <dsp:nvSpPr>
        <dsp:cNvPr id="0" name=""/>
        <dsp:cNvSpPr/>
      </dsp:nvSpPr>
      <dsp:spPr>
        <a:xfrm>
          <a:off x="1901567" y="1844725"/>
          <a:ext cx="2254663" cy="2254663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Formação CG e Regulamento do IBS</a:t>
          </a:r>
        </a:p>
      </dsp:txBody>
      <dsp:txXfrm>
        <a:off x="2354855" y="2372869"/>
        <a:ext cx="1348087" cy="1158943"/>
      </dsp:txXfrm>
    </dsp:sp>
    <dsp:sp modelId="{D5A16324-A828-41D6-932C-44DEC41ED1BA}">
      <dsp:nvSpPr>
        <dsp:cNvPr id="0" name=""/>
        <dsp:cNvSpPr/>
      </dsp:nvSpPr>
      <dsp:spPr>
        <a:xfrm>
          <a:off x="626771" y="1299473"/>
          <a:ext cx="1639755" cy="1639755"/>
        </a:xfrm>
        <a:prstGeom prst="gear6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PLP 68/24 515 artigos + 23 anexos e 108/24 203 artigos</a:t>
          </a:r>
        </a:p>
      </dsp:txBody>
      <dsp:txXfrm>
        <a:off x="1039584" y="1714781"/>
        <a:ext cx="814129" cy="809139"/>
      </dsp:txXfrm>
    </dsp:sp>
    <dsp:sp modelId="{00FFB8B2-72BD-45A4-84D6-979CD91DF71C}">
      <dsp:nvSpPr>
        <dsp:cNvPr id="0" name=""/>
        <dsp:cNvSpPr/>
      </dsp:nvSpPr>
      <dsp:spPr>
        <a:xfrm rot="20700000">
          <a:off x="1508193" y="180540"/>
          <a:ext cx="1606625" cy="1606625"/>
        </a:xfrm>
        <a:prstGeom prst="gear6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EC 132</a:t>
          </a:r>
        </a:p>
      </dsp:txBody>
      <dsp:txXfrm rot="-20700000">
        <a:off x="1860573" y="532920"/>
        <a:ext cx="901865" cy="901865"/>
      </dsp:txXfrm>
    </dsp:sp>
    <dsp:sp modelId="{4E950D61-0219-4F96-9ECA-2B8DD02AAC9F}">
      <dsp:nvSpPr>
        <dsp:cNvPr id="0" name=""/>
        <dsp:cNvSpPr/>
      </dsp:nvSpPr>
      <dsp:spPr>
        <a:xfrm>
          <a:off x="1727161" y="1505089"/>
          <a:ext cx="2885969" cy="2885969"/>
        </a:xfrm>
        <a:prstGeom prst="circularArrow">
          <a:avLst>
            <a:gd name="adj1" fmla="val 4687"/>
            <a:gd name="adj2" fmla="val 299029"/>
            <a:gd name="adj3" fmla="val 2513959"/>
            <a:gd name="adj4" fmla="val 15866038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30AB8-7D6A-4E0B-92D4-DE702AE994B1}">
      <dsp:nvSpPr>
        <dsp:cNvPr id="0" name=""/>
        <dsp:cNvSpPr/>
      </dsp:nvSpPr>
      <dsp:spPr>
        <a:xfrm>
          <a:off x="299364" y="949395"/>
          <a:ext cx="2096837" cy="209683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7D33B6-165B-45F7-B788-3A9BE5E9B282}">
      <dsp:nvSpPr>
        <dsp:cNvPr id="0" name=""/>
        <dsp:cNvSpPr/>
      </dsp:nvSpPr>
      <dsp:spPr>
        <a:xfrm>
          <a:off x="1136563" y="-170963"/>
          <a:ext cx="2260813" cy="226081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D2025-A778-4814-BE46-99DD0C2840B2}">
      <dsp:nvSpPr>
        <dsp:cNvPr id="0" name=""/>
        <dsp:cNvSpPr/>
      </dsp:nvSpPr>
      <dsp:spPr>
        <a:xfrm>
          <a:off x="981000" y="2602257"/>
          <a:ext cx="1149943" cy="98709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Audiencias</a:t>
          </a:r>
        </a:p>
      </dsp:txBody>
      <dsp:txXfrm>
        <a:off x="1159086" y="2755124"/>
        <a:ext cx="793771" cy="681359"/>
      </dsp:txXfrm>
    </dsp:sp>
    <dsp:sp modelId="{04FBAF64-9B9E-45E7-B916-6D58BDDAF240}">
      <dsp:nvSpPr>
        <dsp:cNvPr id="0" name=""/>
        <dsp:cNvSpPr/>
      </dsp:nvSpPr>
      <dsp:spPr>
        <a:xfrm>
          <a:off x="1016968" y="3038445"/>
          <a:ext cx="134244" cy="1157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05AD5-C5C1-425E-9014-579084E18322}">
      <dsp:nvSpPr>
        <dsp:cNvPr id="0" name=""/>
        <dsp:cNvSpPr/>
      </dsp:nvSpPr>
      <dsp:spPr>
        <a:xfrm>
          <a:off x="0" y="1985806"/>
          <a:ext cx="1149943" cy="987093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rcRect/>
          <a:stretch>
            <a:fillRect l="-24000" r="-24000"/>
          </a:stretch>
        </a:blip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17F42-E2C1-41A4-B9EE-A55D9E9569C2}">
      <dsp:nvSpPr>
        <dsp:cNvPr id="0" name=""/>
        <dsp:cNvSpPr/>
      </dsp:nvSpPr>
      <dsp:spPr>
        <a:xfrm>
          <a:off x="783433" y="2915906"/>
          <a:ext cx="134244" cy="1157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736021"/>
              <a:satOff val="-118"/>
              <a:lumOff val="2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C2CA5-7FF7-43F4-AEF7-3917DD292E45}">
      <dsp:nvSpPr>
        <dsp:cNvPr id="0" name=""/>
        <dsp:cNvSpPr/>
      </dsp:nvSpPr>
      <dsp:spPr>
        <a:xfrm>
          <a:off x="2019741" y="1941693"/>
          <a:ext cx="1149943" cy="98709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Mobilização</a:t>
          </a:r>
        </a:p>
      </dsp:txBody>
      <dsp:txXfrm>
        <a:off x="2197827" y="2094560"/>
        <a:ext cx="793771" cy="681359"/>
      </dsp:txXfrm>
    </dsp:sp>
    <dsp:sp modelId="{9112DC2A-F3C2-4A84-A421-1415752F284A}">
      <dsp:nvSpPr>
        <dsp:cNvPr id="0" name=""/>
        <dsp:cNvSpPr/>
      </dsp:nvSpPr>
      <dsp:spPr>
        <a:xfrm>
          <a:off x="2743909" y="2907302"/>
          <a:ext cx="134244" cy="1157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3472043"/>
              <a:satOff val="-236"/>
              <a:lumOff val="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D9089-8F8F-488E-9370-D75C674BFB44}">
      <dsp:nvSpPr>
        <dsp:cNvPr id="0" name=""/>
        <dsp:cNvSpPr/>
      </dsp:nvSpPr>
      <dsp:spPr>
        <a:xfrm>
          <a:off x="2098935" y="3047950"/>
          <a:ext cx="1130681" cy="95338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rcRect/>
          <a:stretch>
            <a:fillRect l="-10000" r="-10000"/>
          </a:stretch>
        </a:blipFill>
        <a:ln w="1905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67C2B-4283-40FB-BF8E-61C4B957D69C}">
      <dsp:nvSpPr>
        <dsp:cNvPr id="0" name=""/>
        <dsp:cNvSpPr/>
      </dsp:nvSpPr>
      <dsp:spPr>
        <a:xfrm>
          <a:off x="2962752" y="3042877"/>
          <a:ext cx="134244" cy="1157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5208064"/>
              <a:satOff val="-354"/>
              <a:lumOff val="8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78B9F-F117-4244-83CC-62D782DCDF07}">
      <dsp:nvSpPr>
        <dsp:cNvPr id="0" name=""/>
        <dsp:cNvSpPr/>
      </dsp:nvSpPr>
      <dsp:spPr>
        <a:xfrm>
          <a:off x="981000" y="1526257"/>
          <a:ext cx="1149943" cy="98709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GT da Reforma</a:t>
          </a:r>
        </a:p>
      </dsp:txBody>
      <dsp:txXfrm>
        <a:off x="1159086" y="1679124"/>
        <a:ext cx="793771" cy="681359"/>
      </dsp:txXfrm>
    </dsp:sp>
    <dsp:sp modelId="{360D8550-6EEF-4F70-A0FE-1548BDB851F3}">
      <dsp:nvSpPr>
        <dsp:cNvPr id="0" name=""/>
        <dsp:cNvSpPr/>
      </dsp:nvSpPr>
      <dsp:spPr>
        <a:xfrm>
          <a:off x="2293366" y="3391646"/>
          <a:ext cx="134244" cy="1157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6944086"/>
              <a:satOff val="-472"/>
              <a:lumOff val="11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82279-3318-424F-B119-83ADC23A7125}">
      <dsp:nvSpPr>
        <dsp:cNvPr id="0" name=""/>
        <dsp:cNvSpPr/>
      </dsp:nvSpPr>
      <dsp:spPr>
        <a:xfrm>
          <a:off x="1901400" y="789529"/>
          <a:ext cx="1454816" cy="1051787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905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F99DE-2D6E-46D9-91C3-2CA1F280085A}">
      <dsp:nvSpPr>
        <dsp:cNvPr id="0" name=""/>
        <dsp:cNvSpPr/>
      </dsp:nvSpPr>
      <dsp:spPr>
        <a:xfrm flipV="1">
          <a:off x="1351684" y="1200969"/>
          <a:ext cx="446615" cy="2113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8680107"/>
              <a:satOff val="-590"/>
              <a:lumOff val="14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50489-89A4-4DE6-9E37-11290EE47CE9}">
      <dsp:nvSpPr>
        <dsp:cNvPr id="0" name=""/>
        <dsp:cNvSpPr/>
      </dsp:nvSpPr>
      <dsp:spPr>
        <a:xfrm>
          <a:off x="3117538" y="1530122"/>
          <a:ext cx="1149943" cy="98709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Votações</a:t>
          </a:r>
        </a:p>
      </dsp:txBody>
      <dsp:txXfrm>
        <a:off x="3295624" y="1682989"/>
        <a:ext cx="793771" cy="681359"/>
      </dsp:txXfrm>
    </dsp:sp>
    <dsp:sp modelId="{8BEBCBD0-AB35-44BD-858F-5E41079B301A}">
      <dsp:nvSpPr>
        <dsp:cNvPr id="0" name=""/>
        <dsp:cNvSpPr/>
      </dsp:nvSpPr>
      <dsp:spPr>
        <a:xfrm>
          <a:off x="4336227" y="1631587"/>
          <a:ext cx="134244" cy="1157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0416129"/>
              <a:satOff val="-708"/>
              <a:lumOff val="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FF96F-C15A-4B86-BFAB-7685B7861C51}">
      <dsp:nvSpPr>
        <dsp:cNvPr id="0" name=""/>
        <dsp:cNvSpPr/>
      </dsp:nvSpPr>
      <dsp:spPr>
        <a:xfrm>
          <a:off x="3222127" y="2678025"/>
          <a:ext cx="1130681" cy="95338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rcRect/>
          <a:stretch>
            <a:fillRect l="-17000" r="-17000"/>
          </a:stretch>
        </a:blip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A203C-A1C3-4A33-8115-621F8E522DEC}">
      <dsp:nvSpPr>
        <dsp:cNvPr id="0" name=""/>
        <dsp:cNvSpPr/>
      </dsp:nvSpPr>
      <dsp:spPr>
        <a:xfrm>
          <a:off x="4152716" y="2084724"/>
          <a:ext cx="134244" cy="1157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AD019-BCB3-4EEC-9ED5-293D396FC5B7}">
      <dsp:nvSpPr>
        <dsp:cNvPr id="0" name=""/>
        <dsp:cNvSpPr/>
      </dsp:nvSpPr>
      <dsp:spPr>
        <a:xfrm>
          <a:off x="2263" y="123000"/>
          <a:ext cx="1979489" cy="19794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8938" tIns="22860" rIns="108938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Autonomia das AT</a:t>
          </a:r>
        </a:p>
      </dsp:txBody>
      <dsp:txXfrm>
        <a:off x="292152" y="412889"/>
        <a:ext cx="1399711" cy="1399711"/>
      </dsp:txXfrm>
    </dsp:sp>
    <dsp:sp modelId="{36E12FA5-8922-46C0-A0AD-6A6EA700C5B5}">
      <dsp:nvSpPr>
        <dsp:cNvPr id="0" name=""/>
        <dsp:cNvSpPr/>
      </dsp:nvSpPr>
      <dsp:spPr>
        <a:xfrm>
          <a:off x="1575324" y="62646"/>
          <a:ext cx="1979489" cy="19794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8938" tIns="22860" rIns="108938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Defesa das Atribuições das AT</a:t>
          </a:r>
        </a:p>
      </dsp:txBody>
      <dsp:txXfrm>
        <a:off x="1865213" y="352535"/>
        <a:ext cx="1399711" cy="1399711"/>
      </dsp:txXfrm>
    </dsp:sp>
    <dsp:sp modelId="{4DFEEE24-24D4-4EAE-A5C4-73549BE51E29}">
      <dsp:nvSpPr>
        <dsp:cNvPr id="0" name=""/>
        <dsp:cNvSpPr/>
      </dsp:nvSpPr>
      <dsp:spPr>
        <a:xfrm>
          <a:off x="3136266" y="78957"/>
          <a:ext cx="1979489" cy="19794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8938" tIns="22860" rIns="108938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Construção do Sistema</a:t>
          </a:r>
        </a:p>
      </dsp:txBody>
      <dsp:txXfrm>
        <a:off x="3426155" y="368846"/>
        <a:ext cx="1399711" cy="13997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4B482-4AC8-4405-995E-18D84BE1525D}">
      <dsp:nvSpPr>
        <dsp:cNvPr id="0" name=""/>
        <dsp:cNvSpPr/>
      </dsp:nvSpPr>
      <dsp:spPr>
        <a:xfrm>
          <a:off x="0" y="0"/>
          <a:ext cx="10794958" cy="14992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DESAFIOS: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/>
            <a:t>Manutenção Geral da Carga Tributária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/>
            <a:t>Manter as Receitas de todos os Entes</a:t>
          </a:r>
        </a:p>
      </dsp:txBody>
      <dsp:txXfrm>
        <a:off x="2308914" y="0"/>
        <a:ext cx="8486043" cy="1499227"/>
      </dsp:txXfrm>
    </dsp:sp>
    <dsp:sp modelId="{E327FD40-A3ED-4185-80BD-C3ABEE1D31A4}">
      <dsp:nvSpPr>
        <dsp:cNvPr id="0" name=""/>
        <dsp:cNvSpPr/>
      </dsp:nvSpPr>
      <dsp:spPr>
        <a:xfrm>
          <a:off x="149922" y="149922"/>
          <a:ext cx="2158991" cy="1199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29000" b="-2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C5BF2-89D0-40C3-85E4-D535B8ABFD52}">
      <dsp:nvSpPr>
        <dsp:cNvPr id="0" name=""/>
        <dsp:cNvSpPr/>
      </dsp:nvSpPr>
      <dsp:spPr>
        <a:xfrm>
          <a:off x="0" y="1676061"/>
          <a:ext cx="10794958" cy="1499227"/>
        </a:xfrm>
        <a:prstGeom prst="roundRect">
          <a:avLst>
            <a:gd name="adj" fmla="val 1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CONFLITOS: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/>
            <a:t>Dificuldade em Prever os impactos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/>
            <a:t>“Seguro Receita” potencialmente insuficiente</a:t>
          </a:r>
        </a:p>
      </dsp:txBody>
      <dsp:txXfrm>
        <a:off x="2308914" y="1676061"/>
        <a:ext cx="8486043" cy="1499227"/>
      </dsp:txXfrm>
    </dsp:sp>
    <dsp:sp modelId="{B5751B63-AE9E-4487-BAC3-92184D22AAA6}">
      <dsp:nvSpPr>
        <dsp:cNvPr id="0" name=""/>
        <dsp:cNvSpPr/>
      </dsp:nvSpPr>
      <dsp:spPr>
        <a:xfrm>
          <a:off x="149922" y="1799073"/>
          <a:ext cx="2158991" cy="1199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425A7-7958-4BED-BCDB-22B83C2D181F}">
      <dsp:nvSpPr>
        <dsp:cNvPr id="0" name=""/>
        <dsp:cNvSpPr/>
      </dsp:nvSpPr>
      <dsp:spPr>
        <a:xfrm>
          <a:off x="0" y="3298301"/>
          <a:ext cx="10794958" cy="1499227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Problemas: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/>
            <a:t>Disputa entre “Vencedores” e “Perdedores”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/>
            <a:t>Efeito “Free Rider”</a:t>
          </a:r>
        </a:p>
      </dsp:txBody>
      <dsp:txXfrm>
        <a:off x="2308914" y="3298301"/>
        <a:ext cx="8486043" cy="1499227"/>
      </dsp:txXfrm>
    </dsp:sp>
    <dsp:sp modelId="{76644799-624E-41AA-AC5C-9811651E9CFA}">
      <dsp:nvSpPr>
        <dsp:cNvPr id="0" name=""/>
        <dsp:cNvSpPr/>
      </dsp:nvSpPr>
      <dsp:spPr>
        <a:xfrm>
          <a:off x="149922" y="3448223"/>
          <a:ext cx="2158991" cy="1199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5000" b="-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696519-77A5-42E9-9F7C-68841B76CE9F}" type="datetime1">
              <a:rPr lang="pt-BR" smtClean="0"/>
              <a:t>16/10/2024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01C0E-6041-40BD-877C-FB9FBD0CE1C9}" type="datetime1">
              <a:rPr lang="pt-BR" smtClean="0"/>
              <a:pPr/>
              <a:t>16/10/2024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/>
              <a:t>Editar estilos de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012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5097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1467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630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5102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845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CC962B-E00C-B14C-7D08-8A9656F7B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335944-4DED-D2B6-020B-F6CDC0C94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C76A306-9BFF-A03D-E61B-DAA9A07CB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251-AF38-43CD-B870-91B7330D354E}" type="datetimeFigureOut">
              <a:rPr lang="pt-BR" smtClean="0"/>
              <a:t>16/10/2024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61F8FE6-B355-699C-BC8E-A22C5E78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3059FF7-8555-CFDA-94C2-25D954A97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7518796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14DB6C-D9AF-4E27-A923-B9076F589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F93DDE80-9709-74AF-403A-B1065F04C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4C913B2-FAB4-9C1F-C7F0-AE1E295D5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251-AF38-43CD-B870-91B7330D354E}" type="datetimeFigureOut">
              <a:rPr lang="pt-BR" smtClean="0"/>
              <a:t>16/10/2024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D0B41C0-19F6-0B8C-3976-4C7624519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153298A-0DB7-6043-2D19-4F22FAD5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996663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2DFE8B-776C-D9B2-CA0A-51D4D70C72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35F71575-BEAA-9EDD-7F52-88561096E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DDC17D3-B6DC-56E5-DF84-C3D47492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251-AF38-43CD-B870-91B7330D354E}" type="datetimeFigureOut">
              <a:rPr lang="pt-BR" smtClean="0"/>
              <a:t>16/10/2024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F50852D-5269-A796-0CDD-D99E7C389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68A61D6-028D-DC59-E9C5-2A50EE83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274065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120000"/>
              </a:lnSpc>
              <a:defRPr lang="en-ZA" sz="4400" b="1" spc="-300" dirty="0"/>
            </a:lvl1pPr>
          </a:lstStyle>
          <a:p>
            <a:pPr lvl="0" algn="r" rtl="0"/>
            <a:r>
              <a:rPr lang="pt-BR" dirty="0"/>
              <a:t>Clique para editar o título da apresentação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pt-BR" dirty="0"/>
              <a:t>Clique para editar o estilo de subtítulo Mestre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1203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222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091975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363446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ivisor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</a:t>
            </a:r>
            <a:br>
              <a:rPr lang="pt-BR" dirty="0"/>
            </a:br>
            <a:r>
              <a:rPr lang="pt-BR" dirty="0"/>
              <a:t>sua Foto Aqui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t-BR" dirty="0"/>
              <a:t>Clique para editar o divisor de seção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dirty="0"/>
              <a:t>Clique para editar o estilo de subtítulo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711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195667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95886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3031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FEF91-55DF-B2CF-600D-8DA55F7D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AC37E3B-E277-6433-5186-A449ADE6F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10311FE-88E9-A522-9AB0-95F25CB4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251-AF38-43CD-B870-91B7330D354E}" type="datetimeFigureOut">
              <a:rPr lang="pt-BR" smtClean="0"/>
              <a:t>16/10/2024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C422F1F-5081-8231-E907-C7E55136E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2B0B894-7AEC-85AD-6F9E-33C57D880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6386720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788502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Text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6014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de Imagem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39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585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riga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pt-BR" dirty="0"/>
              <a:t>Obrigado</a:t>
            </a: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Nome completo</a:t>
            </a:r>
          </a:p>
        </p:txBody>
      </p:sp>
      <p:sp>
        <p:nvSpPr>
          <p:cNvPr id="10" name="Espaço Reservado para Text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Número do telefone</a:t>
            </a:r>
          </a:p>
        </p:txBody>
      </p:sp>
      <p:sp>
        <p:nvSpPr>
          <p:cNvPr id="11" name="Espaço Reservado para Text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70000"/>
              </a:lnSpc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Contato por </a:t>
            </a:r>
            <a:r>
              <a:rPr lang="pt-BR" dirty="0" err="1"/>
              <a:t>Email</a:t>
            </a:r>
            <a:r>
              <a:rPr lang="pt-BR" dirty="0"/>
              <a:t> ou Mídia Social</a:t>
            </a:r>
          </a:p>
        </p:txBody>
      </p:sp>
      <p:sp>
        <p:nvSpPr>
          <p:cNvPr id="12" name="Espaço Reservado para Text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Site da empresa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1111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sor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</a:t>
            </a:r>
            <a:br>
              <a:rPr lang="pt-BR" dirty="0"/>
            </a:br>
            <a:r>
              <a:rPr lang="pt-BR" dirty="0"/>
              <a:t>sua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pt-BR" dirty="0"/>
              <a:t>Clique para editar o divisor de seção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dirty="0"/>
              <a:t>Clique para editar o estilo de subtítulo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Editar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mparação à Esquerda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2" name="Espaço Reservado para Comparação à Esquerda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dirty="0"/>
              <a:t>Insira sua legenda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2" name="Espaço Reservado para o Número do Slide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1E816-84B5-1429-BAB3-A825DDA35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99B6102-65BD-9F83-1B46-3C38C3627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044E6C0-980D-2103-8AF3-5F8AB8D8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251-AF38-43CD-B870-91B7330D354E}" type="datetimeFigureOut">
              <a:rPr lang="pt-BR" smtClean="0"/>
              <a:t>16/10/2024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ED15BC6-0761-D0D0-4728-B4E8F8AE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A0B071B-6A62-A1CE-13EA-E8FF63995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152530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3" name="Espaço Reservado para Text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5" name="Espaço Reservado para Text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7" name="Espaço Reservado para Text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61B3D-5602-D063-4E02-ACDF91D4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495C619-B0AB-00A4-29FC-5DF8F8F4A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9666557-14A8-FBBB-1CAB-5430A8F69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652B65F-18E8-4EBD-7E8A-674984F41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251-AF38-43CD-B870-91B7330D354E}" type="datetimeFigureOut">
              <a:rPr lang="pt-BR" smtClean="0"/>
              <a:t>16/10/2024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F663082-CEC8-BE6D-83C0-9023DF95B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5D78E79-822D-D6AD-1C3B-35E9C5F0D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684567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4FB3E-9FB0-BFCE-A1B6-1A2BA8DAA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E7DCA3D-AB25-20E2-E6D2-9D5E35247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9BF473F-305C-3BF9-D13F-6DA1C5F6A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88A7516A-1470-44C1-186D-43BE8348DE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B55C4BE5-316D-5700-C38F-939D53F72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C1F76FA-5DA3-BFA6-1D17-63FF77D3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251-AF38-43CD-B870-91B7330D354E}" type="datetimeFigureOut">
              <a:rPr lang="pt-BR" smtClean="0"/>
              <a:t>16/10/2024</a:t>
            </a:fld>
            <a:endParaRPr lang="pt-BR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D5D8FEB0-AEB2-12E7-8A2C-F50EFDEA4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03A0522-F6DA-7ADF-E08F-848ACA5A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866034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DA177-F259-AB14-B2A5-EE472D88C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B54DFE09-D715-2002-CBEB-7D8216C6E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251-AF38-43CD-B870-91B7330D354E}" type="datetimeFigureOut">
              <a:rPr lang="pt-BR" smtClean="0"/>
              <a:t>16/10/2024</a:t>
            </a:fld>
            <a:endParaRPr lang="pt-BR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FED849E-CE98-30F0-DCBD-A2746A16D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5012990B-A58E-9BEC-1E74-197AE349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863914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D74049F-DB2F-F2A8-54D6-355CAE48F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251-AF38-43CD-B870-91B7330D354E}" type="datetimeFigureOut">
              <a:rPr lang="pt-BR" smtClean="0"/>
              <a:t>16/10/2024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A5DDAADB-F320-F7A2-0466-5D76AC44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2C9FE88-B404-2FE1-998A-F6306A61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3191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CB2CC-E525-5529-61DE-BCADA0C26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047258D-6B07-4674-D106-28704CFC1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D04A77F-4B53-5D93-7547-0445DEA5E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31CD5EE-EB02-82D0-253E-F24761945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251-AF38-43CD-B870-91B7330D354E}" type="datetimeFigureOut">
              <a:rPr lang="pt-BR" smtClean="0"/>
              <a:t>16/10/2024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E1FFCD9-5B18-FCF0-20D6-E140EDC8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CCA4284-2E74-EF8B-63B6-A01229EF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970984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447560-93DD-2200-DA15-2CA28106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B3E6F677-A474-99AC-6976-1FED24DBA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9BE0387D-3AB9-C634-CCE1-1E7E4DF5A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B83DE9C-F474-B631-8044-E9F3AB3E5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5251-AF38-43CD-B870-91B7330D354E}" type="datetimeFigureOut">
              <a:rPr lang="pt-BR" smtClean="0"/>
              <a:t>16/10/2024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5E90DC6-29CE-3DCC-B51D-F48ACC82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22311A7-A73E-9F6E-1673-52624092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650508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902A521-5905-5D53-6460-B89373BB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44BB4F1-9A86-38F5-35EE-49BCDC8D5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72F1C86-E634-362E-F4B0-31B270342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945251-AF38-43CD-B870-91B7330D354E}" type="datetimeFigureOut">
              <a:rPr lang="pt-BR" smtClean="0"/>
              <a:t>16/10/2024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61C0A95-65C7-4DFA-828E-E3F4AA750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98CE143-E0AA-D6D6-8E4F-8162586D0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7335430-2780-C276-B8C8-C87C2EDBB517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3A1785E-DFEC-53A9-8785-8939D6865A57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7F86DEAE-ED68-B16A-10A0-ADDC60550F63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0" name="Caixa de texto 3">
            <a:extLst>
              <a:ext uri="{FF2B5EF4-FFF2-40B4-BE49-F238E27FC236}">
                <a16:creationId xmlns:a16="http://schemas.microsoft.com/office/drawing/2014/main" id="{F751DFB8-8BAB-03C2-69E2-C4DB326EE4CD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pt-BR" sz="2500" b="1" i="0" spc="-10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pt-BR" sz="1600" b="1" i="0" spc="-10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pt-BR" sz="1600" b="1" i="0" spc="-100" baseline="0" dirty="0">
                <a:solidFill>
                  <a:schemeClr val="accent1"/>
                </a:solidFill>
                <a:latin typeface="+mj-lt"/>
              </a:rPr>
            </a:br>
            <a:r>
              <a:rPr lang="pt-BR" sz="1200" b="0" i="0" spc="1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pt-BR" sz="1200" b="0" i="0" spc="14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F0DD801-1574-3D66-E61E-A6FE2254AFBA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357F4FE-FBE1-8616-953F-748F8F3F4EB5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cxnSp>
        <p:nvCxnSpPr>
          <p:cNvPr id="13" name="Conector reto 17">
            <a:extLst>
              <a:ext uri="{FF2B5EF4-FFF2-40B4-BE49-F238E27FC236}">
                <a16:creationId xmlns:a16="http://schemas.microsoft.com/office/drawing/2014/main" id="{57030BAA-C52F-BFE4-B17D-EB45362C15E6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66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62" r:id="rId24"/>
    <p:sldLayoutId id="2147483658" r:id="rId25"/>
    <p:sldLayoutId id="2147483659" r:id="rId26"/>
    <p:sldLayoutId id="2147483660" r:id="rId27"/>
    <p:sldLayoutId id="2147483650" r:id="rId28"/>
    <p:sldLayoutId id="2147483656" r:id="rId29"/>
    <p:sldLayoutId id="2147483657" r:id="rId30"/>
    <p:sldLayoutId id="2147483654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svg"/><Relationship Id="rId11" Type="http://schemas.openxmlformats.org/officeDocument/2006/relationships/image" Target="../media/image7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Imagem 11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6325" b="6325"/>
          <a:stretch/>
        </p:blipFill>
        <p:spPr>
          <a:xfrm>
            <a:off x="1747158" y="0"/>
            <a:ext cx="10444842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57CBDB4-3030-7D24-57FA-C85EB911D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3200400"/>
            <a:ext cx="5958000" cy="91422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800" dirty="0"/>
              <a:t>REFORMA TRIBUTÁRIA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5956300" cy="722497"/>
          </a:xfrm>
        </p:spPr>
        <p:txBody>
          <a:bodyPr rtlCol="0">
            <a:normAutofit fontScale="85000" lnSpcReduction="10000"/>
          </a:bodyPr>
          <a:lstStyle/>
          <a:p>
            <a:pPr algn="ctr" rtl="0"/>
            <a:r>
              <a:rPr lang="pt-BR" sz="2000" dirty="0"/>
              <a:t>DESAFIOS DA FISCALIZAÇÃO E DA TRANSIÇÃO DO IBS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D1C73F0-13DC-D6CF-C4A2-86F9D5646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0382497" y="5513248"/>
            <a:ext cx="1422834" cy="13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35AEC7-69AF-511C-5B13-F67579B3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DISTRIBUIÇÃO DO IBS AO LONGO DA TRANSIÇÃO AO “DESTINO”</a:t>
            </a:r>
          </a:p>
        </p:txBody>
      </p:sp>
      <p:pic>
        <p:nvPicPr>
          <p:cNvPr id="9" name="Marcador de Posição de Conteúdo 8">
            <a:extLst>
              <a:ext uri="{FF2B5EF4-FFF2-40B4-BE49-F238E27FC236}">
                <a16:creationId xmlns:a16="http://schemas.microsoft.com/office/drawing/2014/main" id="{2D4D667A-D03F-1D0C-BB23-59B5C411EE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5667" y="1385455"/>
            <a:ext cx="5472113" cy="4366391"/>
          </a:xfrm>
        </p:spPr>
      </p:pic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ABC199CB-FB4E-A55D-F7EF-AC3D1DA635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/>
              <a:t>Dependência de Estados e Municipios por 45 anos de repasses do CG-IBS</a:t>
            </a:r>
          </a:p>
          <a:p>
            <a:r>
              <a:rPr lang="pt-BR" b="1" dirty="0">
                <a:highlight>
                  <a:srgbClr val="FF0000"/>
                </a:highlight>
              </a:rPr>
              <a:t>Os repasses seguem a proporção do indice médio de participação obtido entre 2019 e 2026</a:t>
            </a:r>
          </a:p>
          <a:p>
            <a:r>
              <a:rPr lang="pt-BR" b="1" dirty="0"/>
              <a:t>Ausência de incentivos para investimento na eficiência das ATs após a definição do indice de repasse (Efeito Free Rider)</a:t>
            </a:r>
          </a:p>
          <a:p>
            <a:r>
              <a:rPr lang="pt-BR" b="1" dirty="0"/>
              <a:t>5% da parte distribuida pelo destino, ainda será retido para o seguro receita.</a:t>
            </a:r>
          </a:p>
          <a:p>
            <a:endParaRPr lang="pt-BR" b="1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67361D0-D0B9-C7C8-8F46-162A53DB0A3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smtClean="0"/>
              <a:pPr rtl="0"/>
              <a:t>10</a:t>
            </a:fld>
            <a:endParaRPr lang="pt-BR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3DD4C1-9BE3-E895-4886-DEAEEC982B74}"/>
              </a:ext>
            </a:extLst>
          </p:cNvPr>
          <p:cNvSpPr/>
          <p:nvPr/>
        </p:nvSpPr>
        <p:spPr>
          <a:xfrm>
            <a:off x="3394364" y="2230582"/>
            <a:ext cx="2161309" cy="10113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REPASSE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1A0C45-6549-F610-F9FA-5969BAD9B58C}"/>
              </a:ext>
            </a:extLst>
          </p:cNvPr>
          <p:cNvSpPr/>
          <p:nvPr/>
        </p:nvSpPr>
        <p:spPr>
          <a:xfrm>
            <a:off x="1413164" y="4565856"/>
            <a:ext cx="1981200" cy="9066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DESTINO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93FF483-BBA0-610E-CBA4-1ED8D012C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076" y="5892056"/>
            <a:ext cx="2214924" cy="9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93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ção de Conteúdo 8">
            <a:extLst>
              <a:ext uri="{FF2B5EF4-FFF2-40B4-BE49-F238E27FC236}">
                <a16:creationId xmlns:a16="http://schemas.microsoft.com/office/drawing/2014/main" id="{AE5E8480-8E65-E87C-A03B-2D0937F23E3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9850" r="9850"/>
          <a:stretch/>
        </p:blipFill>
        <p:spPr>
          <a:xfrm>
            <a:off x="0" y="-1"/>
            <a:ext cx="5472000" cy="6371351"/>
          </a:xfrm>
          <a:noFill/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BEA88601-D013-0E71-DF82-7FCD612B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900" y="805592"/>
            <a:ext cx="6641900" cy="1124345"/>
          </a:xfrm>
        </p:spPr>
        <p:txBody>
          <a:bodyPr/>
          <a:lstStyle/>
          <a:p>
            <a:r>
              <a:rPr lang="en-US" dirty="0"/>
              <a:t>CONTRIBUIÇÕES 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380DCBE-BBA9-317F-BC47-96CF7897C42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11900" y="1929937"/>
            <a:ext cx="6641626" cy="590155"/>
          </a:xfrm>
        </p:spPr>
        <p:txBody>
          <a:bodyPr>
            <a:noAutofit/>
          </a:bodyPr>
          <a:lstStyle/>
          <a:p>
            <a:r>
              <a:rPr lang="en-US" sz="2000" dirty="0" err="1"/>
              <a:t>Melhorias</a:t>
            </a:r>
            <a:r>
              <a:rPr lang="en-US" sz="2000" dirty="0"/>
              <a:t> </a:t>
            </a:r>
            <a:r>
              <a:rPr lang="en-US" sz="2000" dirty="0" err="1"/>
              <a:t>ao</a:t>
            </a:r>
            <a:r>
              <a:rPr lang="en-US" sz="2000" dirty="0"/>
              <a:t> </a:t>
            </a:r>
            <a:r>
              <a:rPr lang="en-US" sz="2000" dirty="0" err="1"/>
              <a:t>texto</a:t>
            </a:r>
            <a:r>
              <a:rPr lang="en-US" sz="2000" dirty="0"/>
              <a:t> para </a:t>
            </a:r>
            <a:r>
              <a:rPr lang="en-US" sz="2000" dirty="0" err="1"/>
              <a:t>fortalecer</a:t>
            </a:r>
            <a:r>
              <a:rPr lang="en-US" sz="2000" dirty="0"/>
              <a:t> a </a:t>
            </a:r>
            <a:r>
              <a:rPr lang="en-US" sz="2000" dirty="0" err="1"/>
              <a:t>Fiscalização</a:t>
            </a:r>
            <a:r>
              <a:rPr lang="en-US" sz="2000" dirty="0"/>
              <a:t> das ATs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4D2869A-97B9-6944-56B5-13774F07F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5771" y="2608456"/>
            <a:ext cx="6836229" cy="3443952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err="1">
                <a:latin typeface="Abadi" panose="020F0502020204030204" pitchFamily="34" charset="0"/>
                <a:cs typeface="Aharoni" panose="020F0502020204030204" pitchFamily="2" charset="-79"/>
              </a:rPr>
              <a:t>Decisões</a:t>
            </a:r>
            <a:r>
              <a:rPr lang="en-US" sz="2200" dirty="0">
                <a:latin typeface="Abadi" panose="020F0502020204030204" pitchFamily="34" charset="0"/>
                <a:cs typeface="Aharoni" panose="020F0502020204030204" pitchFamily="2" charset="-79"/>
              </a:rPr>
              <a:t> da </a:t>
            </a:r>
            <a:r>
              <a:rPr lang="en-US" sz="2200" dirty="0" err="1">
                <a:latin typeface="Abadi" panose="020F0502020204030204" pitchFamily="34" charset="0"/>
                <a:cs typeface="Aharoni" panose="020F0502020204030204" pitchFamily="2" charset="-79"/>
              </a:rPr>
              <a:t>Harmonização</a:t>
            </a:r>
            <a:r>
              <a:rPr lang="en-US" sz="2200" dirty="0">
                <a:latin typeface="Abadi" panose="020F0502020204030204" pitchFamily="34" charset="0"/>
                <a:cs typeface="Aharoni" panose="020F0502020204030204" pitchFamily="2" charset="-79"/>
              </a:rPr>
              <a:t> </a:t>
            </a:r>
            <a:r>
              <a:rPr lang="en-US" sz="2200" dirty="0" err="1">
                <a:latin typeface="Abadi" panose="020F0502020204030204" pitchFamily="34" charset="0"/>
                <a:cs typeface="Aharoni" panose="020F0502020204030204" pitchFamily="2" charset="-79"/>
              </a:rPr>
              <a:t>não</a:t>
            </a:r>
            <a:r>
              <a:rPr lang="en-US" sz="2200" dirty="0">
                <a:latin typeface="Abadi" panose="020F0502020204030204" pitchFamily="34" charset="0"/>
                <a:cs typeface="Aharoni" panose="020F0502020204030204" pitchFamily="2" charset="-79"/>
              </a:rPr>
              <a:t> </a:t>
            </a:r>
            <a:r>
              <a:rPr lang="en-US" sz="2200" dirty="0" err="1">
                <a:latin typeface="Abadi" panose="020F0502020204030204" pitchFamily="34" charset="0"/>
                <a:cs typeface="Aharoni" panose="020F0502020204030204" pitchFamily="2" charset="-79"/>
              </a:rPr>
              <a:t>vinculantes</a:t>
            </a:r>
            <a:endParaRPr lang="en-US" sz="2200" dirty="0">
              <a:latin typeface="Abadi" panose="020F0502020204030204" pitchFamily="34" charset="0"/>
              <a:cs typeface="Aharoni" panose="020F0502020204030204" pitchFamily="2" charset="-79"/>
            </a:endParaRPr>
          </a:p>
          <a:p>
            <a:r>
              <a:rPr lang="en-US" sz="2200" dirty="0" err="1">
                <a:latin typeface="Abadi" panose="020F0502020204030204" pitchFamily="34" charset="0"/>
                <a:cs typeface="Aharoni" panose="020F0502020204030204" pitchFamily="2" charset="-79"/>
              </a:rPr>
              <a:t>Delimitação</a:t>
            </a:r>
            <a:r>
              <a:rPr lang="en-US" sz="2200" dirty="0">
                <a:latin typeface="Abadi" panose="020F0502020204030204" pitchFamily="34" charset="0"/>
                <a:cs typeface="Aharoni" panose="020F0502020204030204" pitchFamily="2" charset="-79"/>
              </a:rPr>
              <a:t> Territorial da </a:t>
            </a:r>
            <a:r>
              <a:rPr lang="en-US" sz="2200" dirty="0" err="1">
                <a:latin typeface="Abadi" panose="020F0502020204030204" pitchFamily="34" charset="0"/>
                <a:cs typeface="Aharoni" panose="020F0502020204030204" pitchFamily="2" charset="-79"/>
              </a:rPr>
              <a:t>Fiscalização</a:t>
            </a:r>
            <a:r>
              <a:rPr lang="en-US" sz="2200" dirty="0">
                <a:latin typeface="Abadi" panose="020F0502020204030204" pitchFamily="34" charset="0"/>
                <a:cs typeface="Aharoni" panose="020F0502020204030204" pitchFamily="2" charset="-79"/>
              </a:rPr>
              <a:t> pela </a:t>
            </a:r>
            <a:r>
              <a:rPr lang="en-US" sz="2200" dirty="0" err="1">
                <a:latin typeface="Abadi" panose="020F0502020204030204" pitchFamily="34" charset="0"/>
                <a:cs typeface="Aharoni" panose="020F0502020204030204" pitchFamily="2" charset="-79"/>
              </a:rPr>
              <a:t>circunscrição</a:t>
            </a:r>
            <a:r>
              <a:rPr lang="en-US" sz="2200" dirty="0">
                <a:latin typeface="Abadi" panose="020F0502020204030204" pitchFamily="34" charset="0"/>
                <a:cs typeface="Aharoni" panose="020F0502020204030204" pitchFamily="2" charset="-79"/>
              </a:rPr>
              <a:t> e/</a:t>
            </a:r>
            <a:r>
              <a:rPr lang="en-US" sz="2200" dirty="0" err="1">
                <a:latin typeface="Abadi" panose="020F0502020204030204" pitchFamily="34" charset="0"/>
                <a:cs typeface="Aharoni" panose="020F0502020204030204" pitchFamily="2" charset="-79"/>
              </a:rPr>
              <a:t>ou</a:t>
            </a:r>
            <a:r>
              <a:rPr lang="en-US" sz="2200" dirty="0">
                <a:latin typeface="Abadi" panose="020F0502020204030204" pitchFamily="34" charset="0"/>
                <a:cs typeface="Aharoni" panose="020F0502020204030204" pitchFamily="2" charset="-79"/>
              </a:rPr>
              <a:t> </a:t>
            </a:r>
            <a:r>
              <a:rPr lang="en-US" sz="2200" dirty="0" err="1">
                <a:latin typeface="Abadi" panose="020F0502020204030204" pitchFamily="34" charset="0"/>
                <a:cs typeface="Aharoni" panose="020F0502020204030204" pitchFamily="2" charset="-79"/>
              </a:rPr>
              <a:t>destino</a:t>
            </a:r>
            <a:endParaRPr lang="en-US" sz="2200" dirty="0">
              <a:latin typeface="Abadi" panose="020F0502020204030204" pitchFamily="34" charset="0"/>
              <a:cs typeface="Aharoni" panose="020F0502020204030204" pitchFamily="2" charset="-79"/>
            </a:endParaRPr>
          </a:p>
          <a:p>
            <a:r>
              <a:rPr lang="en-US" sz="2200" dirty="0" err="1">
                <a:latin typeface="Abadi" panose="020F0502020204030204" pitchFamily="34" charset="0"/>
                <a:cs typeface="Aharoni" panose="020F0502020204030204" pitchFamily="2" charset="-79"/>
              </a:rPr>
              <a:t>Ciência</a:t>
            </a:r>
            <a:r>
              <a:rPr lang="en-US" sz="2200" dirty="0">
                <a:latin typeface="Abadi" panose="020F0502020204030204" pitchFamily="34" charset="0"/>
                <a:cs typeface="Aharoni" panose="020F0502020204030204" pitchFamily="2" charset="-79"/>
              </a:rPr>
              <a:t> </a:t>
            </a:r>
            <a:r>
              <a:rPr lang="en-US" sz="2200" dirty="0" err="1">
                <a:latin typeface="Abadi" panose="020F0502020204030204" pitchFamily="34" charset="0"/>
                <a:cs typeface="Aharoni" panose="020F0502020204030204" pitchFamily="2" charset="-79"/>
              </a:rPr>
              <a:t>tácita</a:t>
            </a:r>
            <a:r>
              <a:rPr lang="en-US" sz="2200" dirty="0">
                <a:latin typeface="Abadi" panose="020F0502020204030204" pitchFamily="34" charset="0"/>
                <a:cs typeface="Aharoni" panose="020F0502020204030204" pitchFamily="2" charset="-79"/>
              </a:rPr>
              <a:t> via DTE</a:t>
            </a:r>
          </a:p>
          <a:p>
            <a:r>
              <a:rPr lang="en-US" sz="2200" dirty="0" err="1">
                <a:latin typeface="Abadi" panose="020F0502020204030204" pitchFamily="34" charset="0"/>
                <a:cs typeface="Aharoni" panose="020F0502020204030204" pitchFamily="2" charset="-79"/>
              </a:rPr>
              <a:t>Fixação</a:t>
            </a:r>
            <a:r>
              <a:rPr lang="en-US" sz="2200" dirty="0">
                <a:latin typeface="Abadi" panose="020F0502020204030204" pitchFamily="34" charset="0"/>
                <a:cs typeface="Aharoni" panose="020F0502020204030204" pitchFamily="2" charset="-79"/>
              </a:rPr>
              <a:t> do local das </a:t>
            </a:r>
            <a:r>
              <a:rPr lang="en-US" sz="2200" dirty="0" err="1">
                <a:latin typeface="Abadi" panose="020F0502020204030204" pitchFamily="34" charset="0"/>
                <a:cs typeface="Aharoni" panose="020F0502020204030204" pitchFamily="2" charset="-79"/>
              </a:rPr>
              <a:t>presunções</a:t>
            </a:r>
            <a:r>
              <a:rPr lang="en-US" sz="2200" dirty="0">
                <a:latin typeface="Abadi" panose="020F0502020204030204" pitchFamily="34" charset="0"/>
                <a:cs typeface="Aharoni" panose="020F0502020204030204" pitchFamily="2" charset="-79"/>
              </a:rPr>
              <a:t> </a:t>
            </a:r>
            <a:r>
              <a:rPr lang="en-US" sz="2200" dirty="0" err="1">
                <a:latin typeface="Abadi" panose="020F0502020204030204" pitchFamily="34" charset="0"/>
                <a:cs typeface="Aharoni" panose="020F0502020204030204" pitchFamily="2" charset="-79"/>
              </a:rPr>
              <a:t>indeterminadas</a:t>
            </a:r>
            <a:r>
              <a:rPr lang="en-US" sz="2200" dirty="0">
                <a:latin typeface="Abadi" panose="020F0502020204030204" pitchFamily="34" charset="0"/>
                <a:cs typeface="Aharoni" panose="020F0502020204030204" pitchFamily="2" charset="-79"/>
              </a:rPr>
              <a:t> no </a:t>
            </a:r>
            <a:r>
              <a:rPr lang="en-US" sz="2200" dirty="0" err="1">
                <a:latin typeface="Abadi" panose="020F0502020204030204" pitchFamily="34" charset="0"/>
                <a:cs typeface="Aharoni" panose="020F0502020204030204" pitchFamily="2" charset="-79"/>
              </a:rPr>
              <a:t>estabelecimento</a:t>
            </a:r>
            <a:r>
              <a:rPr lang="en-US" sz="2200" dirty="0">
                <a:latin typeface="Abadi" panose="020F0502020204030204" pitchFamily="34" charset="0"/>
                <a:cs typeface="Aharoni" panose="020F0502020204030204" pitchFamily="2" charset="-79"/>
              </a:rPr>
              <a:t> </a:t>
            </a:r>
            <a:r>
              <a:rPr lang="en-US" sz="2200" dirty="0" err="1">
                <a:latin typeface="Abadi" panose="020F0502020204030204" pitchFamily="34" charset="0"/>
                <a:cs typeface="Aharoni" panose="020F0502020204030204" pitchFamily="2" charset="-79"/>
              </a:rPr>
              <a:t>fiscalizado</a:t>
            </a:r>
            <a:endParaRPr lang="en-US" sz="2200" dirty="0">
              <a:latin typeface="Abadi" panose="020F0502020204030204" pitchFamily="34" charset="0"/>
              <a:cs typeface="Aharoni" panose="020F0502020204030204" pitchFamily="2" charset="-79"/>
            </a:endParaRPr>
          </a:p>
          <a:p>
            <a:r>
              <a:rPr lang="pt-BR" sz="2200" dirty="0">
                <a:latin typeface="Abadi" panose="020F0502020204030204" pitchFamily="34" charset="0"/>
                <a:cs typeface="Aharoni" panose="020F0502020204030204" pitchFamily="2" charset="-79"/>
              </a:rPr>
              <a:t>Redutor para neutralizar efeitos dos aumentos de alíquotas durante o período de fixação das médias de participação no ICMS NACIONAL</a:t>
            </a:r>
          </a:p>
          <a:p>
            <a:r>
              <a:rPr lang="pt-BR" sz="2200" dirty="0">
                <a:latin typeface="Abadi" panose="020F0502020204030204" pitchFamily="34" charset="0"/>
                <a:cs typeface="Aharoni" panose="020F0502020204030204" pitchFamily="2" charset="-79"/>
              </a:rPr>
              <a:t>Ajuste do índice de distribuição do IBS, considerando também o desempenho futuro ao longo da transição ao destino</a:t>
            </a:r>
            <a:endParaRPr lang="en-US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468B4F5-FDBD-A4DB-8624-6F0C8F19A78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pt-BR" smtClean="0"/>
              <a:pPr rtl="0">
                <a:spcAft>
                  <a:spcPts val="600"/>
                </a:spcAft>
              </a:pPr>
              <a:t>11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144ADE1-4A11-BDD0-61A8-138133D3D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5036" y="5892055"/>
            <a:ext cx="2214924" cy="9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0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FD23E19-D16C-1298-FBB1-87A53BEE4E0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694"/>
          <a:stretch>
            <a:fillRect/>
          </a:stretch>
        </p:blipFill>
        <p:spPr bwMode="auto">
          <a:xfrm>
            <a:off x="0" y="0"/>
            <a:ext cx="7177088" cy="68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8200" y="1891005"/>
            <a:ext cx="3733800" cy="1013684"/>
          </a:xfrm>
        </p:spPr>
        <p:txBody>
          <a:bodyPr rtlCol="0"/>
          <a:lstStyle/>
          <a:p>
            <a:pPr rtl="0"/>
            <a:r>
              <a:rPr lang="pt-BR" sz="5400" dirty="0"/>
              <a:t>OBRIGADO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58200" y="2939577"/>
            <a:ext cx="2910342" cy="316800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pt-BR" dirty="0"/>
              <a:t> GT Fenafisco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8200" y="3278242"/>
            <a:ext cx="2910342" cy="316800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pt-BR" dirty="0"/>
              <a:t>Watts 53991728133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58200" y="3616907"/>
            <a:ext cx="2910342" cy="316800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pt-BR" dirty="0"/>
              <a:t>lucianobg@sefaz.rs.gov.br</a:t>
            </a:r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58200" y="3953312"/>
            <a:ext cx="2910342" cy="436078"/>
          </a:xfrm>
        </p:spPr>
        <p:txBody>
          <a:bodyPr rtlCol="0">
            <a:normAutofit/>
          </a:bodyPr>
          <a:lstStyle/>
          <a:p>
            <a:pPr rtl="0"/>
            <a:r>
              <a:rPr lang="pt-BR" sz="1600" dirty="0"/>
              <a:t>https://www.fenafisco.org.br/</a:t>
            </a:r>
          </a:p>
        </p:txBody>
      </p:sp>
      <p:sp>
        <p:nvSpPr>
          <p:cNvPr id="12" name="Espaço Reservado para o Número do Slide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12</a:t>
            </a:fld>
            <a:endParaRPr lang="pt-BR" dirty="0"/>
          </a:p>
        </p:txBody>
      </p:sp>
      <p:pic>
        <p:nvPicPr>
          <p:cNvPr id="8" name="Elemento gráfico 7" descr="Usuário" title="Ícone – Nome do Apresentador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29679" y="2958716"/>
            <a:ext cx="218900" cy="218900"/>
          </a:xfrm>
          <a:prstGeom prst="rect">
            <a:avLst/>
          </a:prstGeom>
        </p:spPr>
      </p:pic>
      <p:pic>
        <p:nvPicPr>
          <p:cNvPr id="10" name="Elemento gráfico 9" descr="Smartphone" title="Ícone – Número de Telefone do Apresentado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29679" y="3319550"/>
            <a:ext cx="218900" cy="218900"/>
          </a:xfrm>
          <a:prstGeom prst="rect">
            <a:avLst/>
          </a:prstGeom>
        </p:spPr>
      </p:pic>
      <p:pic>
        <p:nvPicPr>
          <p:cNvPr id="9" name="Elemento gráfico 8" descr="Envelope" title="Ícone – Email do Apresentador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57388" y="3714807"/>
            <a:ext cx="218900" cy="218900"/>
          </a:xfrm>
          <a:prstGeom prst="rect">
            <a:avLst/>
          </a:prstGeom>
        </p:spPr>
      </p:pic>
      <p:pic>
        <p:nvPicPr>
          <p:cNvPr id="11" name="Elemento gráfico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68149" y="4062300"/>
            <a:ext cx="244786" cy="24478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CE778F2-8DDF-A648-F93A-4955A66AED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96399" y="5791787"/>
            <a:ext cx="2463599" cy="106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16E40FC7-9068-9FC4-5DB1-25513CB5FA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D251126-D2A7-AD30-8481-77520B68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96764" cy="432000"/>
          </a:xfrm>
        </p:spPr>
        <p:txBody>
          <a:bodyPr>
            <a:normAutofit fontScale="90000"/>
          </a:bodyPr>
          <a:lstStyle/>
          <a:p>
            <a:r>
              <a:rPr lang="pt-BR" dirty="0"/>
              <a:t>ETAPAS DA REFORMA E A ATUAÇÃO DA FENAFISCO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BCEC8EE-805F-5B78-AA32-A9BCBD52FE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231081"/>
              </p:ext>
            </p:extLst>
          </p:nvPr>
        </p:nvGraphicFramePr>
        <p:xfrm>
          <a:off x="210528" y="1788238"/>
          <a:ext cx="4213073" cy="4099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526C47AB-1D53-86CF-9532-2C528A4EC8C8}"/>
              </a:ext>
            </a:extLst>
          </p:cNvPr>
          <p:cNvSpPr txBox="1"/>
          <p:nvPr/>
        </p:nvSpPr>
        <p:spPr>
          <a:xfrm>
            <a:off x="432000" y="1171254"/>
            <a:ext cx="377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REGULAMENTAÇÃO (2023 A 2025)</a:t>
            </a: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DB51697D-CB8B-4C41-B6F7-D622E9C34B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8012422"/>
              </p:ext>
            </p:extLst>
          </p:nvPr>
        </p:nvGraphicFramePr>
        <p:xfrm>
          <a:off x="6189604" y="864000"/>
          <a:ext cx="5065829" cy="4539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064E0868-73FF-2480-E8E2-50DF185C2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9242149"/>
              </p:ext>
            </p:extLst>
          </p:nvPr>
        </p:nvGraphicFramePr>
        <p:xfrm>
          <a:off x="4730918" y="5034337"/>
          <a:ext cx="5151200" cy="2225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2" name="Imagem 21">
            <a:extLst>
              <a:ext uri="{FF2B5EF4-FFF2-40B4-BE49-F238E27FC236}">
                <a16:creationId xmlns:a16="http://schemas.microsoft.com/office/drawing/2014/main" id="{870406D9-B5F7-8ECE-0472-6D48218B21D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77075" y="5898439"/>
            <a:ext cx="2214924" cy="9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2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3A484785-5819-FA37-8EB3-200FB7DDF1B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smtClean="0"/>
              <a:pPr rtl="0"/>
              <a:t>3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BB70AE9-6721-22D6-6712-6CA0265D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649"/>
            <a:ext cx="10515600" cy="1325563"/>
          </a:xfrm>
        </p:spPr>
        <p:txBody>
          <a:bodyPr/>
          <a:lstStyle/>
          <a:p>
            <a:r>
              <a:rPr lang="pt-BR" dirty="0"/>
              <a:t>TESTANDO O IBS  (2026 a 2028)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1840D0D-B5F5-2361-16E4-4BB55C108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49" y="1182219"/>
            <a:ext cx="5391902" cy="258163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6A73C12-19D1-8A6F-4CFA-99006B4C6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951" y="1182219"/>
            <a:ext cx="5137481" cy="436147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12FBDFF-51F2-9481-D3BE-273730932658}"/>
              </a:ext>
            </a:extLst>
          </p:cNvPr>
          <p:cNvSpPr txBox="1"/>
          <p:nvPr/>
        </p:nvSpPr>
        <p:spPr>
          <a:xfrm>
            <a:off x="432000" y="4184073"/>
            <a:ext cx="5289927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/>
              <a:t>No Período de teste o ICMS segue normal</a:t>
            </a:r>
          </a:p>
          <a:p>
            <a:pPr marL="285750" indent="-285750">
              <a:buFontTx/>
              <a:buChar char="-"/>
            </a:pPr>
            <a:r>
              <a:rPr lang="pt-BR" dirty="0"/>
              <a:t>Sem finalidade arrecadatória (Compensável)</a:t>
            </a:r>
          </a:p>
          <a:p>
            <a:pPr marL="285750" indent="-285750">
              <a:buFontTx/>
              <a:buChar char="-"/>
            </a:pPr>
            <a:r>
              <a:rPr lang="pt-BR" dirty="0"/>
              <a:t>0,1% em 2026 – 2,9 BI (Nacional)</a:t>
            </a:r>
          </a:p>
          <a:p>
            <a:pPr marL="285750" indent="-285750">
              <a:buFontTx/>
              <a:buChar char="-"/>
            </a:pPr>
            <a:r>
              <a:rPr lang="pt-BR" dirty="0"/>
              <a:t>0,05 em 27 e 28 (no Destino – RS 95mi)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9D01A67-5D80-C8D7-9CD4-57AB88B1E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9039" y="5844761"/>
            <a:ext cx="2214924" cy="9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1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>
            <a:extLst>
              <a:ext uri="{FF2B5EF4-FFF2-40B4-BE49-F238E27FC236}">
                <a16:creationId xmlns:a16="http://schemas.microsoft.com/office/drawing/2014/main" id="{15728B87-527A-7A9C-4FE5-8CA5CFAD5E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02362093-2B32-4493-9C12-7B4A406890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smtClean="0"/>
              <a:pPr rtl="0"/>
              <a:t>4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75499CA-2330-6311-649A-C481248E4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D5E6F52-09D6-8E19-DCDB-D793A5814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00"/>
            <a:ext cx="12192000" cy="689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1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DD32AD82-C217-83ED-6C2C-FD204D92D93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t-BR" smtClean="0"/>
              <a:pPr rtl="0"/>
              <a:t>5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F75F8CE-6D61-F10E-9322-EF8658923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pt-BR" dirty="0"/>
              <a:t>Quando os novos Impostos entram em vigor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4CA165C-53D2-F26D-E78D-BA35C69AC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39" y="1508882"/>
            <a:ext cx="9760006" cy="421758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6E44963-4645-ED43-8958-6B59BC734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583" y="5877055"/>
            <a:ext cx="2214924" cy="9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7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6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D251126-D2A7-AD30-8481-77520B68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ETAPAS DA CRIAÇÃO DO IBS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E49DB62-CF40-5CB6-6817-A057AB71EFE3}"/>
              </a:ext>
            </a:extLst>
          </p:cNvPr>
          <p:cNvSpPr txBox="1"/>
          <p:nvPr/>
        </p:nvSpPr>
        <p:spPr>
          <a:xfrm>
            <a:off x="638881" y="1922561"/>
            <a:ext cx="10909643" cy="552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/>
              <a:t>FIM DO ICMS (1988-2033)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9E6BF54-5750-4171-EF3E-7B995CD96D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802" r="5" b="12321"/>
          <a:stretch/>
        </p:blipFill>
        <p:spPr>
          <a:xfrm>
            <a:off x="1162474" y="2399175"/>
            <a:ext cx="4837854" cy="4534871"/>
          </a:xfrm>
          <a:prstGeom prst="rect">
            <a:avLst/>
          </a:prstGeom>
        </p:spPr>
      </p:pic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16E40FC7-9068-9FC4-5DB1-25513CB5FA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870406D9-B5F7-8ECE-0472-6D48218B2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597" y="5762885"/>
            <a:ext cx="2214924" cy="9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3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1" y="0"/>
            <a:ext cx="6968836" cy="6371351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7709" y="761999"/>
            <a:ext cx="8354291" cy="1818575"/>
          </a:xfrm>
          <a:solidFill>
            <a:schemeClr val="tx1"/>
          </a:solidFill>
        </p:spPr>
        <p:txBody>
          <a:bodyPr rtlCol="0"/>
          <a:lstStyle/>
          <a:p>
            <a:pPr rtl="0"/>
            <a:r>
              <a:rPr lang="pt-BR" sz="4400" dirty="0">
                <a:solidFill>
                  <a:schemeClr val="bg1"/>
                </a:solidFill>
              </a:rPr>
              <a:t>DESAFIOS FISCALIZATÓRIOS DA GESTÃO COMPARTILHADA DO IBS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3164" y="2282671"/>
            <a:ext cx="6968836" cy="3813330"/>
          </a:xfrm>
          <a:solidFill>
            <a:schemeClr val="bg1">
              <a:lumMod val="95000"/>
              <a:alpha val="80000"/>
            </a:schemeClr>
          </a:solidFill>
        </p:spPr>
        <p:txBody>
          <a:bodyPr rtlCol="0">
            <a:normAutofit lnSpcReduction="10000"/>
          </a:bodyPr>
          <a:lstStyle/>
          <a:p>
            <a:pPr marL="285750" indent="-285750" algn="l">
              <a:buFontTx/>
              <a:buChar char="-"/>
            </a:pPr>
            <a:r>
              <a:rPr lang="pt-BR" dirty="0">
                <a:solidFill>
                  <a:schemeClr val="tx1"/>
                </a:solidFill>
              </a:rPr>
              <a:t>Risco de Centralização Excessiva (Art 320 – Competências do Comitê de Harmonização; Art 324 - Controle do registro e compartilhamento de provas);</a:t>
            </a:r>
          </a:p>
          <a:p>
            <a:pPr marL="285750" indent="-285750" algn="l">
              <a:buFontTx/>
              <a:buChar char="-"/>
            </a:pPr>
            <a:r>
              <a:rPr lang="pt-BR" dirty="0">
                <a:solidFill>
                  <a:schemeClr val="tx1"/>
                </a:solidFill>
              </a:rPr>
              <a:t>Coordenação dirigente pelo CG-IBS com perda na Autonomia Descentralizada (Art 3º PLP 108 – Coordenação da Fiscalização) </a:t>
            </a:r>
          </a:p>
          <a:p>
            <a:pPr marL="285750" indent="-285750" algn="l" rtl="0">
              <a:buFontTx/>
              <a:buChar char="-"/>
            </a:pPr>
            <a:r>
              <a:rPr lang="pt-BR" dirty="0">
                <a:solidFill>
                  <a:schemeClr val="tx1"/>
                </a:solidFill>
              </a:rPr>
              <a:t>Ausência de delimitação da Competência Fiscalizatória baseada na territorialidade e destino das operações (Art 323)</a:t>
            </a:r>
          </a:p>
          <a:p>
            <a:pPr marL="285750" indent="-285750" algn="l" rtl="0">
              <a:buFontTx/>
              <a:buChar char="-"/>
            </a:pPr>
            <a:r>
              <a:rPr lang="pt-BR" dirty="0">
                <a:solidFill>
                  <a:schemeClr val="tx1"/>
                </a:solidFill>
              </a:rPr>
              <a:t> Retirada da eficácia das intimações via DTE (§ 2º do Art 331)</a:t>
            </a:r>
          </a:p>
          <a:p>
            <a:pPr marL="285750" indent="-285750" algn="l" rtl="0">
              <a:buFontTx/>
              <a:buChar char="-"/>
            </a:pPr>
            <a:r>
              <a:rPr lang="pt-BR" dirty="0">
                <a:solidFill>
                  <a:schemeClr val="tx1"/>
                </a:solidFill>
              </a:rPr>
              <a:t>Local das Presunções Indeterminadas (§ 4º do Art 334)</a:t>
            </a:r>
          </a:p>
          <a:p>
            <a:pPr marL="285750" indent="-285750" algn="l" rtl="0">
              <a:buFontTx/>
              <a:buChar char="-"/>
            </a:pPr>
            <a:r>
              <a:rPr lang="pt-BR" dirty="0">
                <a:solidFill>
                  <a:schemeClr val="tx1"/>
                </a:solidFill>
              </a:rPr>
              <a:t>Destinação do Produto das Penalidades para o Ente Fiscalizador (Art 54 PLP 108)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7</a:t>
            </a:fld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E0B157D-760C-BF75-8E7D-080E37449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799" y="5898439"/>
            <a:ext cx="2743200" cy="9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D251126-D2A7-AD30-8481-77520B68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300">
                <a:solidFill>
                  <a:schemeClr val="bg1"/>
                </a:solidFill>
              </a:rPr>
              <a:t>A CORRIDA AO “DESTINO” PELOS ESTADOS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Imagem 6" descr="Uma imagem com texto, captura de ecrã, número, Tipo de letra&#10;&#10;Descrição gerada automaticamente">
            <a:extLst>
              <a:ext uri="{FF2B5EF4-FFF2-40B4-BE49-F238E27FC236}">
                <a16:creationId xmlns:a16="http://schemas.microsoft.com/office/drawing/2014/main" id="{5805E348-2334-0D40-B608-43AB60F82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6" y="1586910"/>
            <a:ext cx="3352799" cy="3438768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16E40FC7-9068-9FC4-5DB1-25513CB5FA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741664" y="466344"/>
            <a:ext cx="2633472" cy="7040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9B51A1E-902D-48AF-9020-955120F399B6}" type="slidenum">
              <a:rPr lang="en-US" sz="4400">
                <a:solidFill>
                  <a:schemeClr val="bg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4400">
              <a:solidFill>
                <a:schemeClr val="bg1"/>
              </a:solidFill>
            </a:endParaRPr>
          </a:p>
        </p:txBody>
      </p:sp>
      <p:pic>
        <p:nvPicPr>
          <p:cNvPr id="14" name="Imagem 13" descr="Uma imagem com texto, captura de ecrã, Tipo de letra, diagrama&#10;&#10;Descrição gerada automaticamente">
            <a:extLst>
              <a:ext uri="{FF2B5EF4-FFF2-40B4-BE49-F238E27FC236}">
                <a16:creationId xmlns:a16="http://schemas.microsoft.com/office/drawing/2014/main" id="{8893F863-E4C8-47E5-99D1-73B637453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9280" y="1636776"/>
            <a:ext cx="3744020" cy="3378977"/>
          </a:xfrm>
          <a:prstGeom prst="rect">
            <a:avLst/>
          </a:prstGeom>
        </p:spPr>
      </p:pic>
      <p:pic>
        <p:nvPicPr>
          <p:cNvPr id="22" name="Imagem 21" descr="Uma imagem com Tipo de letra, texto, logótipo, Gráficos&#10;&#10;Descrição gerada automaticamente">
            <a:extLst>
              <a:ext uri="{FF2B5EF4-FFF2-40B4-BE49-F238E27FC236}">
                <a16:creationId xmlns:a16="http://schemas.microsoft.com/office/drawing/2014/main" id="{870406D9-B5F7-8ECE-0472-6D48218B21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7075" y="5898439"/>
            <a:ext cx="2214924" cy="9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0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16E40FC7-9068-9FC4-5DB1-25513CB5FA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D251126-D2A7-AD30-8481-77520B68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7" y="136525"/>
            <a:ext cx="12056533" cy="1201209"/>
          </a:xfrm>
        </p:spPr>
        <p:txBody>
          <a:bodyPr>
            <a:normAutofit fontScale="90000"/>
          </a:bodyPr>
          <a:lstStyle/>
          <a:p>
            <a:r>
              <a:rPr lang="pt-BR" dirty="0"/>
              <a:t>DA “ORIGEM” AO “DESTINO” E O IMPACTO NAS RECEITAS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870406D9-B5F7-8ECE-0472-6D48218B2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075" y="5898439"/>
            <a:ext cx="2214924" cy="958590"/>
          </a:xfrm>
          <a:prstGeom prst="rect">
            <a:avLst/>
          </a:prstGeom>
        </p:spPr>
      </p:pic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08B7DFF6-9F75-4756-6A22-26F5B16159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9725322"/>
              </p:ext>
            </p:extLst>
          </p:nvPr>
        </p:nvGraphicFramePr>
        <p:xfrm>
          <a:off x="289579" y="1219322"/>
          <a:ext cx="10794958" cy="4797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215640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schemas.microsoft.com/sharepoint/v3"/>
    <ds:schemaRef ds:uri="http://schemas.microsoft.com/office/2006/documentManagement/types"/>
    <ds:schemaRef ds:uri="fb0879af-3eba-417a-a55a-ffe6dcd6ca77"/>
    <ds:schemaRef ds:uri="http://schemas.microsoft.com/office/2006/metadata/properties"/>
    <ds:schemaRef ds:uri="http://schemas.microsoft.com/office/infopath/2007/PartnerControls"/>
    <ds:schemaRef ds:uri="6dc4bcd6-49db-4c07-9060-8acfc67cef9f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9659</TotalTime>
  <Words>492</Words>
  <Application>Microsoft Macintosh PowerPoint</Application>
  <PresentationFormat>Widescreen</PresentationFormat>
  <Paragraphs>78</Paragraphs>
  <Slides>12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Abadi</vt:lpstr>
      <vt:lpstr>Aptos</vt:lpstr>
      <vt:lpstr>Aptos Display</vt:lpstr>
      <vt:lpstr>Arial</vt:lpstr>
      <vt:lpstr>Calibri</vt:lpstr>
      <vt:lpstr>Times New Roman</vt:lpstr>
      <vt:lpstr>Tema do Office</vt:lpstr>
      <vt:lpstr>REFORMA TRIBUTÁRIA</vt:lpstr>
      <vt:lpstr>ETAPAS DA REFORMA E A ATUAÇÃO DA FENAFISCO</vt:lpstr>
      <vt:lpstr>TESTANDO O IBS  (2026 a 2028)</vt:lpstr>
      <vt:lpstr>Apresentação do PowerPoint</vt:lpstr>
      <vt:lpstr>Quando os novos Impostos entram em vigor</vt:lpstr>
      <vt:lpstr>ETAPAS DA CRIAÇÃO DO IBS</vt:lpstr>
      <vt:lpstr>DESAFIOS FISCALIZATÓRIOS DA GESTÃO COMPARTILHADA DO IBS</vt:lpstr>
      <vt:lpstr>A CORRIDA AO “DESTINO” PELOS ESTADOS </vt:lpstr>
      <vt:lpstr>DA “ORIGEM” AO “DESTINO” E O IMPACTO NAS RECEITAS</vt:lpstr>
      <vt:lpstr>DISTRIBUIÇÃO DO IBS AO LONGO DA TRANSIÇÃO AO “DESTINO”</vt:lpstr>
      <vt:lpstr>CONTRIBUIÇÕES </vt:lpstr>
      <vt:lpstr>OBRIGADO</vt:lpstr>
    </vt:vector>
  </TitlesOfParts>
  <Company>SEFAZRS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Luciano Barboza Garcia</dc:creator>
  <cp:lastModifiedBy>Malhani Celso</cp:lastModifiedBy>
  <cp:revision>54</cp:revision>
  <dcterms:created xsi:type="dcterms:W3CDTF">2023-12-01T11:57:36Z</dcterms:created>
  <dcterms:modified xsi:type="dcterms:W3CDTF">2024-10-16T11:53:14Z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ad1aa98-b4b6-4f6d-a238-eb87b534c92d_Enabled">
    <vt:lpwstr>true</vt:lpwstr>
  </property>
  <property fmtid="{D5CDD505-2E9C-101B-9397-08002B2CF9AE}" pid="3" name="MSIP_Label_aad1aa98-b4b6-4f6d-a238-eb87b534c92d_SetDate">
    <vt:lpwstr>2023-12-01T11:58:20Z</vt:lpwstr>
  </property>
  <property fmtid="{D5CDD505-2E9C-101B-9397-08002B2CF9AE}" pid="4" name="MSIP_Label_aad1aa98-b4b6-4f6d-a238-eb87b534c92d_Method">
    <vt:lpwstr>Standard</vt:lpwstr>
  </property>
  <property fmtid="{D5CDD505-2E9C-101B-9397-08002B2CF9AE}" pid="5" name="MSIP_Label_aad1aa98-b4b6-4f6d-a238-eb87b534c92d_Name">
    <vt:lpwstr>defa4170-0d19-0005-0004-bc88714345d2</vt:lpwstr>
  </property>
  <property fmtid="{D5CDD505-2E9C-101B-9397-08002B2CF9AE}" pid="6" name="MSIP_Label_aad1aa98-b4b6-4f6d-a238-eb87b534c92d_SiteId">
    <vt:lpwstr>83bd090b-756e-4a02-a512-e5ea02c03041</vt:lpwstr>
  </property>
  <property fmtid="{D5CDD505-2E9C-101B-9397-08002B2CF9AE}" pid="7" name="MSIP_Label_aad1aa98-b4b6-4f6d-a238-eb87b534c92d_ActionId">
    <vt:lpwstr>fa3491a1-8bea-49e0-8813-be790af0cdb5</vt:lpwstr>
  </property>
  <property fmtid="{D5CDD505-2E9C-101B-9397-08002B2CF9AE}" pid="8" name="MSIP_Label_aad1aa98-b4b6-4f6d-a238-eb87b534c92d_ContentBits">
    <vt:lpwstr>0</vt:lpwstr>
  </property>
</Properties>
</file>