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 id="2147483892" r:id="rId2"/>
    <p:sldMasterId id="2147483867" r:id="rId3"/>
    <p:sldMasterId id="2147483904" r:id="rId4"/>
  </p:sldMasterIdLst>
  <p:notesMasterIdLst>
    <p:notesMasterId r:id="rId23"/>
  </p:notesMasterIdLst>
  <p:handoutMasterIdLst>
    <p:handoutMasterId r:id="rId24"/>
  </p:handoutMasterIdLst>
  <p:sldIdLst>
    <p:sldId id="1499" r:id="rId5"/>
    <p:sldId id="1618" r:id="rId6"/>
    <p:sldId id="1609" r:id="rId7"/>
    <p:sldId id="1616" r:id="rId8"/>
    <p:sldId id="1610" r:id="rId9"/>
    <p:sldId id="1613" r:id="rId10"/>
    <p:sldId id="1623" r:id="rId11"/>
    <p:sldId id="1627" r:id="rId12"/>
    <p:sldId id="1619" r:id="rId13"/>
    <p:sldId id="1621" r:id="rId14"/>
    <p:sldId id="1629" r:id="rId15"/>
    <p:sldId id="1630" r:id="rId16"/>
    <p:sldId id="1624" r:id="rId17"/>
    <p:sldId id="1625" r:id="rId18"/>
    <p:sldId id="1633" r:id="rId19"/>
    <p:sldId id="1631" r:id="rId20"/>
    <p:sldId id="1632" r:id="rId21"/>
    <p:sldId id="1622" r:id="rId22"/>
  </p:sldIdLst>
  <p:sldSz cx="9906000" cy="6858000" type="A4"/>
  <p:notesSz cx="6784975" cy="9906000"/>
  <p:defaultTextStyle>
    <a:defPPr>
      <a:defRPr lang="en-US"/>
    </a:defPPr>
    <a:lvl1pPr algn="l" rtl="0" fontAlgn="base">
      <a:spcBef>
        <a:spcPct val="0"/>
      </a:spcBef>
      <a:spcAft>
        <a:spcPct val="0"/>
      </a:spcAft>
      <a:defRPr b="1" kern="1200">
        <a:solidFill>
          <a:schemeClr val="tx1"/>
        </a:solidFill>
        <a:latin typeface="Arial" charset="0"/>
        <a:ea typeface="+mn-ea"/>
        <a:cs typeface="Times New Roman" pitchFamily="18" charset="0"/>
      </a:defRPr>
    </a:lvl1pPr>
    <a:lvl2pPr marL="457200" algn="l" rtl="0" fontAlgn="base">
      <a:spcBef>
        <a:spcPct val="0"/>
      </a:spcBef>
      <a:spcAft>
        <a:spcPct val="0"/>
      </a:spcAft>
      <a:defRPr b="1" kern="1200">
        <a:solidFill>
          <a:schemeClr val="tx1"/>
        </a:solidFill>
        <a:latin typeface="Arial" charset="0"/>
        <a:ea typeface="+mn-ea"/>
        <a:cs typeface="Times New Roman" pitchFamily="18" charset="0"/>
      </a:defRPr>
    </a:lvl2pPr>
    <a:lvl3pPr marL="914400" algn="l" rtl="0" fontAlgn="base">
      <a:spcBef>
        <a:spcPct val="0"/>
      </a:spcBef>
      <a:spcAft>
        <a:spcPct val="0"/>
      </a:spcAft>
      <a:defRPr b="1" kern="1200">
        <a:solidFill>
          <a:schemeClr val="tx1"/>
        </a:solidFill>
        <a:latin typeface="Arial" charset="0"/>
        <a:ea typeface="+mn-ea"/>
        <a:cs typeface="Times New Roman" pitchFamily="18" charset="0"/>
      </a:defRPr>
    </a:lvl3pPr>
    <a:lvl4pPr marL="1371600" algn="l" rtl="0" fontAlgn="base">
      <a:spcBef>
        <a:spcPct val="0"/>
      </a:spcBef>
      <a:spcAft>
        <a:spcPct val="0"/>
      </a:spcAft>
      <a:defRPr b="1" kern="1200">
        <a:solidFill>
          <a:schemeClr val="tx1"/>
        </a:solidFill>
        <a:latin typeface="Arial" charset="0"/>
        <a:ea typeface="+mn-ea"/>
        <a:cs typeface="Times New Roman" pitchFamily="18" charset="0"/>
      </a:defRPr>
    </a:lvl4pPr>
    <a:lvl5pPr marL="1828800" algn="l" rtl="0" fontAlgn="base">
      <a:spcBef>
        <a:spcPct val="0"/>
      </a:spcBef>
      <a:spcAft>
        <a:spcPct val="0"/>
      </a:spcAft>
      <a:defRPr b="1" kern="1200">
        <a:solidFill>
          <a:schemeClr val="tx1"/>
        </a:solidFill>
        <a:latin typeface="Arial" charset="0"/>
        <a:ea typeface="+mn-ea"/>
        <a:cs typeface="Times New Roman" pitchFamily="18" charset="0"/>
      </a:defRPr>
    </a:lvl5pPr>
    <a:lvl6pPr marL="2286000" algn="l" defTabSz="914400" rtl="0" eaLnBrk="1" latinLnBrk="0" hangingPunct="1">
      <a:defRPr b="1" kern="1200">
        <a:solidFill>
          <a:schemeClr val="tx1"/>
        </a:solidFill>
        <a:latin typeface="Arial" charset="0"/>
        <a:ea typeface="+mn-ea"/>
        <a:cs typeface="Times New Roman" pitchFamily="18" charset="0"/>
      </a:defRPr>
    </a:lvl6pPr>
    <a:lvl7pPr marL="2743200" algn="l" defTabSz="914400" rtl="0" eaLnBrk="1" latinLnBrk="0" hangingPunct="1">
      <a:defRPr b="1" kern="1200">
        <a:solidFill>
          <a:schemeClr val="tx1"/>
        </a:solidFill>
        <a:latin typeface="Arial" charset="0"/>
        <a:ea typeface="+mn-ea"/>
        <a:cs typeface="Times New Roman" pitchFamily="18" charset="0"/>
      </a:defRPr>
    </a:lvl7pPr>
    <a:lvl8pPr marL="3200400" algn="l" defTabSz="914400" rtl="0" eaLnBrk="1" latinLnBrk="0" hangingPunct="1">
      <a:defRPr b="1" kern="1200">
        <a:solidFill>
          <a:schemeClr val="tx1"/>
        </a:solidFill>
        <a:latin typeface="Arial" charset="0"/>
        <a:ea typeface="+mn-ea"/>
        <a:cs typeface="Times New Roman" pitchFamily="18" charset="0"/>
      </a:defRPr>
    </a:lvl8pPr>
    <a:lvl9pPr marL="3657600" algn="l" defTabSz="914400" rtl="0" eaLnBrk="1" latinLnBrk="0" hangingPunct="1">
      <a:defRPr b="1" kern="1200">
        <a:solidFill>
          <a:schemeClr val="tx1"/>
        </a:solidFill>
        <a:latin typeface="Arial" charset="0"/>
        <a:ea typeface="+mn-ea"/>
        <a:cs typeface="Times New Roman" pitchFamily="18" charset="0"/>
      </a:defRPr>
    </a:lvl9pPr>
  </p:defaultTextStyle>
  <p:extLst>
    <p:ext uri="{521415D9-36F7-43E2-AB2F-B90AF26B5E84}">
      <p14:sectionLst xmlns:p14="http://schemas.microsoft.com/office/powerpoint/2010/main">
        <p14:section name="Seção Padrão" id="{3CFE441A-1FE0-4298-8449-C390423F5C2D}">
          <p14:sldIdLst>
            <p14:sldId id="1499"/>
            <p14:sldId id="1618"/>
            <p14:sldId id="1609"/>
          </p14:sldIdLst>
        </p14:section>
        <p14:section name="Seção sem Título" id="{E9CE3E09-89C7-4774-92ED-839BFB6C6319}">
          <p14:sldIdLst>
            <p14:sldId id="1616"/>
            <p14:sldId id="1610"/>
            <p14:sldId id="1613"/>
            <p14:sldId id="1623"/>
            <p14:sldId id="1627"/>
            <p14:sldId id="1619"/>
            <p14:sldId id="1621"/>
            <p14:sldId id="1629"/>
            <p14:sldId id="1630"/>
            <p14:sldId id="1624"/>
            <p14:sldId id="1625"/>
            <p14:sldId id="1633"/>
            <p14:sldId id="1631"/>
            <p14:sldId id="1632"/>
            <p14:sldId id="1622"/>
          </p14:sldIdLst>
        </p14:section>
      </p14:sectionLst>
    </p:ext>
    <p:ext uri="{EFAFB233-063F-42B5-8137-9DF3F51BA10A}">
      <p15:sldGuideLst xmlns:p15="http://schemas.microsoft.com/office/powerpoint/2012/main" xmlns="">
        <p15:guide id="1" orient="horz" pos="2112">
          <p15:clr>
            <a:srgbClr val="A4A3A4"/>
          </p15:clr>
        </p15:guide>
        <p15:guide id="2" pos="3136">
          <p15:clr>
            <a:srgbClr val="A4A3A4"/>
          </p15:clr>
        </p15:guide>
      </p15:sldGuideLst>
    </p:ext>
    <p:ext uri="{2D200454-40CA-4A62-9FC3-DE9A4176ACB9}">
      <p15:notesGuideLst xmlns:p15="http://schemas.microsoft.com/office/powerpoint/2012/main" xmlns="">
        <p15:guide id="1" orient="horz" pos="3120" userDrawn="1">
          <p15:clr>
            <a:srgbClr val="A4A3A4"/>
          </p15:clr>
        </p15:guide>
        <p15:guide id="2" pos="21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BRIELACS" initials="G" lastIdx="1" clrIdx="0"/>
  <p:cmAuthor id="1" name="Nivaldo Dias Filho" initials="NDF"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0EEE0"/>
    <a:srgbClr val="DDDDDD"/>
    <a:srgbClr val="C0C0C0"/>
    <a:srgbClr val="002651"/>
    <a:srgbClr val="DF9F21"/>
    <a:srgbClr val="ADC7EA"/>
    <a:srgbClr val="D2D2DD"/>
    <a:srgbClr val="B9B9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5" autoAdjust="0"/>
    <p:restoredTop sz="77213" autoAdjust="0"/>
  </p:normalViewPr>
  <p:slideViewPr>
    <p:cSldViewPr snapToGrid="0">
      <p:cViewPr varScale="1">
        <p:scale>
          <a:sx n="56" d="100"/>
          <a:sy n="56" d="100"/>
        </p:scale>
        <p:origin x="-1002" y="-90"/>
      </p:cViewPr>
      <p:guideLst>
        <p:guide orient="horz" pos="2112"/>
        <p:guide pos="3136"/>
      </p:guideLst>
    </p:cSldViewPr>
  </p:slideViewPr>
  <p:outlineViewPr>
    <p:cViewPr>
      <p:scale>
        <a:sx n="75" d="100"/>
        <a:sy n="75"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6" d="100"/>
          <a:sy n="66" d="100"/>
        </p:scale>
        <p:origin x="2364" y="84"/>
      </p:cViewPr>
      <p:guideLst>
        <p:guide orient="horz" pos="3120"/>
        <p:guide pos="21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BE7AF-5DE1-4589-ABD1-543A4D0B3BCC}" type="doc">
      <dgm:prSet loTypeId="urn:microsoft.com/office/officeart/2005/8/layout/hProcess9" loCatId="process" qsTypeId="urn:microsoft.com/office/officeart/2005/8/quickstyle/simple1" qsCatId="simple" csTypeId="urn:microsoft.com/office/officeart/2005/8/colors/accent1_2" csCatId="accent1" phldr="1"/>
      <dgm:spPr/>
    </dgm:pt>
    <dgm:pt modelId="{542D6E08-FE83-4E43-9E53-58E641234518}">
      <dgm:prSet phldrT="[Texto]" custT="1"/>
      <dgm:spPr>
        <a:solidFill>
          <a:schemeClr val="bg1">
            <a:lumMod val="50000"/>
          </a:schemeClr>
        </a:solidFill>
      </dgm:spPr>
      <dgm:t>
        <a:bodyPr/>
        <a:lstStyle/>
        <a:p>
          <a:r>
            <a:rPr lang="pt-BR" sz="2400" dirty="0" smtClean="0"/>
            <a:t>Maiores incertezas (riscos)</a:t>
          </a:r>
          <a:endParaRPr lang="pt-BR" sz="2400" dirty="0"/>
        </a:p>
      </dgm:t>
    </dgm:pt>
    <dgm:pt modelId="{EB3A5751-6331-44CA-98EE-A1A0D3509507}" type="parTrans" cxnId="{8964A317-B2D3-48A7-9FF1-2F244C10CDAD}">
      <dgm:prSet/>
      <dgm:spPr/>
      <dgm:t>
        <a:bodyPr/>
        <a:lstStyle/>
        <a:p>
          <a:endParaRPr lang="pt-BR"/>
        </a:p>
      </dgm:t>
    </dgm:pt>
    <dgm:pt modelId="{F1520992-41D6-4308-846A-79A117402A02}" type="sibTrans" cxnId="{8964A317-B2D3-48A7-9FF1-2F244C10CDAD}">
      <dgm:prSet/>
      <dgm:spPr/>
      <dgm:t>
        <a:bodyPr/>
        <a:lstStyle/>
        <a:p>
          <a:endParaRPr lang="pt-BR"/>
        </a:p>
      </dgm:t>
    </dgm:pt>
    <dgm:pt modelId="{BF2D5040-4397-40A3-8EC4-E2DC91099896}">
      <dgm:prSet phldrT="[Texto]" custT="1"/>
      <dgm:spPr>
        <a:solidFill>
          <a:schemeClr val="bg1">
            <a:lumMod val="50000"/>
          </a:schemeClr>
        </a:solidFill>
      </dgm:spPr>
      <dgm:t>
        <a:bodyPr/>
        <a:lstStyle/>
        <a:p>
          <a:r>
            <a:rPr lang="pt-BR" sz="2400" dirty="0" smtClean="0"/>
            <a:t>Maiores preços</a:t>
          </a:r>
          <a:endParaRPr lang="pt-BR" sz="2400" dirty="0"/>
        </a:p>
      </dgm:t>
    </dgm:pt>
    <dgm:pt modelId="{194E8FDA-8F38-40FD-95C9-EBA8736AD275}" type="parTrans" cxnId="{BF89F950-AD0A-4AF9-A06C-97587981A3EA}">
      <dgm:prSet/>
      <dgm:spPr/>
      <dgm:t>
        <a:bodyPr/>
        <a:lstStyle/>
        <a:p>
          <a:endParaRPr lang="pt-BR"/>
        </a:p>
      </dgm:t>
    </dgm:pt>
    <dgm:pt modelId="{EA2524F2-8392-4F99-B8F1-AE71B43C8C08}" type="sibTrans" cxnId="{BF89F950-AD0A-4AF9-A06C-97587981A3EA}">
      <dgm:prSet/>
      <dgm:spPr/>
      <dgm:t>
        <a:bodyPr/>
        <a:lstStyle/>
        <a:p>
          <a:endParaRPr lang="pt-BR"/>
        </a:p>
      </dgm:t>
    </dgm:pt>
    <dgm:pt modelId="{D4395FB8-1648-4965-B579-2BE8E80B4EDF}" type="pres">
      <dgm:prSet presAssocID="{44FBE7AF-5DE1-4589-ABD1-543A4D0B3BCC}" presName="CompostProcess" presStyleCnt="0">
        <dgm:presLayoutVars>
          <dgm:dir/>
          <dgm:resizeHandles val="exact"/>
        </dgm:presLayoutVars>
      </dgm:prSet>
      <dgm:spPr/>
    </dgm:pt>
    <dgm:pt modelId="{B54A3F09-55BD-4237-BB81-EBD430962FC8}" type="pres">
      <dgm:prSet presAssocID="{44FBE7AF-5DE1-4589-ABD1-543A4D0B3BCC}" presName="arrow" presStyleLbl="bgShp" presStyleIdx="0" presStyleCnt="1" custScaleX="117647" custLinFactNeighborX="-11693" custLinFactNeighborY="-1219"/>
      <dgm:spPr>
        <a:solidFill>
          <a:schemeClr val="tx1">
            <a:lumMod val="85000"/>
            <a:lumOff val="15000"/>
          </a:schemeClr>
        </a:solidFill>
      </dgm:spPr>
    </dgm:pt>
    <dgm:pt modelId="{B344DA7D-906B-4829-873A-4DE1A5E14EEE}" type="pres">
      <dgm:prSet presAssocID="{44FBE7AF-5DE1-4589-ABD1-543A4D0B3BCC}" presName="linearProcess" presStyleCnt="0"/>
      <dgm:spPr/>
    </dgm:pt>
    <dgm:pt modelId="{5E440C54-1356-425B-8FA4-9E3D44861C8A}" type="pres">
      <dgm:prSet presAssocID="{542D6E08-FE83-4E43-9E53-58E641234518}" presName="textNode" presStyleLbl="node1" presStyleIdx="0" presStyleCnt="2" custLinFactX="-5081" custLinFactNeighborX="-100000">
        <dgm:presLayoutVars>
          <dgm:bulletEnabled val="1"/>
        </dgm:presLayoutVars>
      </dgm:prSet>
      <dgm:spPr/>
      <dgm:t>
        <a:bodyPr/>
        <a:lstStyle/>
        <a:p>
          <a:endParaRPr lang="pt-BR"/>
        </a:p>
      </dgm:t>
    </dgm:pt>
    <dgm:pt modelId="{19A56CB6-697C-4201-ADCD-B8B2F46EB00E}" type="pres">
      <dgm:prSet presAssocID="{F1520992-41D6-4308-846A-79A117402A02}" presName="sibTrans" presStyleCnt="0"/>
      <dgm:spPr/>
    </dgm:pt>
    <dgm:pt modelId="{63DF1EFD-C11A-4FB4-AE26-7A2F755FE2ED}" type="pres">
      <dgm:prSet presAssocID="{BF2D5040-4397-40A3-8EC4-E2DC91099896}" presName="textNode" presStyleLbl="node1" presStyleIdx="1" presStyleCnt="2" custLinFactX="-2236" custLinFactNeighborX="-100000">
        <dgm:presLayoutVars>
          <dgm:bulletEnabled val="1"/>
        </dgm:presLayoutVars>
      </dgm:prSet>
      <dgm:spPr/>
      <dgm:t>
        <a:bodyPr/>
        <a:lstStyle/>
        <a:p>
          <a:endParaRPr lang="pt-BR"/>
        </a:p>
      </dgm:t>
    </dgm:pt>
  </dgm:ptLst>
  <dgm:cxnLst>
    <dgm:cxn modelId="{BF89F950-AD0A-4AF9-A06C-97587981A3EA}" srcId="{44FBE7AF-5DE1-4589-ABD1-543A4D0B3BCC}" destId="{BF2D5040-4397-40A3-8EC4-E2DC91099896}" srcOrd="1" destOrd="0" parTransId="{194E8FDA-8F38-40FD-95C9-EBA8736AD275}" sibTransId="{EA2524F2-8392-4F99-B8F1-AE71B43C8C08}"/>
    <dgm:cxn modelId="{F8119B48-106B-40E6-8C8B-8D4E87369D0F}" type="presOf" srcId="{44FBE7AF-5DE1-4589-ABD1-543A4D0B3BCC}" destId="{D4395FB8-1648-4965-B579-2BE8E80B4EDF}" srcOrd="0" destOrd="0" presId="urn:microsoft.com/office/officeart/2005/8/layout/hProcess9"/>
    <dgm:cxn modelId="{8964A317-B2D3-48A7-9FF1-2F244C10CDAD}" srcId="{44FBE7AF-5DE1-4589-ABD1-543A4D0B3BCC}" destId="{542D6E08-FE83-4E43-9E53-58E641234518}" srcOrd="0" destOrd="0" parTransId="{EB3A5751-6331-44CA-98EE-A1A0D3509507}" sibTransId="{F1520992-41D6-4308-846A-79A117402A02}"/>
    <dgm:cxn modelId="{DB675C79-35AB-4C68-8B2A-F7FD5141E78B}" type="presOf" srcId="{BF2D5040-4397-40A3-8EC4-E2DC91099896}" destId="{63DF1EFD-C11A-4FB4-AE26-7A2F755FE2ED}" srcOrd="0" destOrd="0" presId="urn:microsoft.com/office/officeart/2005/8/layout/hProcess9"/>
    <dgm:cxn modelId="{AFC8F343-91E4-40F9-8073-C2A4A5B82244}" type="presOf" srcId="{542D6E08-FE83-4E43-9E53-58E641234518}" destId="{5E440C54-1356-425B-8FA4-9E3D44861C8A}" srcOrd="0" destOrd="0" presId="urn:microsoft.com/office/officeart/2005/8/layout/hProcess9"/>
    <dgm:cxn modelId="{06AEC57F-F736-4956-AF5F-C1624C909205}" type="presParOf" srcId="{D4395FB8-1648-4965-B579-2BE8E80B4EDF}" destId="{B54A3F09-55BD-4237-BB81-EBD430962FC8}" srcOrd="0" destOrd="0" presId="urn:microsoft.com/office/officeart/2005/8/layout/hProcess9"/>
    <dgm:cxn modelId="{B4788438-7DFA-4019-A267-ACEF6B53A9F2}" type="presParOf" srcId="{D4395FB8-1648-4965-B579-2BE8E80B4EDF}" destId="{B344DA7D-906B-4829-873A-4DE1A5E14EEE}" srcOrd="1" destOrd="0" presId="urn:microsoft.com/office/officeart/2005/8/layout/hProcess9"/>
    <dgm:cxn modelId="{9FAE8C7A-86B9-4E55-94A2-BB9AC13BE5D1}" type="presParOf" srcId="{B344DA7D-906B-4829-873A-4DE1A5E14EEE}" destId="{5E440C54-1356-425B-8FA4-9E3D44861C8A}" srcOrd="0" destOrd="0" presId="urn:microsoft.com/office/officeart/2005/8/layout/hProcess9"/>
    <dgm:cxn modelId="{06863172-140A-49DC-81D4-0D85FE9C61D2}" type="presParOf" srcId="{B344DA7D-906B-4829-873A-4DE1A5E14EEE}" destId="{19A56CB6-697C-4201-ADCD-B8B2F46EB00E}" srcOrd="1" destOrd="0" presId="urn:microsoft.com/office/officeart/2005/8/layout/hProcess9"/>
    <dgm:cxn modelId="{62AB0F35-DC94-4C27-A2B9-7C25007A70C7}" type="presParOf" srcId="{B344DA7D-906B-4829-873A-4DE1A5E14EEE}" destId="{63DF1EFD-C11A-4FB4-AE26-7A2F755FE2ED}"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F2534-BC70-4B06-874C-E5FAD0FA26C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pt-BR"/>
        </a:p>
      </dgm:t>
    </dgm:pt>
    <dgm:pt modelId="{A4A9B448-8DE4-4A22-8580-2C153D5826A0}">
      <dgm:prSet phldrT="[Texto]" custT="1"/>
      <dgm:spPr>
        <a:solidFill>
          <a:schemeClr val="tx1">
            <a:lumMod val="65000"/>
            <a:lumOff val="35000"/>
          </a:schemeClr>
        </a:solidFill>
      </dgm:spPr>
      <dgm:t>
        <a:bodyPr/>
        <a:lstStyle/>
        <a:p>
          <a:pPr algn="ctr"/>
          <a:r>
            <a:rPr lang="pt-BR" sz="1800" b="1" dirty="0"/>
            <a:t>Motivações para a Contratação Integrada</a:t>
          </a:r>
        </a:p>
      </dgm:t>
    </dgm:pt>
    <dgm:pt modelId="{581B268A-E377-47F0-B509-6F1591DA8773}" type="parTrans" cxnId="{EDA449D6-077F-4C0E-93F7-B0D4EAE9560D}">
      <dgm:prSet/>
      <dgm:spPr/>
      <dgm:t>
        <a:bodyPr/>
        <a:lstStyle/>
        <a:p>
          <a:pPr algn="ctr"/>
          <a:endParaRPr lang="pt-BR"/>
        </a:p>
      </dgm:t>
    </dgm:pt>
    <dgm:pt modelId="{2B0A604F-0A0C-4BC5-A472-2E591C6655A0}" type="sibTrans" cxnId="{EDA449D6-077F-4C0E-93F7-B0D4EAE9560D}">
      <dgm:prSet/>
      <dgm:spPr/>
      <dgm:t>
        <a:bodyPr/>
        <a:lstStyle/>
        <a:p>
          <a:pPr algn="ctr"/>
          <a:endParaRPr lang="pt-BR"/>
        </a:p>
      </dgm:t>
    </dgm:pt>
    <dgm:pt modelId="{8A1F6670-9135-4015-BBFD-7AFEBF543D1C}">
      <dgm:prSet phldrT="[Texto]" custT="1"/>
      <dgm:spPr>
        <a:solidFill>
          <a:schemeClr val="bg1">
            <a:lumMod val="50000"/>
          </a:schemeClr>
        </a:solidFill>
      </dgm:spPr>
      <dgm:t>
        <a:bodyPr/>
        <a:lstStyle/>
        <a:p>
          <a:pPr algn="ctr"/>
          <a:r>
            <a:rPr lang="pt-BR" sz="1800" dirty="0"/>
            <a:t>Real competição em termos de solução de projeto</a:t>
          </a:r>
        </a:p>
      </dgm:t>
    </dgm:pt>
    <dgm:pt modelId="{6AB9FAA2-E589-4385-852D-15FED364481E}" type="parTrans" cxnId="{BED60F54-EAD1-4B92-AC27-BD3CFAADFD1B}">
      <dgm:prSet/>
      <dgm:spPr/>
      <dgm:t>
        <a:bodyPr/>
        <a:lstStyle/>
        <a:p>
          <a:pPr algn="ctr"/>
          <a:endParaRPr lang="pt-BR"/>
        </a:p>
      </dgm:t>
    </dgm:pt>
    <dgm:pt modelId="{3981573E-7543-4C2A-834D-93F31136036F}" type="sibTrans" cxnId="{BED60F54-EAD1-4B92-AC27-BD3CFAADFD1B}">
      <dgm:prSet/>
      <dgm:spPr>
        <a:solidFill>
          <a:schemeClr val="bg1">
            <a:lumMod val="75000"/>
          </a:schemeClr>
        </a:solidFill>
      </dgm:spPr>
      <dgm:t>
        <a:bodyPr/>
        <a:lstStyle/>
        <a:p>
          <a:pPr algn="ctr"/>
          <a:endParaRPr lang="pt-BR"/>
        </a:p>
      </dgm:t>
    </dgm:pt>
    <dgm:pt modelId="{252F5983-3D0C-40F3-87CC-14FBD03D23E0}">
      <dgm:prSet phldrT="[Texto]" custT="1"/>
      <dgm:spPr>
        <a:solidFill>
          <a:schemeClr val="bg1">
            <a:lumMod val="50000"/>
          </a:schemeClr>
        </a:solidFill>
      </dgm:spPr>
      <dgm:t>
        <a:bodyPr/>
        <a:lstStyle/>
        <a:p>
          <a:pPr algn="ctr"/>
          <a:r>
            <a:rPr lang="pt-BR" sz="1500" dirty="0"/>
            <a:t>Distinção relevante entre as possíveis soluções a serem apresentadas</a:t>
          </a:r>
        </a:p>
      </dgm:t>
    </dgm:pt>
    <dgm:pt modelId="{3CFD3667-CF34-445D-8B72-C975A9C92AF1}" type="parTrans" cxnId="{824B8F6A-BACA-4D8F-96D5-372ECF23F43C}">
      <dgm:prSet/>
      <dgm:spPr/>
      <dgm:t>
        <a:bodyPr/>
        <a:lstStyle/>
        <a:p>
          <a:pPr algn="ctr"/>
          <a:endParaRPr lang="pt-BR"/>
        </a:p>
      </dgm:t>
    </dgm:pt>
    <dgm:pt modelId="{436C3435-7C08-46D7-B0EB-3E7B64DC9D43}" type="sibTrans" cxnId="{824B8F6A-BACA-4D8F-96D5-372ECF23F43C}">
      <dgm:prSet/>
      <dgm:spPr>
        <a:solidFill>
          <a:schemeClr val="bg1">
            <a:lumMod val="75000"/>
          </a:schemeClr>
        </a:solidFill>
      </dgm:spPr>
      <dgm:t>
        <a:bodyPr/>
        <a:lstStyle/>
        <a:p>
          <a:pPr algn="ctr"/>
          <a:endParaRPr lang="pt-BR"/>
        </a:p>
      </dgm:t>
    </dgm:pt>
    <dgm:pt modelId="{27D4CA2D-F308-4187-AD1A-B8C55E0C9C32}">
      <dgm:prSet phldrT="[Texto]" custT="1"/>
      <dgm:spPr>
        <a:solidFill>
          <a:schemeClr val="bg1">
            <a:lumMod val="50000"/>
          </a:schemeClr>
        </a:solidFill>
      </dgm:spPr>
      <dgm:t>
        <a:bodyPr/>
        <a:lstStyle/>
        <a:p>
          <a:pPr algn="ctr"/>
          <a:r>
            <a:rPr lang="pt-BR" sz="1500" dirty="0"/>
            <a:t>Dificuldade de a própria Administração chegar à melhor solução técnica e/ou metodológica</a:t>
          </a:r>
        </a:p>
      </dgm:t>
    </dgm:pt>
    <dgm:pt modelId="{1C4D81A9-5CE1-4C27-BEC2-3E8F2E7D7F68}" type="parTrans" cxnId="{AC8F2C9B-DDBE-4633-87EA-00FB11644371}">
      <dgm:prSet/>
      <dgm:spPr/>
      <dgm:t>
        <a:bodyPr/>
        <a:lstStyle/>
        <a:p>
          <a:pPr algn="ctr"/>
          <a:endParaRPr lang="pt-BR"/>
        </a:p>
      </dgm:t>
    </dgm:pt>
    <dgm:pt modelId="{851F33EE-4691-4A55-9D2B-1E7FEF11B74F}" type="sibTrans" cxnId="{AC8F2C9B-DDBE-4633-87EA-00FB11644371}">
      <dgm:prSet/>
      <dgm:spPr>
        <a:solidFill>
          <a:schemeClr val="bg1">
            <a:lumMod val="75000"/>
          </a:schemeClr>
        </a:solidFill>
      </dgm:spPr>
      <dgm:t>
        <a:bodyPr/>
        <a:lstStyle/>
        <a:p>
          <a:pPr algn="ctr"/>
          <a:endParaRPr lang="pt-BR"/>
        </a:p>
      </dgm:t>
    </dgm:pt>
    <dgm:pt modelId="{69AE713C-8159-4B5C-B634-B67DDEE5C97D}">
      <dgm:prSet phldrT="[Texto]" custT="1"/>
      <dgm:spPr>
        <a:solidFill>
          <a:schemeClr val="bg1">
            <a:lumMod val="50000"/>
          </a:schemeClr>
        </a:solidFill>
      </dgm:spPr>
      <dgm:t>
        <a:bodyPr/>
        <a:lstStyle/>
        <a:p>
          <a:pPr algn="ctr"/>
          <a:r>
            <a:rPr lang="pt-BR" sz="1500" dirty="0"/>
            <a:t>Preferência de comparar e pontuar as diferentes soluções apresentadas</a:t>
          </a:r>
        </a:p>
      </dgm:t>
    </dgm:pt>
    <dgm:pt modelId="{588CCEAC-0B6B-4517-9C24-92F2ABAFF774}" type="parTrans" cxnId="{F44687E5-5ECB-4960-94E7-629BF60E5B1C}">
      <dgm:prSet/>
      <dgm:spPr/>
      <dgm:t>
        <a:bodyPr/>
        <a:lstStyle/>
        <a:p>
          <a:pPr algn="ctr"/>
          <a:endParaRPr lang="pt-BR"/>
        </a:p>
      </dgm:t>
    </dgm:pt>
    <dgm:pt modelId="{98C91F75-4F29-41B0-B555-E693499ECB00}" type="sibTrans" cxnId="{F44687E5-5ECB-4960-94E7-629BF60E5B1C}">
      <dgm:prSet/>
      <dgm:spPr>
        <a:solidFill>
          <a:schemeClr val="bg1">
            <a:lumMod val="75000"/>
          </a:schemeClr>
        </a:solidFill>
      </dgm:spPr>
      <dgm:t>
        <a:bodyPr/>
        <a:lstStyle/>
        <a:p>
          <a:pPr algn="ctr"/>
          <a:endParaRPr lang="pt-BR"/>
        </a:p>
      </dgm:t>
    </dgm:pt>
    <dgm:pt modelId="{FC4D3341-81AB-4C04-B322-CEA37C29ECFF}" type="pres">
      <dgm:prSet presAssocID="{A06F2534-BC70-4B06-874C-E5FAD0FA26CE}" presName="Name0" presStyleCnt="0">
        <dgm:presLayoutVars>
          <dgm:chMax val="1"/>
          <dgm:dir/>
          <dgm:animLvl val="ctr"/>
          <dgm:resizeHandles val="exact"/>
        </dgm:presLayoutVars>
      </dgm:prSet>
      <dgm:spPr/>
      <dgm:t>
        <a:bodyPr/>
        <a:lstStyle/>
        <a:p>
          <a:endParaRPr lang="pt-BR"/>
        </a:p>
      </dgm:t>
    </dgm:pt>
    <dgm:pt modelId="{1387B455-025C-48E3-B7E6-B18068D17F67}" type="pres">
      <dgm:prSet presAssocID="{A4A9B448-8DE4-4A22-8580-2C153D5826A0}" presName="centerShape" presStyleLbl="node0" presStyleIdx="0" presStyleCnt="1"/>
      <dgm:spPr/>
      <dgm:t>
        <a:bodyPr/>
        <a:lstStyle/>
        <a:p>
          <a:endParaRPr lang="pt-BR"/>
        </a:p>
      </dgm:t>
    </dgm:pt>
    <dgm:pt modelId="{8B07CEDB-4F2B-4633-B94C-DD2BC9BFC07B}" type="pres">
      <dgm:prSet presAssocID="{8A1F6670-9135-4015-BBFD-7AFEBF543D1C}" presName="node" presStyleLbl="node1" presStyleIdx="0" presStyleCnt="4" custScaleX="160849" custRadScaleRad="100093">
        <dgm:presLayoutVars>
          <dgm:bulletEnabled val="1"/>
        </dgm:presLayoutVars>
      </dgm:prSet>
      <dgm:spPr/>
      <dgm:t>
        <a:bodyPr/>
        <a:lstStyle/>
        <a:p>
          <a:endParaRPr lang="pt-BR"/>
        </a:p>
      </dgm:t>
    </dgm:pt>
    <dgm:pt modelId="{513D5D8C-780D-4049-A959-EB81714B68FE}" type="pres">
      <dgm:prSet presAssocID="{8A1F6670-9135-4015-BBFD-7AFEBF543D1C}" presName="dummy" presStyleCnt="0"/>
      <dgm:spPr/>
    </dgm:pt>
    <dgm:pt modelId="{C3C2A3A5-27A4-4F14-ACE6-084BD99C78B4}" type="pres">
      <dgm:prSet presAssocID="{3981573E-7543-4C2A-834D-93F31136036F}" presName="sibTrans" presStyleLbl="sibTrans2D1" presStyleIdx="0" presStyleCnt="4"/>
      <dgm:spPr/>
      <dgm:t>
        <a:bodyPr/>
        <a:lstStyle/>
        <a:p>
          <a:endParaRPr lang="pt-BR"/>
        </a:p>
      </dgm:t>
    </dgm:pt>
    <dgm:pt modelId="{D0F287AA-73B8-4225-9EBF-49E3B4D27029}" type="pres">
      <dgm:prSet presAssocID="{252F5983-3D0C-40F3-87CC-14FBD03D23E0}" presName="node" presStyleLbl="node1" presStyleIdx="1" presStyleCnt="4" custScaleX="141449">
        <dgm:presLayoutVars>
          <dgm:bulletEnabled val="1"/>
        </dgm:presLayoutVars>
      </dgm:prSet>
      <dgm:spPr/>
      <dgm:t>
        <a:bodyPr/>
        <a:lstStyle/>
        <a:p>
          <a:endParaRPr lang="pt-BR"/>
        </a:p>
      </dgm:t>
    </dgm:pt>
    <dgm:pt modelId="{B8B30781-A657-458A-987F-DCA81B73DD8B}" type="pres">
      <dgm:prSet presAssocID="{252F5983-3D0C-40F3-87CC-14FBD03D23E0}" presName="dummy" presStyleCnt="0"/>
      <dgm:spPr/>
    </dgm:pt>
    <dgm:pt modelId="{ECDC5525-E4B4-4E5E-B824-E7FA779B87A8}" type="pres">
      <dgm:prSet presAssocID="{436C3435-7C08-46D7-B0EB-3E7B64DC9D43}" presName="sibTrans" presStyleLbl="sibTrans2D1" presStyleIdx="1" presStyleCnt="4"/>
      <dgm:spPr/>
      <dgm:t>
        <a:bodyPr/>
        <a:lstStyle/>
        <a:p>
          <a:endParaRPr lang="pt-BR"/>
        </a:p>
      </dgm:t>
    </dgm:pt>
    <dgm:pt modelId="{62ED391C-B0BC-464A-B36C-E5297A4B8261}" type="pres">
      <dgm:prSet presAssocID="{27D4CA2D-F308-4187-AD1A-B8C55E0C9C32}" presName="node" presStyleLbl="node1" presStyleIdx="2" presStyleCnt="4" custScaleX="160849">
        <dgm:presLayoutVars>
          <dgm:bulletEnabled val="1"/>
        </dgm:presLayoutVars>
      </dgm:prSet>
      <dgm:spPr/>
      <dgm:t>
        <a:bodyPr/>
        <a:lstStyle/>
        <a:p>
          <a:endParaRPr lang="pt-BR"/>
        </a:p>
      </dgm:t>
    </dgm:pt>
    <dgm:pt modelId="{6997768A-D0CB-406E-A994-52790762DB11}" type="pres">
      <dgm:prSet presAssocID="{27D4CA2D-F308-4187-AD1A-B8C55E0C9C32}" presName="dummy" presStyleCnt="0"/>
      <dgm:spPr/>
    </dgm:pt>
    <dgm:pt modelId="{77D29B0C-58DA-4CD9-BAD8-369EEFAF81D9}" type="pres">
      <dgm:prSet presAssocID="{851F33EE-4691-4A55-9D2B-1E7FEF11B74F}" presName="sibTrans" presStyleLbl="sibTrans2D1" presStyleIdx="2" presStyleCnt="4"/>
      <dgm:spPr/>
      <dgm:t>
        <a:bodyPr/>
        <a:lstStyle/>
        <a:p>
          <a:endParaRPr lang="pt-BR"/>
        </a:p>
      </dgm:t>
    </dgm:pt>
    <dgm:pt modelId="{D21E2A8A-750B-4115-AC20-3459692DE971}" type="pres">
      <dgm:prSet presAssocID="{69AE713C-8159-4B5C-B634-B67DDEE5C97D}" presName="node" presStyleLbl="node1" presStyleIdx="3" presStyleCnt="4" custScaleX="137225">
        <dgm:presLayoutVars>
          <dgm:bulletEnabled val="1"/>
        </dgm:presLayoutVars>
      </dgm:prSet>
      <dgm:spPr/>
      <dgm:t>
        <a:bodyPr/>
        <a:lstStyle/>
        <a:p>
          <a:endParaRPr lang="pt-BR"/>
        </a:p>
      </dgm:t>
    </dgm:pt>
    <dgm:pt modelId="{8E1A50FA-14F5-4A38-A865-3F0B134F5C6C}" type="pres">
      <dgm:prSet presAssocID="{69AE713C-8159-4B5C-B634-B67DDEE5C97D}" presName="dummy" presStyleCnt="0"/>
      <dgm:spPr/>
    </dgm:pt>
    <dgm:pt modelId="{1CF6621C-8972-4664-BE12-48C6DA4A1FB6}" type="pres">
      <dgm:prSet presAssocID="{98C91F75-4F29-41B0-B555-E693499ECB00}" presName="sibTrans" presStyleLbl="sibTrans2D1" presStyleIdx="3" presStyleCnt="4"/>
      <dgm:spPr/>
      <dgm:t>
        <a:bodyPr/>
        <a:lstStyle/>
        <a:p>
          <a:endParaRPr lang="pt-BR"/>
        </a:p>
      </dgm:t>
    </dgm:pt>
  </dgm:ptLst>
  <dgm:cxnLst>
    <dgm:cxn modelId="{84A546B1-4557-4CAA-8F6C-9048D4CC24F0}" type="presOf" srcId="{A4A9B448-8DE4-4A22-8580-2C153D5826A0}" destId="{1387B455-025C-48E3-B7E6-B18068D17F67}" srcOrd="0" destOrd="0" presId="urn:microsoft.com/office/officeart/2005/8/layout/radial6"/>
    <dgm:cxn modelId="{9DB77982-3C0D-4732-B647-8D5880AEF11F}" type="presOf" srcId="{252F5983-3D0C-40F3-87CC-14FBD03D23E0}" destId="{D0F287AA-73B8-4225-9EBF-49E3B4D27029}" srcOrd="0" destOrd="0" presId="urn:microsoft.com/office/officeart/2005/8/layout/radial6"/>
    <dgm:cxn modelId="{B28017FE-0433-4675-A5D5-0176BB9B4003}" type="presOf" srcId="{436C3435-7C08-46D7-B0EB-3E7B64DC9D43}" destId="{ECDC5525-E4B4-4E5E-B824-E7FA779B87A8}" srcOrd="0" destOrd="0" presId="urn:microsoft.com/office/officeart/2005/8/layout/radial6"/>
    <dgm:cxn modelId="{AC8F2C9B-DDBE-4633-87EA-00FB11644371}" srcId="{A4A9B448-8DE4-4A22-8580-2C153D5826A0}" destId="{27D4CA2D-F308-4187-AD1A-B8C55E0C9C32}" srcOrd="2" destOrd="0" parTransId="{1C4D81A9-5CE1-4C27-BEC2-3E8F2E7D7F68}" sibTransId="{851F33EE-4691-4A55-9D2B-1E7FEF11B74F}"/>
    <dgm:cxn modelId="{F44687E5-5ECB-4960-94E7-629BF60E5B1C}" srcId="{A4A9B448-8DE4-4A22-8580-2C153D5826A0}" destId="{69AE713C-8159-4B5C-B634-B67DDEE5C97D}" srcOrd="3" destOrd="0" parTransId="{588CCEAC-0B6B-4517-9C24-92F2ABAFF774}" sibTransId="{98C91F75-4F29-41B0-B555-E693499ECB00}"/>
    <dgm:cxn modelId="{8ADAE8F4-E1D2-42DF-8CD5-6616A76380B6}" type="presOf" srcId="{851F33EE-4691-4A55-9D2B-1E7FEF11B74F}" destId="{77D29B0C-58DA-4CD9-BAD8-369EEFAF81D9}" srcOrd="0" destOrd="0" presId="urn:microsoft.com/office/officeart/2005/8/layout/radial6"/>
    <dgm:cxn modelId="{824B8F6A-BACA-4D8F-96D5-372ECF23F43C}" srcId="{A4A9B448-8DE4-4A22-8580-2C153D5826A0}" destId="{252F5983-3D0C-40F3-87CC-14FBD03D23E0}" srcOrd="1" destOrd="0" parTransId="{3CFD3667-CF34-445D-8B72-C975A9C92AF1}" sibTransId="{436C3435-7C08-46D7-B0EB-3E7B64DC9D43}"/>
    <dgm:cxn modelId="{3306B7C2-7134-4BA3-BA88-292D5076CB2F}" type="presOf" srcId="{A06F2534-BC70-4B06-874C-E5FAD0FA26CE}" destId="{FC4D3341-81AB-4C04-B322-CEA37C29ECFF}" srcOrd="0" destOrd="0" presId="urn:microsoft.com/office/officeart/2005/8/layout/radial6"/>
    <dgm:cxn modelId="{99B163DC-6407-4D15-A680-3E7EE55EF315}" type="presOf" srcId="{98C91F75-4F29-41B0-B555-E693499ECB00}" destId="{1CF6621C-8972-4664-BE12-48C6DA4A1FB6}" srcOrd="0" destOrd="0" presId="urn:microsoft.com/office/officeart/2005/8/layout/radial6"/>
    <dgm:cxn modelId="{EDA449D6-077F-4C0E-93F7-B0D4EAE9560D}" srcId="{A06F2534-BC70-4B06-874C-E5FAD0FA26CE}" destId="{A4A9B448-8DE4-4A22-8580-2C153D5826A0}" srcOrd="0" destOrd="0" parTransId="{581B268A-E377-47F0-B509-6F1591DA8773}" sibTransId="{2B0A604F-0A0C-4BC5-A472-2E591C6655A0}"/>
    <dgm:cxn modelId="{E4FC039C-F87E-4194-BB27-6EA02DF67C7A}" type="presOf" srcId="{8A1F6670-9135-4015-BBFD-7AFEBF543D1C}" destId="{8B07CEDB-4F2B-4633-B94C-DD2BC9BFC07B}" srcOrd="0" destOrd="0" presId="urn:microsoft.com/office/officeart/2005/8/layout/radial6"/>
    <dgm:cxn modelId="{BED60F54-EAD1-4B92-AC27-BD3CFAADFD1B}" srcId="{A4A9B448-8DE4-4A22-8580-2C153D5826A0}" destId="{8A1F6670-9135-4015-BBFD-7AFEBF543D1C}" srcOrd="0" destOrd="0" parTransId="{6AB9FAA2-E589-4385-852D-15FED364481E}" sibTransId="{3981573E-7543-4C2A-834D-93F31136036F}"/>
    <dgm:cxn modelId="{7E496FDD-D3DC-49F1-BA32-C7BB38DEA3FE}" type="presOf" srcId="{3981573E-7543-4C2A-834D-93F31136036F}" destId="{C3C2A3A5-27A4-4F14-ACE6-084BD99C78B4}" srcOrd="0" destOrd="0" presId="urn:microsoft.com/office/officeart/2005/8/layout/radial6"/>
    <dgm:cxn modelId="{7C59E1BD-1F3C-4F7E-83E9-E9DC4491B433}" type="presOf" srcId="{69AE713C-8159-4B5C-B634-B67DDEE5C97D}" destId="{D21E2A8A-750B-4115-AC20-3459692DE971}" srcOrd="0" destOrd="0" presId="urn:microsoft.com/office/officeart/2005/8/layout/radial6"/>
    <dgm:cxn modelId="{FDB5BE51-FC4B-4BC9-8C94-5E0FB34569CC}" type="presOf" srcId="{27D4CA2D-F308-4187-AD1A-B8C55E0C9C32}" destId="{62ED391C-B0BC-464A-B36C-E5297A4B8261}" srcOrd="0" destOrd="0" presId="urn:microsoft.com/office/officeart/2005/8/layout/radial6"/>
    <dgm:cxn modelId="{C93EF2D3-F218-4784-B556-DF6A45A3360A}" type="presParOf" srcId="{FC4D3341-81AB-4C04-B322-CEA37C29ECFF}" destId="{1387B455-025C-48E3-B7E6-B18068D17F67}" srcOrd="0" destOrd="0" presId="urn:microsoft.com/office/officeart/2005/8/layout/radial6"/>
    <dgm:cxn modelId="{EA036945-BF91-4AB5-BFD2-1F3F2EE612CF}" type="presParOf" srcId="{FC4D3341-81AB-4C04-B322-CEA37C29ECFF}" destId="{8B07CEDB-4F2B-4633-B94C-DD2BC9BFC07B}" srcOrd="1" destOrd="0" presId="urn:microsoft.com/office/officeart/2005/8/layout/radial6"/>
    <dgm:cxn modelId="{2FB59623-79F3-4941-AABA-D2A1D6EFE169}" type="presParOf" srcId="{FC4D3341-81AB-4C04-B322-CEA37C29ECFF}" destId="{513D5D8C-780D-4049-A959-EB81714B68FE}" srcOrd="2" destOrd="0" presId="urn:microsoft.com/office/officeart/2005/8/layout/radial6"/>
    <dgm:cxn modelId="{3F66FDBB-39EE-4E14-9AC7-9311953B9B01}" type="presParOf" srcId="{FC4D3341-81AB-4C04-B322-CEA37C29ECFF}" destId="{C3C2A3A5-27A4-4F14-ACE6-084BD99C78B4}" srcOrd="3" destOrd="0" presId="urn:microsoft.com/office/officeart/2005/8/layout/radial6"/>
    <dgm:cxn modelId="{61A36F38-E908-41D1-8A5F-FF5320723AA9}" type="presParOf" srcId="{FC4D3341-81AB-4C04-B322-CEA37C29ECFF}" destId="{D0F287AA-73B8-4225-9EBF-49E3B4D27029}" srcOrd="4" destOrd="0" presId="urn:microsoft.com/office/officeart/2005/8/layout/radial6"/>
    <dgm:cxn modelId="{93F263C9-1568-4DAB-A82A-89F8EB564C27}" type="presParOf" srcId="{FC4D3341-81AB-4C04-B322-CEA37C29ECFF}" destId="{B8B30781-A657-458A-987F-DCA81B73DD8B}" srcOrd="5" destOrd="0" presId="urn:microsoft.com/office/officeart/2005/8/layout/radial6"/>
    <dgm:cxn modelId="{9F621E2B-8222-4754-88BA-CD84821EAED5}" type="presParOf" srcId="{FC4D3341-81AB-4C04-B322-CEA37C29ECFF}" destId="{ECDC5525-E4B4-4E5E-B824-E7FA779B87A8}" srcOrd="6" destOrd="0" presId="urn:microsoft.com/office/officeart/2005/8/layout/radial6"/>
    <dgm:cxn modelId="{39358C81-F09D-4079-B21A-50E8BA01E63A}" type="presParOf" srcId="{FC4D3341-81AB-4C04-B322-CEA37C29ECFF}" destId="{62ED391C-B0BC-464A-B36C-E5297A4B8261}" srcOrd="7" destOrd="0" presId="urn:microsoft.com/office/officeart/2005/8/layout/radial6"/>
    <dgm:cxn modelId="{E21142D1-72DB-490E-83FC-8B79591FDAC3}" type="presParOf" srcId="{FC4D3341-81AB-4C04-B322-CEA37C29ECFF}" destId="{6997768A-D0CB-406E-A994-52790762DB11}" srcOrd="8" destOrd="0" presId="urn:microsoft.com/office/officeart/2005/8/layout/radial6"/>
    <dgm:cxn modelId="{47F590D9-2F2C-4BCA-A333-A1C6D321B301}" type="presParOf" srcId="{FC4D3341-81AB-4C04-B322-CEA37C29ECFF}" destId="{77D29B0C-58DA-4CD9-BAD8-369EEFAF81D9}" srcOrd="9" destOrd="0" presId="urn:microsoft.com/office/officeart/2005/8/layout/radial6"/>
    <dgm:cxn modelId="{CA5B5049-FDE4-479A-90EC-C2327AE90602}" type="presParOf" srcId="{FC4D3341-81AB-4C04-B322-CEA37C29ECFF}" destId="{D21E2A8A-750B-4115-AC20-3459692DE971}" srcOrd="10" destOrd="0" presId="urn:microsoft.com/office/officeart/2005/8/layout/radial6"/>
    <dgm:cxn modelId="{7530AB65-86B5-476F-9021-736CFB22C595}" type="presParOf" srcId="{FC4D3341-81AB-4C04-B322-CEA37C29ECFF}" destId="{8E1A50FA-14F5-4A38-A865-3F0B134F5C6C}" srcOrd="11" destOrd="0" presId="urn:microsoft.com/office/officeart/2005/8/layout/radial6"/>
    <dgm:cxn modelId="{CC86EDC5-85D2-46BE-BA81-C994D70569A2}" type="presParOf" srcId="{FC4D3341-81AB-4C04-B322-CEA37C29ECFF}" destId="{1CF6621C-8972-4664-BE12-48C6DA4A1FB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2D3677-1D66-40A2-A822-69389028A249}" type="doc">
      <dgm:prSet loTypeId="urn:microsoft.com/office/officeart/2005/8/layout/gear1" loCatId="relationship" qsTypeId="urn:microsoft.com/office/officeart/2005/8/quickstyle/simple1" qsCatId="simple" csTypeId="urn:microsoft.com/office/officeart/2005/8/colors/accent1_2" csCatId="accent1" phldr="1"/>
      <dgm:spPr/>
    </dgm:pt>
    <dgm:pt modelId="{8AD93DE3-393F-4A03-BD9F-5DA9F23F1E5E}">
      <dgm:prSet phldrT="[Texto]"/>
      <dgm:spPr>
        <a:solidFill>
          <a:schemeClr val="bg1">
            <a:lumMod val="50000"/>
          </a:schemeClr>
        </a:solidFill>
      </dgm:spPr>
      <dgm:t>
        <a:bodyPr/>
        <a:lstStyle/>
        <a:p>
          <a:r>
            <a:rPr lang="pt-BR" b="1">
              <a:latin typeface="Times New Roman" pitchFamily="18" charset="0"/>
              <a:cs typeface="Times New Roman" pitchFamily="18" charset="0"/>
            </a:rPr>
            <a:t>ANTEPROJETO</a:t>
          </a:r>
        </a:p>
      </dgm:t>
    </dgm:pt>
    <dgm:pt modelId="{9735D516-6E35-41DE-B0A6-3861C1F7954A}" type="parTrans" cxnId="{D4AC20E1-2BD3-4984-8114-E078F9A0E1DB}">
      <dgm:prSet/>
      <dgm:spPr/>
      <dgm:t>
        <a:bodyPr/>
        <a:lstStyle/>
        <a:p>
          <a:endParaRPr lang="pt-BR"/>
        </a:p>
      </dgm:t>
    </dgm:pt>
    <dgm:pt modelId="{3E21A7AB-9D57-4210-9024-68474F80CD02}" type="sibTrans" cxnId="{D4AC20E1-2BD3-4984-8114-E078F9A0E1DB}">
      <dgm:prSet/>
      <dgm:spPr>
        <a:solidFill>
          <a:schemeClr val="bg1">
            <a:lumMod val="75000"/>
          </a:schemeClr>
        </a:solidFill>
      </dgm:spPr>
      <dgm:t>
        <a:bodyPr/>
        <a:lstStyle/>
        <a:p>
          <a:endParaRPr lang="pt-BR"/>
        </a:p>
      </dgm:t>
    </dgm:pt>
    <dgm:pt modelId="{449ABB46-806C-45FC-96D0-0952AFD6BE76}">
      <dgm:prSet phldrT="[Texto]" custT="1"/>
      <dgm:spPr>
        <a:solidFill>
          <a:schemeClr val="bg1">
            <a:lumMod val="50000"/>
          </a:schemeClr>
        </a:solidFill>
      </dgm:spPr>
      <dgm:t>
        <a:bodyPr/>
        <a:lstStyle/>
        <a:p>
          <a:r>
            <a:rPr lang="pt-BR" sz="1000" b="1">
              <a:latin typeface="Times New Roman" pitchFamily="18" charset="0"/>
              <a:cs typeface="Times New Roman" pitchFamily="18" charset="0"/>
            </a:rPr>
            <a:t>MATRIZ DE RISCOS</a:t>
          </a:r>
        </a:p>
      </dgm:t>
    </dgm:pt>
    <dgm:pt modelId="{EE008A74-BF10-42CD-BB1D-080643822BE6}" type="parTrans" cxnId="{1880FA1D-6DA4-4FCB-8C42-28F25EE16CB4}">
      <dgm:prSet/>
      <dgm:spPr/>
      <dgm:t>
        <a:bodyPr/>
        <a:lstStyle/>
        <a:p>
          <a:endParaRPr lang="pt-BR"/>
        </a:p>
      </dgm:t>
    </dgm:pt>
    <dgm:pt modelId="{A00E913C-4C27-4930-85FE-1265987FC0DB}" type="sibTrans" cxnId="{1880FA1D-6DA4-4FCB-8C42-28F25EE16CB4}">
      <dgm:prSet/>
      <dgm:spPr>
        <a:solidFill>
          <a:schemeClr val="bg1">
            <a:lumMod val="75000"/>
          </a:schemeClr>
        </a:solidFill>
      </dgm:spPr>
      <dgm:t>
        <a:bodyPr/>
        <a:lstStyle/>
        <a:p>
          <a:endParaRPr lang="pt-BR"/>
        </a:p>
      </dgm:t>
    </dgm:pt>
    <dgm:pt modelId="{AC8EB240-EDB9-4B55-AA5E-322485068335}">
      <dgm:prSet phldrT="[Texto]"/>
      <dgm:spPr>
        <a:solidFill>
          <a:schemeClr val="bg1">
            <a:lumMod val="50000"/>
          </a:schemeClr>
        </a:solidFill>
      </dgm:spPr>
      <dgm:t>
        <a:bodyPr/>
        <a:lstStyle/>
        <a:p>
          <a:r>
            <a:rPr lang="pt-BR" b="1">
              <a:latin typeface="Times New Roman" pitchFamily="18" charset="0"/>
              <a:cs typeface="Times New Roman" pitchFamily="18" charset="0"/>
            </a:rPr>
            <a:t>SEGUROS</a:t>
          </a:r>
        </a:p>
      </dgm:t>
    </dgm:pt>
    <dgm:pt modelId="{578FFCC2-367A-4CAD-8DF5-6F6A7A1F876C}" type="parTrans" cxnId="{88C2BFE9-D2FE-4FEE-AF4C-FED8CDC6758B}">
      <dgm:prSet/>
      <dgm:spPr/>
      <dgm:t>
        <a:bodyPr/>
        <a:lstStyle/>
        <a:p>
          <a:endParaRPr lang="pt-BR"/>
        </a:p>
      </dgm:t>
    </dgm:pt>
    <dgm:pt modelId="{FD6469FA-ADCB-4755-85F1-3F82AA283991}" type="sibTrans" cxnId="{88C2BFE9-D2FE-4FEE-AF4C-FED8CDC6758B}">
      <dgm:prSet/>
      <dgm:spPr>
        <a:solidFill>
          <a:schemeClr val="bg1">
            <a:lumMod val="75000"/>
          </a:schemeClr>
        </a:solidFill>
      </dgm:spPr>
      <dgm:t>
        <a:bodyPr/>
        <a:lstStyle/>
        <a:p>
          <a:endParaRPr lang="pt-BR"/>
        </a:p>
      </dgm:t>
    </dgm:pt>
    <dgm:pt modelId="{8BFB3298-BB3D-4B88-85C4-4C55125FA51B}" type="pres">
      <dgm:prSet presAssocID="{F32D3677-1D66-40A2-A822-69389028A249}" presName="composite" presStyleCnt="0">
        <dgm:presLayoutVars>
          <dgm:chMax val="3"/>
          <dgm:animLvl val="lvl"/>
          <dgm:resizeHandles val="exact"/>
        </dgm:presLayoutVars>
      </dgm:prSet>
      <dgm:spPr/>
    </dgm:pt>
    <dgm:pt modelId="{A3E3DACC-4430-4B81-BF99-3B0C6E6F6039}" type="pres">
      <dgm:prSet presAssocID="{8AD93DE3-393F-4A03-BD9F-5DA9F23F1E5E}" presName="gear1" presStyleLbl="node1" presStyleIdx="0" presStyleCnt="3" custScaleX="124852" custScaleY="124235">
        <dgm:presLayoutVars>
          <dgm:chMax val="1"/>
          <dgm:bulletEnabled val="1"/>
        </dgm:presLayoutVars>
      </dgm:prSet>
      <dgm:spPr/>
      <dgm:t>
        <a:bodyPr/>
        <a:lstStyle/>
        <a:p>
          <a:endParaRPr lang="pt-BR"/>
        </a:p>
      </dgm:t>
    </dgm:pt>
    <dgm:pt modelId="{9E265CF6-4B98-4C27-8D98-32FB66975ACC}" type="pres">
      <dgm:prSet presAssocID="{8AD93DE3-393F-4A03-BD9F-5DA9F23F1E5E}" presName="gear1srcNode" presStyleLbl="node1" presStyleIdx="0" presStyleCnt="3"/>
      <dgm:spPr/>
      <dgm:t>
        <a:bodyPr/>
        <a:lstStyle/>
        <a:p>
          <a:endParaRPr lang="pt-BR"/>
        </a:p>
      </dgm:t>
    </dgm:pt>
    <dgm:pt modelId="{B88E6A69-7920-41DC-AE32-77FA120ACFF8}" type="pres">
      <dgm:prSet presAssocID="{8AD93DE3-393F-4A03-BD9F-5DA9F23F1E5E}" presName="gear1dstNode" presStyleLbl="node1" presStyleIdx="0" presStyleCnt="3"/>
      <dgm:spPr/>
      <dgm:t>
        <a:bodyPr/>
        <a:lstStyle/>
        <a:p>
          <a:endParaRPr lang="pt-BR"/>
        </a:p>
      </dgm:t>
    </dgm:pt>
    <dgm:pt modelId="{06488134-F8F2-4458-ADFB-B710A7C67640}" type="pres">
      <dgm:prSet presAssocID="{449ABB46-806C-45FC-96D0-0952AFD6BE76}" presName="gear2" presStyleLbl="node1" presStyleIdx="1" presStyleCnt="3">
        <dgm:presLayoutVars>
          <dgm:chMax val="1"/>
          <dgm:bulletEnabled val="1"/>
        </dgm:presLayoutVars>
      </dgm:prSet>
      <dgm:spPr/>
      <dgm:t>
        <a:bodyPr/>
        <a:lstStyle/>
        <a:p>
          <a:endParaRPr lang="pt-BR"/>
        </a:p>
      </dgm:t>
    </dgm:pt>
    <dgm:pt modelId="{01CB7B7D-AFC5-4BCC-A563-9CAB8D424327}" type="pres">
      <dgm:prSet presAssocID="{449ABB46-806C-45FC-96D0-0952AFD6BE76}" presName="gear2srcNode" presStyleLbl="node1" presStyleIdx="1" presStyleCnt="3"/>
      <dgm:spPr/>
      <dgm:t>
        <a:bodyPr/>
        <a:lstStyle/>
        <a:p>
          <a:endParaRPr lang="pt-BR"/>
        </a:p>
      </dgm:t>
    </dgm:pt>
    <dgm:pt modelId="{2340CFFD-BD9F-469C-B0F0-59096436B134}" type="pres">
      <dgm:prSet presAssocID="{449ABB46-806C-45FC-96D0-0952AFD6BE76}" presName="gear2dstNode" presStyleLbl="node1" presStyleIdx="1" presStyleCnt="3"/>
      <dgm:spPr/>
      <dgm:t>
        <a:bodyPr/>
        <a:lstStyle/>
        <a:p>
          <a:endParaRPr lang="pt-BR"/>
        </a:p>
      </dgm:t>
    </dgm:pt>
    <dgm:pt modelId="{7610C539-4E40-4299-A16B-A91624D750FF}" type="pres">
      <dgm:prSet presAssocID="{AC8EB240-EDB9-4B55-AA5E-322485068335}" presName="gear3" presStyleLbl="node1" presStyleIdx="2" presStyleCnt="3" custScaleX="121805" custScaleY="128171"/>
      <dgm:spPr/>
      <dgm:t>
        <a:bodyPr/>
        <a:lstStyle/>
        <a:p>
          <a:endParaRPr lang="pt-BR"/>
        </a:p>
      </dgm:t>
    </dgm:pt>
    <dgm:pt modelId="{EB4838C2-F830-4690-84ED-6EA03DDCCFC3}" type="pres">
      <dgm:prSet presAssocID="{AC8EB240-EDB9-4B55-AA5E-322485068335}" presName="gear3tx" presStyleLbl="node1" presStyleIdx="2" presStyleCnt="3">
        <dgm:presLayoutVars>
          <dgm:chMax val="1"/>
          <dgm:bulletEnabled val="1"/>
        </dgm:presLayoutVars>
      </dgm:prSet>
      <dgm:spPr/>
      <dgm:t>
        <a:bodyPr/>
        <a:lstStyle/>
        <a:p>
          <a:endParaRPr lang="pt-BR"/>
        </a:p>
      </dgm:t>
    </dgm:pt>
    <dgm:pt modelId="{1AE67F6A-0F76-44F7-8C79-F47AC533205A}" type="pres">
      <dgm:prSet presAssocID="{AC8EB240-EDB9-4B55-AA5E-322485068335}" presName="gear3srcNode" presStyleLbl="node1" presStyleIdx="2" presStyleCnt="3"/>
      <dgm:spPr/>
      <dgm:t>
        <a:bodyPr/>
        <a:lstStyle/>
        <a:p>
          <a:endParaRPr lang="pt-BR"/>
        </a:p>
      </dgm:t>
    </dgm:pt>
    <dgm:pt modelId="{D3FB39A1-2B01-4A82-90AF-900E728384F4}" type="pres">
      <dgm:prSet presAssocID="{AC8EB240-EDB9-4B55-AA5E-322485068335}" presName="gear3dstNode" presStyleLbl="node1" presStyleIdx="2" presStyleCnt="3"/>
      <dgm:spPr/>
      <dgm:t>
        <a:bodyPr/>
        <a:lstStyle/>
        <a:p>
          <a:endParaRPr lang="pt-BR"/>
        </a:p>
      </dgm:t>
    </dgm:pt>
    <dgm:pt modelId="{DE11860B-A307-493A-9F7C-9B98E01EA641}" type="pres">
      <dgm:prSet presAssocID="{3E21A7AB-9D57-4210-9024-68474F80CD02}" presName="connector1" presStyleLbl="sibTrans2D1" presStyleIdx="0" presStyleCnt="3"/>
      <dgm:spPr/>
      <dgm:t>
        <a:bodyPr/>
        <a:lstStyle/>
        <a:p>
          <a:endParaRPr lang="pt-BR"/>
        </a:p>
      </dgm:t>
    </dgm:pt>
    <dgm:pt modelId="{63C5B1C8-0301-4E0C-B7EF-DF7BD34C5D97}" type="pres">
      <dgm:prSet presAssocID="{A00E913C-4C27-4930-85FE-1265987FC0DB}" presName="connector2" presStyleLbl="sibTrans2D1" presStyleIdx="1" presStyleCnt="3"/>
      <dgm:spPr/>
      <dgm:t>
        <a:bodyPr/>
        <a:lstStyle/>
        <a:p>
          <a:endParaRPr lang="pt-BR"/>
        </a:p>
      </dgm:t>
    </dgm:pt>
    <dgm:pt modelId="{8B3BA575-E96E-422D-A16A-BCF559A74704}" type="pres">
      <dgm:prSet presAssocID="{FD6469FA-ADCB-4755-85F1-3F82AA283991}" presName="connector3" presStyleLbl="sibTrans2D1" presStyleIdx="2" presStyleCnt="3"/>
      <dgm:spPr/>
      <dgm:t>
        <a:bodyPr/>
        <a:lstStyle/>
        <a:p>
          <a:endParaRPr lang="pt-BR"/>
        </a:p>
      </dgm:t>
    </dgm:pt>
  </dgm:ptLst>
  <dgm:cxnLst>
    <dgm:cxn modelId="{CC52CDF1-5C2E-4B6B-A248-08E603334200}" type="presOf" srcId="{8AD93DE3-393F-4A03-BD9F-5DA9F23F1E5E}" destId="{9E265CF6-4B98-4C27-8D98-32FB66975ACC}" srcOrd="1" destOrd="0" presId="urn:microsoft.com/office/officeart/2005/8/layout/gear1"/>
    <dgm:cxn modelId="{A7F0F7E5-5CA5-420E-8DDC-108460C67855}" type="presOf" srcId="{449ABB46-806C-45FC-96D0-0952AFD6BE76}" destId="{2340CFFD-BD9F-469C-B0F0-59096436B134}" srcOrd="2" destOrd="0" presId="urn:microsoft.com/office/officeart/2005/8/layout/gear1"/>
    <dgm:cxn modelId="{EA8EEA1D-ADB2-4B43-88C3-330DA37B8716}" type="presOf" srcId="{449ABB46-806C-45FC-96D0-0952AFD6BE76}" destId="{01CB7B7D-AFC5-4BCC-A563-9CAB8D424327}" srcOrd="1" destOrd="0" presId="urn:microsoft.com/office/officeart/2005/8/layout/gear1"/>
    <dgm:cxn modelId="{3E8606AD-0EA4-41DB-802A-297FDAD864B9}" type="presOf" srcId="{3E21A7AB-9D57-4210-9024-68474F80CD02}" destId="{DE11860B-A307-493A-9F7C-9B98E01EA641}" srcOrd="0" destOrd="0" presId="urn:microsoft.com/office/officeart/2005/8/layout/gear1"/>
    <dgm:cxn modelId="{0A9AFBD8-8890-4F00-809A-304DC5CB7224}" type="presOf" srcId="{A00E913C-4C27-4930-85FE-1265987FC0DB}" destId="{63C5B1C8-0301-4E0C-B7EF-DF7BD34C5D97}" srcOrd="0" destOrd="0" presId="urn:microsoft.com/office/officeart/2005/8/layout/gear1"/>
    <dgm:cxn modelId="{C8501976-A8CE-4D35-BA09-206B75022AD5}" type="presOf" srcId="{8AD93DE3-393F-4A03-BD9F-5DA9F23F1E5E}" destId="{A3E3DACC-4430-4B81-BF99-3B0C6E6F6039}" srcOrd="0" destOrd="0" presId="urn:microsoft.com/office/officeart/2005/8/layout/gear1"/>
    <dgm:cxn modelId="{39306509-6606-4F77-BB22-13CD427873EB}" type="presOf" srcId="{F32D3677-1D66-40A2-A822-69389028A249}" destId="{8BFB3298-BB3D-4B88-85C4-4C55125FA51B}" srcOrd="0" destOrd="0" presId="urn:microsoft.com/office/officeart/2005/8/layout/gear1"/>
    <dgm:cxn modelId="{505B49DB-4B97-4D60-AFDB-51BBDD99BD43}" type="presOf" srcId="{AC8EB240-EDB9-4B55-AA5E-322485068335}" destId="{1AE67F6A-0F76-44F7-8C79-F47AC533205A}" srcOrd="2" destOrd="0" presId="urn:microsoft.com/office/officeart/2005/8/layout/gear1"/>
    <dgm:cxn modelId="{DA95D479-2C6E-433F-8F8E-C28E4D058E8E}" type="presOf" srcId="{449ABB46-806C-45FC-96D0-0952AFD6BE76}" destId="{06488134-F8F2-4458-ADFB-B710A7C67640}" srcOrd="0" destOrd="0" presId="urn:microsoft.com/office/officeart/2005/8/layout/gear1"/>
    <dgm:cxn modelId="{1880FA1D-6DA4-4FCB-8C42-28F25EE16CB4}" srcId="{F32D3677-1D66-40A2-A822-69389028A249}" destId="{449ABB46-806C-45FC-96D0-0952AFD6BE76}" srcOrd="1" destOrd="0" parTransId="{EE008A74-BF10-42CD-BB1D-080643822BE6}" sibTransId="{A00E913C-4C27-4930-85FE-1265987FC0DB}"/>
    <dgm:cxn modelId="{A5A45F8D-0F91-4102-A454-5CCC8C66BE1A}" type="presOf" srcId="{FD6469FA-ADCB-4755-85F1-3F82AA283991}" destId="{8B3BA575-E96E-422D-A16A-BCF559A74704}" srcOrd="0" destOrd="0" presId="urn:microsoft.com/office/officeart/2005/8/layout/gear1"/>
    <dgm:cxn modelId="{D4AC20E1-2BD3-4984-8114-E078F9A0E1DB}" srcId="{F32D3677-1D66-40A2-A822-69389028A249}" destId="{8AD93DE3-393F-4A03-BD9F-5DA9F23F1E5E}" srcOrd="0" destOrd="0" parTransId="{9735D516-6E35-41DE-B0A6-3861C1F7954A}" sibTransId="{3E21A7AB-9D57-4210-9024-68474F80CD02}"/>
    <dgm:cxn modelId="{E872E658-28DA-4E27-A187-14D914CEB3B0}" type="presOf" srcId="{8AD93DE3-393F-4A03-BD9F-5DA9F23F1E5E}" destId="{B88E6A69-7920-41DC-AE32-77FA120ACFF8}" srcOrd="2" destOrd="0" presId="urn:microsoft.com/office/officeart/2005/8/layout/gear1"/>
    <dgm:cxn modelId="{88C2BFE9-D2FE-4FEE-AF4C-FED8CDC6758B}" srcId="{F32D3677-1D66-40A2-A822-69389028A249}" destId="{AC8EB240-EDB9-4B55-AA5E-322485068335}" srcOrd="2" destOrd="0" parTransId="{578FFCC2-367A-4CAD-8DF5-6F6A7A1F876C}" sibTransId="{FD6469FA-ADCB-4755-85F1-3F82AA283991}"/>
    <dgm:cxn modelId="{A2BA46FD-7E23-4B68-80C6-8527AC9024DA}" type="presOf" srcId="{AC8EB240-EDB9-4B55-AA5E-322485068335}" destId="{EB4838C2-F830-4690-84ED-6EA03DDCCFC3}" srcOrd="1" destOrd="0" presId="urn:microsoft.com/office/officeart/2005/8/layout/gear1"/>
    <dgm:cxn modelId="{E062FBCA-2FE3-402A-8646-1CF424836551}" type="presOf" srcId="{AC8EB240-EDB9-4B55-AA5E-322485068335}" destId="{7610C539-4E40-4299-A16B-A91624D750FF}" srcOrd="0" destOrd="0" presId="urn:microsoft.com/office/officeart/2005/8/layout/gear1"/>
    <dgm:cxn modelId="{8B5C3F9D-C374-4380-AC7A-04E656ADABC8}" type="presOf" srcId="{AC8EB240-EDB9-4B55-AA5E-322485068335}" destId="{D3FB39A1-2B01-4A82-90AF-900E728384F4}" srcOrd="3" destOrd="0" presId="urn:microsoft.com/office/officeart/2005/8/layout/gear1"/>
    <dgm:cxn modelId="{301A8F2B-4163-4094-8646-4946F330C68F}" type="presParOf" srcId="{8BFB3298-BB3D-4B88-85C4-4C55125FA51B}" destId="{A3E3DACC-4430-4B81-BF99-3B0C6E6F6039}" srcOrd="0" destOrd="0" presId="urn:microsoft.com/office/officeart/2005/8/layout/gear1"/>
    <dgm:cxn modelId="{FF4C6131-DD45-49BC-9C6F-552A3E956A5C}" type="presParOf" srcId="{8BFB3298-BB3D-4B88-85C4-4C55125FA51B}" destId="{9E265CF6-4B98-4C27-8D98-32FB66975ACC}" srcOrd="1" destOrd="0" presId="urn:microsoft.com/office/officeart/2005/8/layout/gear1"/>
    <dgm:cxn modelId="{5AEAF535-0AEB-41A8-9EFB-CE64EDAEC2D8}" type="presParOf" srcId="{8BFB3298-BB3D-4B88-85C4-4C55125FA51B}" destId="{B88E6A69-7920-41DC-AE32-77FA120ACFF8}" srcOrd="2" destOrd="0" presId="urn:microsoft.com/office/officeart/2005/8/layout/gear1"/>
    <dgm:cxn modelId="{3E00E204-0064-4FD2-817C-6885370C64BE}" type="presParOf" srcId="{8BFB3298-BB3D-4B88-85C4-4C55125FA51B}" destId="{06488134-F8F2-4458-ADFB-B710A7C67640}" srcOrd="3" destOrd="0" presId="urn:microsoft.com/office/officeart/2005/8/layout/gear1"/>
    <dgm:cxn modelId="{C5ABF18F-D67E-4199-82D1-A1AD448C5611}" type="presParOf" srcId="{8BFB3298-BB3D-4B88-85C4-4C55125FA51B}" destId="{01CB7B7D-AFC5-4BCC-A563-9CAB8D424327}" srcOrd="4" destOrd="0" presId="urn:microsoft.com/office/officeart/2005/8/layout/gear1"/>
    <dgm:cxn modelId="{597898B6-55AB-470E-9F32-7AF1473C4B33}" type="presParOf" srcId="{8BFB3298-BB3D-4B88-85C4-4C55125FA51B}" destId="{2340CFFD-BD9F-469C-B0F0-59096436B134}" srcOrd="5" destOrd="0" presId="urn:microsoft.com/office/officeart/2005/8/layout/gear1"/>
    <dgm:cxn modelId="{480C4C11-A89C-4CB8-8D5B-D64FA033EF55}" type="presParOf" srcId="{8BFB3298-BB3D-4B88-85C4-4C55125FA51B}" destId="{7610C539-4E40-4299-A16B-A91624D750FF}" srcOrd="6" destOrd="0" presId="urn:microsoft.com/office/officeart/2005/8/layout/gear1"/>
    <dgm:cxn modelId="{EE09B519-0141-428E-BABD-847E70499184}" type="presParOf" srcId="{8BFB3298-BB3D-4B88-85C4-4C55125FA51B}" destId="{EB4838C2-F830-4690-84ED-6EA03DDCCFC3}" srcOrd="7" destOrd="0" presId="urn:microsoft.com/office/officeart/2005/8/layout/gear1"/>
    <dgm:cxn modelId="{902B70CF-388C-4DB5-8DEE-B4D385C600C1}" type="presParOf" srcId="{8BFB3298-BB3D-4B88-85C4-4C55125FA51B}" destId="{1AE67F6A-0F76-44F7-8C79-F47AC533205A}" srcOrd="8" destOrd="0" presId="urn:microsoft.com/office/officeart/2005/8/layout/gear1"/>
    <dgm:cxn modelId="{A5AC5DBD-C41C-48AC-9561-73E31A61F5CA}" type="presParOf" srcId="{8BFB3298-BB3D-4B88-85C4-4C55125FA51B}" destId="{D3FB39A1-2B01-4A82-90AF-900E728384F4}" srcOrd="9" destOrd="0" presId="urn:microsoft.com/office/officeart/2005/8/layout/gear1"/>
    <dgm:cxn modelId="{B61451E0-2B16-4CAC-8ACF-90CE7C992D51}" type="presParOf" srcId="{8BFB3298-BB3D-4B88-85C4-4C55125FA51B}" destId="{DE11860B-A307-493A-9F7C-9B98E01EA641}" srcOrd="10" destOrd="0" presId="urn:microsoft.com/office/officeart/2005/8/layout/gear1"/>
    <dgm:cxn modelId="{16FB4C9F-826E-48A1-898C-DC380D952FF0}" type="presParOf" srcId="{8BFB3298-BB3D-4B88-85C4-4C55125FA51B}" destId="{63C5B1C8-0301-4E0C-B7EF-DF7BD34C5D97}" srcOrd="11" destOrd="0" presId="urn:microsoft.com/office/officeart/2005/8/layout/gear1"/>
    <dgm:cxn modelId="{3EEBD126-A021-4762-AA83-E2882C510BEC}" type="presParOf" srcId="{8BFB3298-BB3D-4B88-85C4-4C55125FA51B}" destId="{8B3BA575-E96E-422D-A16A-BCF559A7470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584429-DF18-4B97-8EE7-290BB798C24B}" type="doc">
      <dgm:prSet loTypeId="urn:microsoft.com/office/officeart/2005/8/layout/equation2" loCatId="process" qsTypeId="urn:microsoft.com/office/officeart/2005/8/quickstyle/simple1" qsCatId="simple" csTypeId="urn:microsoft.com/office/officeart/2005/8/colors/accent1_2" csCatId="accent1" phldr="1"/>
      <dgm:spPr/>
    </dgm:pt>
    <dgm:pt modelId="{1CA917B4-ABFF-4927-B54C-C6EC58FE64CF}">
      <dgm:prSet phldrT="[Texto]"/>
      <dgm:spPr>
        <a:solidFill>
          <a:schemeClr val="tx1">
            <a:lumMod val="75000"/>
            <a:lumOff val="25000"/>
          </a:schemeClr>
        </a:solidFill>
      </dgm:spPr>
      <dgm:t>
        <a:bodyPr/>
        <a:lstStyle/>
        <a:p>
          <a:r>
            <a:rPr lang="pt-BR" dirty="0" smtClean="0"/>
            <a:t>Licitação c/ projeto completo</a:t>
          </a:r>
          <a:endParaRPr lang="pt-BR" dirty="0"/>
        </a:p>
      </dgm:t>
    </dgm:pt>
    <dgm:pt modelId="{D6DAA3F9-2081-4076-9AE7-C16A963E9668}" type="parTrans" cxnId="{FA597BA4-1DE1-4C75-95CA-F84877CF10A1}">
      <dgm:prSet/>
      <dgm:spPr/>
      <dgm:t>
        <a:bodyPr/>
        <a:lstStyle/>
        <a:p>
          <a:endParaRPr lang="pt-BR"/>
        </a:p>
      </dgm:t>
    </dgm:pt>
    <dgm:pt modelId="{D50EE610-4CCC-45BB-8643-325E608AD830}" type="sibTrans" cxnId="{FA597BA4-1DE1-4C75-95CA-F84877CF10A1}">
      <dgm:prSet/>
      <dgm:spPr>
        <a:solidFill>
          <a:schemeClr val="bg1">
            <a:lumMod val="50000"/>
          </a:schemeClr>
        </a:solidFill>
      </dgm:spPr>
      <dgm:t>
        <a:bodyPr/>
        <a:lstStyle/>
        <a:p>
          <a:endParaRPr lang="pt-BR"/>
        </a:p>
      </dgm:t>
    </dgm:pt>
    <dgm:pt modelId="{5D2A15AF-881E-447E-8EC7-4020BBC1A674}">
      <dgm:prSet phldrT="[Texto]"/>
      <dgm:spPr>
        <a:solidFill>
          <a:schemeClr val="tx1">
            <a:lumMod val="75000"/>
            <a:lumOff val="25000"/>
          </a:schemeClr>
        </a:solidFill>
      </dgm:spPr>
      <dgm:t>
        <a:bodyPr/>
        <a:lstStyle/>
        <a:p>
          <a:r>
            <a:rPr lang="pt-BR" dirty="0" smtClean="0"/>
            <a:t>Liberdade de modificar as soluções</a:t>
          </a:r>
          <a:endParaRPr lang="pt-BR" dirty="0"/>
        </a:p>
      </dgm:t>
    </dgm:pt>
    <dgm:pt modelId="{A930B20B-E4D3-47A4-BCA8-18C9E6A11628}" type="parTrans" cxnId="{BE164E35-C290-4DF8-AF98-306C485E6990}">
      <dgm:prSet/>
      <dgm:spPr/>
      <dgm:t>
        <a:bodyPr/>
        <a:lstStyle/>
        <a:p>
          <a:endParaRPr lang="pt-BR"/>
        </a:p>
      </dgm:t>
    </dgm:pt>
    <dgm:pt modelId="{93296D23-55DE-43A1-B5F2-5ADDEC739951}" type="sibTrans" cxnId="{BE164E35-C290-4DF8-AF98-306C485E6990}">
      <dgm:prSet/>
      <dgm:spPr>
        <a:solidFill>
          <a:schemeClr val="bg1">
            <a:lumMod val="50000"/>
          </a:schemeClr>
        </a:solidFill>
      </dgm:spPr>
      <dgm:t>
        <a:bodyPr/>
        <a:lstStyle/>
        <a:p>
          <a:endParaRPr lang="pt-BR"/>
        </a:p>
      </dgm:t>
    </dgm:pt>
    <dgm:pt modelId="{D0134F2E-C0BD-4637-8F61-FCA0545AD23A}">
      <dgm:prSet phldrT="[Texto]" custT="1"/>
      <dgm:spPr>
        <a:solidFill>
          <a:schemeClr val="tx1">
            <a:lumMod val="75000"/>
            <a:lumOff val="25000"/>
          </a:schemeClr>
        </a:solidFill>
      </dgm:spPr>
      <dgm:t>
        <a:bodyPr/>
        <a:lstStyle/>
        <a:p>
          <a:r>
            <a:rPr lang="pt-BR" sz="2800" dirty="0" smtClean="0"/>
            <a:t>Contratação </a:t>
          </a:r>
          <a:r>
            <a:rPr lang="pt-BR" sz="2800" dirty="0" err="1" smtClean="0"/>
            <a:t>Semi-integrada</a:t>
          </a:r>
          <a:endParaRPr lang="pt-BR" sz="2800" dirty="0"/>
        </a:p>
      </dgm:t>
    </dgm:pt>
    <dgm:pt modelId="{C816EA04-853A-48F5-A565-281CB05102AE}" type="parTrans" cxnId="{DDB1E061-6849-43C8-BFB6-DEE806FCDA2C}">
      <dgm:prSet/>
      <dgm:spPr/>
      <dgm:t>
        <a:bodyPr/>
        <a:lstStyle/>
        <a:p>
          <a:endParaRPr lang="pt-BR"/>
        </a:p>
      </dgm:t>
    </dgm:pt>
    <dgm:pt modelId="{622353A2-32E4-44A0-8765-7B7AC1339B96}" type="sibTrans" cxnId="{DDB1E061-6849-43C8-BFB6-DEE806FCDA2C}">
      <dgm:prSet/>
      <dgm:spPr/>
      <dgm:t>
        <a:bodyPr/>
        <a:lstStyle/>
        <a:p>
          <a:endParaRPr lang="pt-BR"/>
        </a:p>
      </dgm:t>
    </dgm:pt>
    <dgm:pt modelId="{71780B2E-2018-4E87-A1AB-3B0A3B0113E4}" type="pres">
      <dgm:prSet presAssocID="{8D584429-DF18-4B97-8EE7-290BB798C24B}" presName="Name0" presStyleCnt="0">
        <dgm:presLayoutVars>
          <dgm:dir/>
          <dgm:resizeHandles val="exact"/>
        </dgm:presLayoutVars>
      </dgm:prSet>
      <dgm:spPr/>
    </dgm:pt>
    <dgm:pt modelId="{16653641-829C-419E-B1EA-EF79AA52B782}" type="pres">
      <dgm:prSet presAssocID="{8D584429-DF18-4B97-8EE7-290BB798C24B}" presName="vNodes" presStyleCnt="0"/>
      <dgm:spPr/>
    </dgm:pt>
    <dgm:pt modelId="{570EDAEC-849A-4FF9-AC45-76D43AF486B4}" type="pres">
      <dgm:prSet presAssocID="{1CA917B4-ABFF-4927-B54C-C6EC58FE64CF}" presName="node" presStyleLbl="node1" presStyleIdx="0" presStyleCnt="3">
        <dgm:presLayoutVars>
          <dgm:bulletEnabled val="1"/>
        </dgm:presLayoutVars>
      </dgm:prSet>
      <dgm:spPr/>
      <dgm:t>
        <a:bodyPr/>
        <a:lstStyle/>
        <a:p>
          <a:endParaRPr lang="pt-BR"/>
        </a:p>
      </dgm:t>
    </dgm:pt>
    <dgm:pt modelId="{E1712225-4BC4-49E0-8981-C6E5966528A8}" type="pres">
      <dgm:prSet presAssocID="{D50EE610-4CCC-45BB-8643-325E608AD830}" presName="spacerT" presStyleCnt="0"/>
      <dgm:spPr/>
    </dgm:pt>
    <dgm:pt modelId="{A9A02127-D7A9-4B20-8BDC-A497D561E646}" type="pres">
      <dgm:prSet presAssocID="{D50EE610-4CCC-45BB-8643-325E608AD830}" presName="sibTrans" presStyleLbl="sibTrans2D1" presStyleIdx="0" presStyleCnt="2"/>
      <dgm:spPr/>
    </dgm:pt>
    <dgm:pt modelId="{D8A33ADD-142A-42C4-9ED2-3BBB53D6703A}" type="pres">
      <dgm:prSet presAssocID="{D50EE610-4CCC-45BB-8643-325E608AD830}" presName="spacerB" presStyleCnt="0"/>
      <dgm:spPr/>
    </dgm:pt>
    <dgm:pt modelId="{88DDCBA2-D920-46BA-83B3-9DE2756A82D8}" type="pres">
      <dgm:prSet presAssocID="{5D2A15AF-881E-447E-8EC7-4020BBC1A674}" presName="node" presStyleLbl="node1" presStyleIdx="1" presStyleCnt="3">
        <dgm:presLayoutVars>
          <dgm:bulletEnabled val="1"/>
        </dgm:presLayoutVars>
      </dgm:prSet>
      <dgm:spPr/>
      <dgm:t>
        <a:bodyPr/>
        <a:lstStyle/>
        <a:p>
          <a:endParaRPr lang="pt-BR"/>
        </a:p>
      </dgm:t>
    </dgm:pt>
    <dgm:pt modelId="{D9B5F249-2095-4A91-B610-9F12BA11D0DB}" type="pres">
      <dgm:prSet presAssocID="{8D584429-DF18-4B97-8EE7-290BB798C24B}" presName="sibTransLast" presStyleLbl="sibTrans2D1" presStyleIdx="1" presStyleCnt="2" custScaleX="152776"/>
      <dgm:spPr/>
    </dgm:pt>
    <dgm:pt modelId="{18A48C06-64BA-48D9-97C3-D2587E6A493C}" type="pres">
      <dgm:prSet presAssocID="{8D584429-DF18-4B97-8EE7-290BB798C24B}" presName="connectorText" presStyleLbl="sibTrans2D1" presStyleIdx="1" presStyleCnt="2"/>
      <dgm:spPr/>
    </dgm:pt>
    <dgm:pt modelId="{5150494C-5893-47FA-9E4B-914305448FF7}" type="pres">
      <dgm:prSet presAssocID="{8D584429-DF18-4B97-8EE7-290BB798C24B}" presName="lastNode" presStyleLbl="node1" presStyleIdx="2" presStyleCnt="3" custScaleX="107357">
        <dgm:presLayoutVars>
          <dgm:bulletEnabled val="1"/>
        </dgm:presLayoutVars>
      </dgm:prSet>
      <dgm:spPr/>
    </dgm:pt>
  </dgm:ptLst>
  <dgm:cxnLst>
    <dgm:cxn modelId="{83BC1FE6-D6B0-4299-BBD9-90888CE3C341}" type="presOf" srcId="{D0134F2E-C0BD-4637-8F61-FCA0545AD23A}" destId="{5150494C-5893-47FA-9E4B-914305448FF7}" srcOrd="0" destOrd="0" presId="urn:microsoft.com/office/officeart/2005/8/layout/equation2"/>
    <dgm:cxn modelId="{DDB1E061-6849-43C8-BFB6-DEE806FCDA2C}" srcId="{8D584429-DF18-4B97-8EE7-290BB798C24B}" destId="{D0134F2E-C0BD-4637-8F61-FCA0545AD23A}" srcOrd="2" destOrd="0" parTransId="{C816EA04-853A-48F5-A565-281CB05102AE}" sibTransId="{622353A2-32E4-44A0-8765-7B7AC1339B96}"/>
    <dgm:cxn modelId="{A21BE8C6-8782-4593-8FD3-270355B51059}" type="presOf" srcId="{D50EE610-4CCC-45BB-8643-325E608AD830}" destId="{A9A02127-D7A9-4B20-8BDC-A497D561E646}" srcOrd="0" destOrd="0" presId="urn:microsoft.com/office/officeart/2005/8/layout/equation2"/>
    <dgm:cxn modelId="{A8C99926-DA64-437D-A059-FEFA2026AE04}" type="presOf" srcId="{93296D23-55DE-43A1-B5F2-5ADDEC739951}" destId="{D9B5F249-2095-4A91-B610-9F12BA11D0DB}" srcOrd="0" destOrd="0" presId="urn:microsoft.com/office/officeart/2005/8/layout/equation2"/>
    <dgm:cxn modelId="{0506AD9C-722E-4BDE-B968-BE980234B2B1}" type="presOf" srcId="{8D584429-DF18-4B97-8EE7-290BB798C24B}" destId="{71780B2E-2018-4E87-A1AB-3B0A3B0113E4}" srcOrd="0" destOrd="0" presId="urn:microsoft.com/office/officeart/2005/8/layout/equation2"/>
    <dgm:cxn modelId="{5E90540C-880A-4F7E-A4DB-937C2C307B64}" type="presOf" srcId="{93296D23-55DE-43A1-B5F2-5ADDEC739951}" destId="{18A48C06-64BA-48D9-97C3-D2587E6A493C}" srcOrd="1" destOrd="0" presId="urn:microsoft.com/office/officeart/2005/8/layout/equation2"/>
    <dgm:cxn modelId="{BE164E35-C290-4DF8-AF98-306C485E6990}" srcId="{8D584429-DF18-4B97-8EE7-290BB798C24B}" destId="{5D2A15AF-881E-447E-8EC7-4020BBC1A674}" srcOrd="1" destOrd="0" parTransId="{A930B20B-E4D3-47A4-BCA8-18C9E6A11628}" sibTransId="{93296D23-55DE-43A1-B5F2-5ADDEC739951}"/>
    <dgm:cxn modelId="{3737A30F-EE58-4220-8D8F-2DA2F1D2ED23}" type="presOf" srcId="{5D2A15AF-881E-447E-8EC7-4020BBC1A674}" destId="{88DDCBA2-D920-46BA-83B3-9DE2756A82D8}" srcOrd="0" destOrd="0" presId="urn:microsoft.com/office/officeart/2005/8/layout/equation2"/>
    <dgm:cxn modelId="{DA3A1F10-D931-445A-A449-59E0E370E9F8}" type="presOf" srcId="{1CA917B4-ABFF-4927-B54C-C6EC58FE64CF}" destId="{570EDAEC-849A-4FF9-AC45-76D43AF486B4}" srcOrd="0" destOrd="0" presId="urn:microsoft.com/office/officeart/2005/8/layout/equation2"/>
    <dgm:cxn modelId="{FA597BA4-1DE1-4C75-95CA-F84877CF10A1}" srcId="{8D584429-DF18-4B97-8EE7-290BB798C24B}" destId="{1CA917B4-ABFF-4927-B54C-C6EC58FE64CF}" srcOrd="0" destOrd="0" parTransId="{D6DAA3F9-2081-4076-9AE7-C16A963E9668}" sibTransId="{D50EE610-4CCC-45BB-8643-325E608AD830}"/>
    <dgm:cxn modelId="{D4905C7E-1960-49AD-B663-0CAB838F4F93}" type="presParOf" srcId="{71780B2E-2018-4E87-A1AB-3B0A3B0113E4}" destId="{16653641-829C-419E-B1EA-EF79AA52B782}" srcOrd="0" destOrd="0" presId="urn:microsoft.com/office/officeart/2005/8/layout/equation2"/>
    <dgm:cxn modelId="{44825D82-D664-4720-BD2E-37579D1E7766}" type="presParOf" srcId="{16653641-829C-419E-B1EA-EF79AA52B782}" destId="{570EDAEC-849A-4FF9-AC45-76D43AF486B4}" srcOrd="0" destOrd="0" presId="urn:microsoft.com/office/officeart/2005/8/layout/equation2"/>
    <dgm:cxn modelId="{C9F5E298-C762-43D7-AF20-193BF654AA33}" type="presParOf" srcId="{16653641-829C-419E-B1EA-EF79AA52B782}" destId="{E1712225-4BC4-49E0-8981-C6E5966528A8}" srcOrd="1" destOrd="0" presId="urn:microsoft.com/office/officeart/2005/8/layout/equation2"/>
    <dgm:cxn modelId="{B240B8D9-3AC3-4EBE-9500-EA83048217C9}" type="presParOf" srcId="{16653641-829C-419E-B1EA-EF79AA52B782}" destId="{A9A02127-D7A9-4B20-8BDC-A497D561E646}" srcOrd="2" destOrd="0" presId="urn:microsoft.com/office/officeart/2005/8/layout/equation2"/>
    <dgm:cxn modelId="{C864384B-0E72-47B9-B39C-38CE31E8518F}" type="presParOf" srcId="{16653641-829C-419E-B1EA-EF79AA52B782}" destId="{D8A33ADD-142A-42C4-9ED2-3BBB53D6703A}" srcOrd="3" destOrd="0" presId="urn:microsoft.com/office/officeart/2005/8/layout/equation2"/>
    <dgm:cxn modelId="{8EA674AF-E84F-444C-B938-47E5472EEF07}" type="presParOf" srcId="{16653641-829C-419E-B1EA-EF79AA52B782}" destId="{88DDCBA2-D920-46BA-83B3-9DE2756A82D8}" srcOrd="4" destOrd="0" presId="urn:microsoft.com/office/officeart/2005/8/layout/equation2"/>
    <dgm:cxn modelId="{A9D7E552-A2A2-4CCA-8AD8-CAFAE980CDC4}" type="presParOf" srcId="{71780B2E-2018-4E87-A1AB-3B0A3B0113E4}" destId="{D9B5F249-2095-4A91-B610-9F12BA11D0DB}" srcOrd="1" destOrd="0" presId="urn:microsoft.com/office/officeart/2005/8/layout/equation2"/>
    <dgm:cxn modelId="{18520AE4-9989-4629-AEB9-8792D2C78AC0}" type="presParOf" srcId="{D9B5F249-2095-4A91-B610-9F12BA11D0DB}" destId="{18A48C06-64BA-48D9-97C3-D2587E6A493C}" srcOrd="0" destOrd="0" presId="urn:microsoft.com/office/officeart/2005/8/layout/equation2"/>
    <dgm:cxn modelId="{160A2DD4-8406-4BBB-8366-CDAF31971E10}" type="presParOf" srcId="{71780B2E-2018-4E87-A1AB-3B0A3B0113E4}" destId="{5150494C-5893-47FA-9E4B-914305448FF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A3F09-55BD-4237-BB81-EBD430962FC8}">
      <dsp:nvSpPr>
        <dsp:cNvPr id="0" name=""/>
        <dsp:cNvSpPr/>
      </dsp:nvSpPr>
      <dsp:spPr>
        <a:xfrm>
          <a:off x="0" y="0"/>
          <a:ext cx="6461090" cy="3569424"/>
        </a:xfrm>
        <a:prstGeom prst="rightArrow">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dsp:style>
    </dsp:sp>
    <dsp:sp modelId="{5E440C54-1356-425B-8FA4-9E3D44861C8A}">
      <dsp:nvSpPr>
        <dsp:cNvPr id="0" name=""/>
        <dsp:cNvSpPr/>
      </dsp:nvSpPr>
      <dsp:spPr>
        <a:xfrm>
          <a:off x="709150" y="1070827"/>
          <a:ext cx="1938328" cy="142776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kern="1200" dirty="0" smtClean="0"/>
            <a:t>Maiores incertezas (riscos)</a:t>
          </a:r>
          <a:endParaRPr lang="pt-BR" sz="2400" kern="1200" dirty="0"/>
        </a:p>
      </dsp:txBody>
      <dsp:txXfrm>
        <a:off x="778848" y="1140525"/>
        <a:ext cx="1798932" cy="1288373"/>
      </dsp:txXfrm>
    </dsp:sp>
    <dsp:sp modelId="{63DF1EFD-C11A-4FB4-AE26-7A2F755FE2ED}">
      <dsp:nvSpPr>
        <dsp:cNvPr id="0" name=""/>
        <dsp:cNvSpPr/>
      </dsp:nvSpPr>
      <dsp:spPr>
        <a:xfrm>
          <a:off x="3025678" y="1070827"/>
          <a:ext cx="1938328" cy="142776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kern="1200" dirty="0" smtClean="0"/>
            <a:t>Maiores preços</a:t>
          </a:r>
          <a:endParaRPr lang="pt-BR" sz="2400" kern="1200" dirty="0"/>
        </a:p>
      </dsp:txBody>
      <dsp:txXfrm>
        <a:off x="3095376" y="1140525"/>
        <a:ext cx="1798932" cy="1288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6621C-8972-4664-BE12-48C6DA4A1FB6}">
      <dsp:nvSpPr>
        <dsp:cNvPr id="0" name=""/>
        <dsp:cNvSpPr/>
      </dsp:nvSpPr>
      <dsp:spPr>
        <a:xfrm>
          <a:off x="1639988" y="720077"/>
          <a:ext cx="4824150" cy="4824150"/>
        </a:xfrm>
        <a:prstGeom prst="blockArc">
          <a:avLst>
            <a:gd name="adj1" fmla="val 10799716"/>
            <a:gd name="adj2" fmla="val 16200000"/>
            <a:gd name="adj3" fmla="val 46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7D29B0C-58DA-4CD9-BAD8-369EEFAF81D9}">
      <dsp:nvSpPr>
        <dsp:cNvPr id="0" name=""/>
        <dsp:cNvSpPr/>
      </dsp:nvSpPr>
      <dsp:spPr>
        <a:xfrm>
          <a:off x="1639988" y="720272"/>
          <a:ext cx="4824150" cy="4824150"/>
        </a:xfrm>
        <a:prstGeom prst="blockArc">
          <a:avLst>
            <a:gd name="adj1" fmla="val 5400000"/>
            <a:gd name="adj2" fmla="val 10800000"/>
            <a:gd name="adj3" fmla="val 46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CDC5525-E4B4-4E5E-B824-E7FA779B87A8}">
      <dsp:nvSpPr>
        <dsp:cNvPr id="0" name=""/>
        <dsp:cNvSpPr/>
      </dsp:nvSpPr>
      <dsp:spPr>
        <a:xfrm>
          <a:off x="1639988" y="720272"/>
          <a:ext cx="4824150" cy="4824150"/>
        </a:xfrm>
        <a:prstGeom prst="blockArc">
          <a:avLst>
            <a:gd name="adj1" fmla="val 0"/>
            <a:gd name="adj2" fmla="val 5400000"/>
            <a:gd name="adj3" fmla="val 46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3C2A3A5-27A4-4F14-ACE6-084BD99C78B4}">
      <dsp:nvSpPr>
        <dsp:cNvPr id="0" name=""/>
        <dsp:cNvSpPr/>
      </dsp:nvSpPr>
      <dsp:spPr>
        <a:xfrm>
          <a:off x="1639988" y="720077"/>
          <a:ext cx="4824150" cy="4824150"/>
        </a:xfrm>
        <a:prstGeom prst="blockArc">
          <a:avLst>
            <a:gd name="adj1" fmla="val 16200000"/>
            <a:gd name="adj2" fmla="val 284"/>
            <a:gd name="adj3" fmla="val 46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387B455-025C-48E3-B7E6-B18068D17F67}">
      <dsp:nvSpPr>
        <dsp:cNvPr id="0" name=""/>
        <dsp:cNvSpPr/>
      </dsp:nvSpPr>
      <dsp:spPr>
        <a:xfrm>
          <a:off x="2943569" y="2023853"/>
          <a:ext cx="2216988" cy="2216988"/>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dirty="0"/>
            <a:t>Motivações para a Contratação Integrada</a:t>
          </a:r>
        </a:p>
      </dsp:txBody>
      <dsp:txXfrm>
        <a:off x="3268239" y="2348523"/>
        <a:ext cx="1567648" cy="1567648"/>
      </dsp:txXfrm>
    </dsp:sp>
    <dsp:sp modelId="{8B07CEDB-4F2B-4633-B94C-DD2BC9BFC07B}">
      <dsp:nvSpPr>
        <dsp:cNvPr id="0" name=""/>
        <dsp:cNvSpPr/>
      </dsp:nvSpPr>
      <dsp:spPr>
        <a:xfrm>
          <a:off x="2803962" y="0"/>
          <a:ext cx="2496202" cy="155189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a:t>Real competição em termos de solução de projeto</a:t>
          </a:r>
        </a:p>
      </dsp:txBody>
      <dsp:txXfrm>
        <a:off x="3169522" y="227269"/>
        <a:ext cx="1765082" cy="1097353"/>
      </dsp:txXfrm>
    </dsp:sp>
    <dsp:sp modelId="{D0F287AA-73B8-4225-9EBF-49E3B4D27029}">
      <dsp:nvSpPr>
        <dsp:cNvPr id="0" name=""/>
        <dsp:cNvSpPr/>
      </dsp:nvSpPr>
      <dsp:spPr>
        <a:xfrm>
          <a:off x="5310703" y="2356402"/>
          <a:ext cx="2195135" cy="155189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Distinção relevante entre as possíveis soluções a serem apresentadas</a:t>
          </a:r>
        </a:p>
      </dsp:txBody>
      <dsp:txXfrm>
        <a:off x="5632173" y="2583671"/>
        <a:ext cx="1552195" cy="1097353"/>
      </dsp:txXfrm>
    </dsp:sp>
    <dsp:sp modelId="{62ED391C-B0BC-464A-B36C-E5297A4B8261}">
      <dsp:nvSpPr>
        <dsp:cNvPr id="0" name=""/>
        <dsp:cNvSpPr/>
      </dsp:nvSpPr>
      <dsp:spPr>
        <a:xfrm>
          <a:off x="2803962" y="4712609"/>
          <a:ext cx="2496202" cy="155189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Dificuldade de a própria Administração chegar à melhor solução técnica e/ou metodológica</a:t>
          </a:r>
        </a:p>
      </dsp:txBody>
      <dsp:txXfrm>
        <a:off x="3169522" y="4939878"/>
        <a:ext cx="1765082" cy="1097353"/>
      </dsp:txXfrm>
    </dsp:sp>
    <dsp:sp modelId="{D21E2A8A-750B-4115-AC20-3459692DE971}">
      <dsp:nvSpPr>
        <dsp:cNvPr id="0" name=""/>
        <dsp:cNvSpPr/>
      </dsp:nvSpPr>
      <dsp:spPr>
        <a:xfrm>
          <a:off x="631064" y="2356402"/>
          <a:ext cx="2129583" cy="155189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Preferência de comparar e pontuar as diferentes soluções apresentadas</a:t>
          </a:r>
        </a:p>
      </dsp:txBody>
      <dsp:txXfrm>
        <a:off x="942934" y="2583671"/>
        <a:ext cx="1505843" cy="1097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3DACC-4430-4B81-BF99-3B0C6E6F6039}">
      <dsp:nvSpPr>
        <dsp:cNvPr id="0" name=""/>
        <dsp:cNvSpPr/>
      </dsp:nvSpPr>
      <dsp:spPr>
        <a:xfrm>
          <a:off x="3029169" y="1718856"/>
          <a:ext cx="3075051" cy="3059854"/>
        </a:xfrm>
        <a:prstGeom prst="gear9">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BR" sz="1700" b="1" kern="1200">
              <a:latin typeface="Times New Roman" pitchFamily="18" charset="0"/>
              <a:cs typeface="Times New Roman" pitchFamily="18" charset="0"/>
            </a:rPr>
            <a:t>ANTEPROJETO</a:t>
          </a:r>
        </a:p>
      </dsp:txBody>
      <dsp:txXfrm>
        <a:off x="3646255" y="2435612"/>
        <a:ext cx="1840879" cy="1572828"/>
      </dsp:txXfrm>
    </dsp:sp>
    <dsp:sp modelId="{06488134-F8F2-4458-ADFB-B710A7C67640}">
      <dsp:nvSpPr>
        <dsp:cNvPr id="0" name=""/>
        <dsp:cNvSpPr/>
      </dsp:nvSpPr>
      <dsp:spPr>
        <a:xfrm>
          <a:off x="1902222" y="1435152"/>
          <a:ext cx="1791241" cy="1791241"/>
        </a:xfrm>
        <a:prstGeom prst="gear6">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t-BR" sz="1000" b="1" kern="1200">
              <a:latin typeface="Times New Roman" pitchFamily="18" charset="0"/>
              <a:cs typeface="Times New Roman" pitchFamily="18" charset="0"/>
            </a:rPr>
            <a:t>MATRIZ DE RISCOS</a:t>
          </a:r>
        </a:p>
      </dsp:txBody>
      <dsp:txXfrm>
        <a:off x="2353172" y="1888828"/>
        <a:ext cx="889341" cy="883889"/>
      </dsp:txXfrm>
    </dsp:sp>
    <dsp:sp modelId="{7610C539-4E40-4299-A16B-A91624D750FF}">
      <dsp:nvSpPr>
        <dsp:cNvPr id="0" name=""/>
        <dsp:cNvSpPr/>
      </dsp:nvSpPr>
      <dsp:spPr>
        <a:xfrm rot="20700000">
          <a:off x="2734604" y="-68276"/>
          <a:ext cx="2096845" cy="2290361"/>
        </a:xfrm>
        <a:prstGeom prst="gear6">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b="1" kern="1200">
              <a:latin typeface="Times New Roman" pitchFamily="18" charset="0"/>
              <a:cs typeface="Times New Roman" pitchFamily="18" charset="0"/>
            </a:rPr>
            <a:t>SEGUROS</a:t>
          </a:r>
        </a:p>
      </dsp:txBody>
      <dsp:txXfrm rot="-20700000">
        <a:off x="3183025" y="445544"/>
        <a:ext cx="1200002" cy="1262718"/>
      </dsp:txXfrm>
    </dsp:sp>
    <dsp:sp modelId="{DE11860B-A307-493A-9F7C-9B98E01EA641}">
      <dsp:nvSpPr>
        <dsp:cNvPr id="0" name=""/>
        <dsp:cNvSpPr/>
      </dsp:nvSpPr>
      <dsp:spPr>
        <a:xfrm>
          <a:off x="3148955" y="1643871"/>
          <a:ext cx="3152585" cy="3152585"/>
        </a:xfrm>
        <a:prstGeom prst="circularArrow">
          <a:avLst>
            <a:gd name="adj1" fmla="val 4687"/>
            <a:gd name="adj2" fmla="val 299029"/>
            <a:gd name="adj3" fmla="val 2522574"/>
            <a:gd name="adj4" fmla="val 15847540"/>
            <a:gd name="adj5" fmla="val 5469"/>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3C5B1C8-0301-4E0C-B7EF-DF7BD34C5D97}">
      <dsp:nvSpPr>
        <dsp:cNvPr id="0" name=""/>
        <dsp:cNvSpPr/>
      </dsp:nvSpPr>
      <dsp:spPr>
        <a:xfrm>
          <a:off x="1584997" y="1037600"/>
          <a:ext cx="2290550" cy="2290550"/>
        </a:xfrm>
        <a:prstGeom prst="leftCircularArrow">
          <a:avLst>
            <a:gd name="adj1" fmla="val 6452"/>
            <a:gd name="adj2" fmla="val 429999"/>
            <a:gd name="adj3" fmla="val 10489124"/>
            <a:gd name="adj4" fmla="val 14837806"/>
            <a:gd name="adj5" fmla="val 7527"/>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B3BA575-E96E-422D-A16A-BCF559A74704}">
      <dsp:nvSpPr>
        <dsp:cNvPr id="0" name=""/>
        <dsp:cNvSpPr/>
      </dsp:nvSpPr>
      <dsp:spPr>
        <a:xfrm>
          <a:off x="2499539" y="-186261"/>
          <a:ext cx="2469674" cy="2469674"/>
        </a:xfrm>
        <a:prstGeom prst="circularArrow">
          <a:avLst>
            <a:gd name="adj1" fmla="val 5984"/>
            <a:gd name="adj2" fmla="val 394124"/>
            <a:gd name="adj3" fmla="val 13313824"/>
            <a:gd name="adj4" fmla="val 10508221"/>
            <a:gd name="adj5" fmla="val 6981"/>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EDAEC-849A-4FF9-AC45-76D43AF486B4}">
      <dsp:nvSpPr>
        <dsp:cNvPr id="0" name=""/>
        <dsp:cNvSpPr/>
      </dsp:nvSpPr>
      <dsp:spPr>
        <a:xfrm>
          <a:off x="296338" y="1595"/>
          <a:ext cx="1604243" cy="1604243"/>
        </a:xfrm>
        <a:prstGeom prst="ellipse">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smtClean="0"/>
            <a:t>Licitação c/ projeto completo</a:t>
          </a:r>
          <a:endParaRPr lang="pt-BR" sz="1800" kern="1200" dirty="0"/>
        </a:p>
      </dsp:txBody>
      <dsp:txXfrm>
        <a:off x="531274" y="236531"/>
        <a:ext cx="1134371" cy="1134371"/>
      </dsp:txXfrm>
    </dsp:sp>
    <dsp:sp modelId="{A9A02127-D7A9-4B20-8BDC-A497D561E646}">
      <dsp:nvSpPr>
        <dsp:cNvPr id="0" name=""/>
        <dsp:cNvSpPr/>
      </dsp:nvSpPr>
      <dsp:spPr>
        <a:xfrm>
          <a:off x="633229" y="1736102"/>
          <a:ext cx="930461" cy="930461"/>
        </a:xfrm>
        <a:prstGeom prst="mathPlus">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BR" sz="1400" kern="1200"/>
        </a:p>
      </dsp:txBody>
      <dsp:txXfrm>
        <a:off x="756562" y="2091910"/>
        <a:ext cx="683795" cy="218845"/>
      </dsp:txXfrm>
    </dsp:sp>
    <dsp:sp modelId="{88DDCBA2-D920-46BA-83B3-9DE2756A82D8}">
      <dsp:nvSpPr>
        <dsp:cNvPr id="0" name=""/>
        <dsp:cNvSpPr/>
      </dsp:nvSpPr>
      <dsp:spPr>
        <a:xfrm>
          <a:off x="296338" y="2796828"/>
          <a:ext cx="1604243" cy="1604243"/>
        </a:xfrm>
        <a:prstGeom prst="ellipse">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smtClean="0"/>
            <a:t>Liberdade de modificar as soluções</a:t>
          </a:r>
          <a:endParaRPr lang="pt-BR" sz="1800" kern="1200" dirty="0"/>
        </a:p>
      </dsp:txBody>
      <dsp:txXfrm>
        <a:off x="531274" y="3031764"/>
        <a:ext cx="1134371" cy="1134371"/>
      </dsp:txXfrm>
    </dsp:sp>
    <dsp:sp modelId="{D9B5F249-2095-4A91-B610-9F12BA11D0DB}">
      <dsp:nvSpPr>
        <dsp:cNvPr id="0" name=""/>
        <dsp:cNvSpPr/>
      </dsp:nvSpPr>
      <dsp:spPr>
        <a:xfrm>
          <a:off x="2006599" y="1902944"/>
          <a:ext cx="779385" cy="596778"/>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BR" sz="1400" kern="1200"/>
        </a:p>
      </dsp:txBody>
      <dsp:txXfrm>
        <a:off x="2006599" y="2022300"/>
        <a:ext cx="600352" cy="358066"/>
      </dsp:txXfrm>
    </dsp:sp>
    <dsp:sp modelId="{5150494C-5893-47FA-9E4B-914305448FF7}">
      <dsp:nvSpPr>
        <dsp:cNvPr id="0" name=""/>
        <dsp:cNvSpPr/>
      </dsp:nvSpPr>
      <dsp:spPr>
        <a:xfrm>
          <a:off x="2863127" y="597090"/>
          <a:ext cx="3444534" cy="3208486"/>
        </a:xfrm>
        <a:prstGeom prst="ellipse">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pt-BR" sz="2800" kern="1200" dirty="0" smtClean="0"/>
            <a:t>Contratação </a:t>
          </a:r>
          <a:r>
            <a:rPr lang="pt-BR" sz="2800" kern="1200" dirty="0" err="1" smtClean="0"/>
            <a:t>Semi-integrada</a:t>
          </a:r>
          <a:endParaRPr lang="pt-BR" sz="2800" kern="1200" dirty="0"/>
        </a:p>
      </dsp:txBody>
      <dsp:txXfrm>
        <a:off x="3367567" y="1066962"/>
        <a:ext cx="2435654" cy="22687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40619" cy="24675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spcBef>
                <a:spcPct val="50000"/>
              </a:spcBef>
              <a:buFontTx/>
              <a:buNone/>
              <a:defRPr sz="800" b="0">
                <a:latin typeface="Arial" charset="0"/>
                <a:cs typeface="Times New Roman" pitchFamily="18" charset="0"/>
              </a:defRPr>
            </a:lvl1pPr>
          </a:lstStyle>
          <a:p>
            <a:pPr>
              <a:defRPr/>
            </a:pPr>
            <a:endParaRPr lang="en-US"/>
          </a:p>
        </p:txBody>
      </p:sp>
      <p:sp>
        <p:nvSpPr>
          <p:cNvPr id="13315" name="Rectangle 3"/>
          <p:cNvSpPr>
            <a:spLocks noGrp="1" noChangeArrowheads="1"/>
          </p:cNvSpPr>
          <p:nvPr>
            <p:ph type="dt" sz="quarter" idx="1"/>
          </p:nvPr>
        </p:nvSpPr>
        <p:spPr bwMode="auto">
          <a:xfrm>
            <a:off x="3844356" y="1"/>
            <a:ext cx="2940619" cy="24675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50000"/>
              </a:spcBef>
              <a:buFontTx/>
              <a:buNone/>
              <a:defRPr sz="800" b="0">
                <a:latin typeface="Arial" charset="0"/>
                <a:cs typeface="Times New Roman" pitchFamily="18" charset="0"/>
              </a:defRPr>
            </a:lvl1pPr>
          </a:lstStyle>
          <a:p>
            <a:pPr>
              <a:defRPr/>
            </a:pPr>
            <a:endParaRPr lang="en-US"/>
          </a:p>
        </p:txBody>
      </p:sp>
      <p:sp>
        <p:nvSpPr>
          <p:cNvPr id="13316" name="Rectangle 4"/>
          <p:cNvSpPr>
            <a:spLocks noGrp="1" noChangeArrowheads="1"/>
          </p:cNvSpPr>
          <p:nvPr>
            <p:ph type="ftr" sz="quarter" idx="2"/>
          </p:nvPr>
        </p:nvSpPr>
        <p:spPr bwMode="auto">
          <a:xfrm>
            <a:off x="1" y="9659248"/>
            <a:ext cx="2940619" cy="24675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spcBef>
                <a:spcPct val="50000"/>
              </a:spcBef>
              <a:buFontTx/>
              <a:buNone/>
              <a:defRPr sz="600" b="0">
                <a:latin typeface="Arial" charset="0"/>
                <a:cs typeface="Times New Roman" pitchFamily="18" charset="0"/>
              </a:defRPr>
            </a:lvl1pPr>
          </a:lstStyle>
          <a:p>
            <a:pPr>
              <a:defRPr/>
            </a:pPr>
            <a:endParaRPr lang="en-US"/>
          </a:p>
        </p:txBody>
      </p:sp>
      <p:sp>
        <p:nvSpPr>
          <p:cNvPr id="13317" name="Rectangle 5"/>
          <p:cNvSpPr>
            <a:spLocks noGrp="1" noChangeArrowheads="1"/>
          </p:cNvSpPr>
          <p:nvPr>
            <p:ph type="sldNum" sz="quarter" idx="3"/>
          </p:nvPr>
        </p:nvSpPr>
        <p:spPr bwMode="auto">
          <a:xfrm>
            <a:off x="3844356" y="9659248"/>
            <a:ext cx="2940619" cy="24675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50000"/>
              </a:spcBef>
              <a:buFontTx/>
              <a:buNone/>
              <a:defRPr sz="600" b="0">
                <a:latin typeface="Arial" charset="0"/>
                <a:cs typeface="Times New Roman" pitchFamily="18" charset="0"/>
              </a:defRPr>
            </a:lvl1pPr>
          </a:lstStyle>
          <a:p>
            <a:pPr>
              <a:defRPr/>
            </a:pPr>
            <a:fld id="{B82A9B50-120D-42F9-A39D-27B8472B4E13}" type="slidenum">
              <a:rPr lang="en-US"/>
              <a:pPr>
                <a:defRPr/>
              </a:pPr>
              <a:t>‹nº›</a:t>
            </a:fld>
            <a:endParaRPr lang="en-US"/>
          </a:p>
        </p:txBody>
      </p:sp>
    </p:spTree>
    <p:extLst>
      <p:ext uri="{BB962C8B-B14F-4D97-AF65-F5344CB8AC3E}">
        <p14:creationId xmlns:p14="http://schemas.microsoft.com/office/powerpoint/2010/main" val="2188356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2940619" cy="24675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spcBef>
                <a:spcPct val="0"/>
              </a:spcBef>
              <a:buFontTx/>
              <a:buNone/>
              <a:defRPr sz="800" b="0">
                <a:latin typeface="Arial" charset="0"/>
                <a:cs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844356" y="1"/>
            <a:ext cx="2940619" cy="24675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FontTx/>
              <a:buNone/>
              <a:defRPr sz="800" b="0">
                <a:latin typeface="Arial" charset="0"/>
                <a:cs typeface="Times New Roman" pitchFamily="18"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709613" y="742950"/>
            <a:ext cx="5365750" cy="37147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4896" y="4704005"/>
            <a:ext cx="4975185" cy="445949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9742248"/>
            <a:ext cx="2940619" cy="16375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spcBef>
                <a:spcPct val="0"/>
              </a:spcBef>
              <a:buFontTx/>
              <a:buNone/>
              <a:defRPr sz="600" b="0">
                <a:latin typeface="Arial" charset="0"/>
                <a:cs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844356" y="9742248"/>
            <a:ext cx="2940619" cy="16375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FontTx/>
              <a:buNone/>
              <a:defRPr sz="600" b="0">
                <a:latin typeface="Arial" charset="0"/>
                <a:cs typeface="Times New Roman" pitchFamily="18" charset="0"/>
              </a:defRPr>
            </a:lvl1pPr>
          </a:lstStyle>
          <a:p>
            <a:pPr>
              <a:defRPr/>
            </a:pPr>
            <a:fld id="{D8E0B9E5-7906-445F-9070-F9A27F0B97DD}" type="slidenum">
              <a:rPr lang="en-US"/>
              <a:pPr>
                <a:defRPr/>
              </a:pPr>
              <a:t>‹nº›</a:t>
            </a:fld>
            <a:endParaRPr lang="en-US"/>
          </a:p>
        </p:txBody>
      </p:sp>
    </p:spTree>
    <p:extLst>
      <p:ext uri="{BB962C8B-B14F-4D97-AF65-F5344CB8AC3E}">
        <p14:creationId xmlns:p14="http://schemas.microsoft.com/office/powerpoint/2010/main" val="2970626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25000"/>
      <a:buChar char=" "/>
      <a:defRPr sz="1200" kern="1200">
        <a:solidFill>
          <a:schemeClr val="tx1"/>
        </a:solidFill>
        <a:latin typeface="Arial" charset="0"/>
        <a:ea typeface="+mn-ea"/>
        <a:cs typeface="+mn-cs"/>
      </a:defRPr>
    </a:lvl1pPr>
    <a:lvl2pPr marL="190500" indent="-127000" algn="l" rtl="0" eaLnBrk="0" fontAlgn="base" hangingPunct="0">
      <a:spcBef>
        <a:spcPct val="30000"/>
      </a:spcBef>
      <a:spcAft>
        <a:spcPct val="0"/>
      </a:spcAft>
      <a:buSzPct val="65000"/>
      <a:buFont typeface="Wingdings" pitchFamily="2" charset="2"/>
      <a:buChar char="l"/>
      <a:defRPr sz="1200" kern="1200">
        <a:solidFill>
          <a:schemeClr val="tx1"/>
        </a:solidFill>
        <a:latin typeface="Arial" charset="0"/>
        <a:ea typeface="+mn-ea"/>
        <a:cs typeface="+mn-cs"/>
      </a:defRPr>
    </a:lvl2pPr>
    <a:lvl3pPr marL="381000" indent="-1270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3pPr>
    <a:lvl4pPr marL="571500" indent="-127000" algn="l" rtl="0" eaLnBrk="0" fontAlgn="base" hangingPunct="0">
      <a:spcBef>
        <a:spcPct val="30000"/>
      </a:spcBef>
      <a:spcAft>
        <a:spcPct val="0"/>
      </a:spcAft>
      <a:buSzPct val="55000"/>
      <a:buFont typeface="Wingdings" pitchFamily="2" charset="2"/>
      <a:buChar char="¡"/>
      <a:defRPr sz="1000" kern="1200">
        <a:solidFill>
          <a:schemeClr val="tx1"/>
        </a:solidFill>
        <a:latin typeface="Arial" charset="0"/>
        <a:ea typeface="+mn-ea"/>
        <a:cs typeface="+mn-cs"/>
      </a:defRPr>
    </a:lvl4pPr>
    <a:lvl5pPr marL="762000" indent="-127000" algn="l" rtl="0" eaLnBrk="0" fontAlgn="base" hangingPunct="0">
      <a:spcBef>
        <a:spcPct val="30000"/>
      </a:spcBef>
      <a:spcAft>
        <a:spcPct val="0"/>
      </a:spcAft>
      <a:buSzPct val="100000"/>
      <a:buChar char="–"/>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1</a:t>
            </a:fld>
            <a:endParaRPr lang="en-US"/>
          </a:p>
        </p:txBody>
      </p:sp>
    </p:spTree>
    <p:extLst>
      <p:ext uri="{BB962C8B-B14F-4D97-AF65-F5344CB8AC3E}">
        <p14:creationId xmlns:p14="http://schemas.microsoft.com/office/powerpoint/2010/main" val="166904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10</a:t>
            </a:fld>
            <a:endParaRPr lang="en-US"/>
          </a:p>
        </p:txBody>
      </p:sp>
    </p:spTree>
    <p:extLst>
      <p:ext uri="{BB962C8B-B14F-4D97-AF65-F5344CB8AC3E}">
        <p14:creationId xmlns:p14="http://schemas.microsoft.com/office/powerpoint/2010/main" val="1804376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11</a:t>
            </a:fld>
            <a:endParaRPr lang="en-US"/>
          </a:p>
        </p:txBody>
      </p:sp>
    </p:spTree>
    <p:extLst>
      <p:ext uri="{BB962C8B-B14F-4D97-AF65-F5344CB8AC3E}">
        <p14:creationId xmlns:p14="http://schemas.microsoft.com/office/powerpoint/2010/main" val="180437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12</a:t>
            </a:fld>
            <a:endParaRPr lang="en-US"/>
          </a:p>
        </p:txBody>
      </p:sp>
    </p:spTree>
    <p:extLst>
      <p:ext uri="{BB962C8B-B14F-4D97-AF65-F5344CB8AC3E}">
        <p14:creationId xmlns:p14="http://schemas.microsoft.com/office/powerpoint/2010/main" val="180437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13</a:t>
            </a:fld>
            <a:endParaRPr lang="en-US"/>
          </a:p>
        </p:txBody>
      </p:sp>
    </p:spTree>
    <p:extLst>
      <p:ext uri="{BB962C8B-B14F-4D97-AF65-F5344CB8AC3E}">
        <p14:creationId xmlns:p14="http://schemas.microsoft.com/office/powerpoint/2010/main" val="289307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14</a:t>
            </a:fld>
            <a:endParaRPr lang="en-US"/>
          </a:p>
        </p:txBody>
      </p:sp>
    </p:spTree>
    <p:extLst>
      <p:ext uri="{BB962C8B-B14F-4D97-AF65-F5344CB8AC3E}">
        <p14:creationId xmlns:p14="http://schemas.microsoft.com/office/powerpoint/2010/main" val="242146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15</a:t>
            </a:fld>
            <a:endParaRPr lang="en-US"/>
          </a:p>
        </p:txBody>
      </p:sp>
    </p:spTree>
    <p:extLst>
      <p:ext uri="{BB962C8B-B14F-4D97-AF65-F5344CB8AC3E}">
        <p14:creationId xmlns:p14="http://schemas.microsoft.com/office/powerpoint/2010/main" val="2421461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16</a:t>
            </a:fld>
            <a:endParaRPr lang="en-US"/>
          </a:p>
        </p:txBody>
      </p:sp>
    </p:spTree>
    <p:extLst>
      <p:ext uri="{BB962C8B-B14F-4D97-AF65-F5344CB8AC3E}">
        <p14:creationId xmlns:p14="http://schemas.microsoft.com/office/powerpoint/2010/main" val="1804376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17</a:t>
            </a:fld>
            <a:endParaRPr lang="en-US"/>
          </a:p>
        </p:txBody>
      </p:sp>
    </p:spTree>
    <p:extLst>
      <p:ext uri="{BB962C8B-B14F-4D97-AF65-F5344CB8AC3E}">
        <p14:creationId xmlns:p14="http://schemas.microsoft.com/office/powerpoint/2010/main" val="1804376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18</a:t>
            </a:fld>
            <a:endParaRPr lang="en-US"/>
          </a:p>
        </p:txBody>
      </p:sp>
    </p:spTree>
    <p:extLst>
      <p:ext uri="{BB962C8B-B14F-4D97-AF65-F5344CB8AC3E}">
        <p14:creationId xmlns:p14="http://schemas.microsoft.com/office/powerpoint/2010/main" val="246785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buNone/>
            </a:pPr>
            <a:endParaRPr lang="pt-BR" dirty="0"/>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2</a:t>
            </a:fld>
            <a:endParaRPr lang="en-US"/>
          </a:p>
        </p:txBody>
      </p:sp>
    </p:spTree>
    <p:extLst>
      <p:ext uri="{BB962C8B-B14F-4D97-AF65-F5344CB8AC3E}">
        <p14:creationId xmlns:p14="http://schemas.microsoft.com/office/powerpoint/2010/main" val="3836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buNone/>
            </a:pPr>
            <a:endParaRPr lang="pt-BR" dirty="0"/>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3</a:t>
            </a:fld>
            <a:endParaRPr lang="en-US"/>
          </a:p>
        </p:txBody>
      </p:sp>
    </p:spTree>
    <p:extLst>
      <p:ext uri="{BB962C8B-B14F-4D97-AF65-F5344CB8AC3E}">
        <p14:creationId xmlns:p14="http://schemas.microsoft.com/office/powerpoint/2010/main" val="2035217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buNone/>
            </a:pPr>
            <a:endParaRPr lang="pt-BR" dirty="0"/>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4</a:t>
            </a:fld>
            <a:endParaRPr lang="en-US"/>
          </a:p>
        </p:txBody>
      </p:sp>
    </p:spTree>
    <p:extLst>
      <p:ext uri="{BB962C8B-B14F-4D97-AF65-F5344CB8AC3E}">
        <p14:creationId xmlns:p14="http://schemas.microsoft.com/office/powerpoint/2010/main" val="102762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buNone/>
            </a:pPr>
            <a:endParaRPr lang="pt-BR" dirty="0"/>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5</a:t>
            </a:fld>
            <a:endParaRPr lang="en-US"/>
          </a:p>
        </p:txBody>
      </p:sp>
    </p:spTree>
    <p:extLst>
      <p:ext uri="{BB962C8B-B14F-4D97-AF65-F5344CB8AC3E}">
        <p14:creationId xmlns:p14="http://schemas.microsoft.com/office/powerpoint/2010/main" val="152362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6</a:t>
            </a:fld>
            <a:endParaRPr lang="en-US"/>
          </a:p>
        </p:txBody>
      </p:sp>
    </p:spTree>
    <p:extLst>
      <p:ext uri="{BB962C8B-B14F-4D97-AF65-F5344CB8AC3E}">
        <p14:creationId xmlns:p14="http://schemas.microsoft.com/office/powerpoint/2010/main" val="49393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7</a:t>
            </a:fld>
            <a:endParaRPr lang="en-US"/>
          </a:p>
        </p:txBody>
      </p:sp>
    </p:spTree>
    <p:extLst>
      <p:ext uri="{BB962C8B-B14F-4D97-AF65-F5344CB8AC3E}">
        <p14:creationId xmlns:p14="http://schemas.microsoft.com/office/powerpoint/2010/main" val="254297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8</a:t>
            </a:fld>
            <a:endParaRPr lang="en-US"/>
          </a:p>
        </p:txBody>
      </p:sp>
    </p:spTree>
    <p:extLst>
      <p:ext uri="{BB962C8B-B14F-4D97-AF65-F5344CB8AC3E}">
        <p14:creationId xmlns:p14="http://schemas.microsoft.com/office/powerpoint/2010/main" val="254297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endParaRPr lang="pt-BR" sz="1200" kern="1200" dirty="0">
              <a:solidFill>
                <a:schemeClr val="tx1"/>
              </a:solidFill>
              <a:effectLst/>
              <a:latin typeface="Arial"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D8E0B9E5-7906-445F-9070-F9A27F0B97DD}" type="slidenum">
              <a:rPr lang="en-US" smtClean="0"/>
              <a:pPr>
                <a:defRPr/>
              </a:pPr>
              <a:t>9</a:t>
            </a:fld>
            <a:endParaRPr lang="en-US"/>
          </a:p>
        </p:txBody>
      </p:sp>
    </p:spTree>
    <p:extLst>
      <p:ext uri="{BB962C8B-B14F-4D97-AF65-F5344CB8AC3E}">
        <p14:creationId xmlns:p14="http://schemas.microsoft.com/office/powerpoint/2010/main" val="809364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Imagem 4" descr="Título branco.wmf"/>
          <p:cNvPicPr>
            <a:picLocks noChangeAspect="1"/>
          </p:cNvPicPr>
          <p:nvPr userDrawn="1"/>
        </p:nvPicPr>
        <p:blipFill>
          <a:blip r:embed="rId2" cstate="print"/>
          <a:srcRect/>
          <a:stretch>
            <a:fillRect/>
          </a:stretch>
        </p:blipFill>
        <p:spPr bwMode="auto">
          <a:xfrm>
            <a:off x="-127000" y="-52388"/>
            <a:ext cx="10013950" cy="6948488"/>
          </a:xfrm>
          <a:prstGeom prst="rect">
            <a:avLst/>
          </a:prstGeom>
          <a:noFill/>
          <a:ln w="9525">
            <a:noFill/>
            <a:miter lim="800000"/>
            <a:headEnd/>
            <a:tailEnd/>
          </a:ln>
        </p:spPr>
      </p:pic>
      <p:sp>
        <p:nvSpPr>
          <p:cNvPr id="2" name="Título 1"/>
          <p:cNvSpPr>
            <a:spLocks noGrp="1"/>
          </p:cNvSpPr>
          <p:nvPr>
            <p:ph type="ctrTitle"/>
          </p:nvPr>
        </p:nvSpPr>
        <p:spPr>
          <a:xfrm>
            <a:off x="1365000" y="2130428"/>
            <a:ext cx="8349900" cy="1470025"/>
          </a:xfrm>
        </p:spPr>
        <p:txBody>
          <a:bodyPr>
            <a:normAutofit/>
          </a:bodyPr>
          <a:lstStyle>
            <a:lvl1pPr algn="ctr">
              <a:defRPr sz="3200"/>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2301000" y="4006800"/>
            <a:ext cx="6942000" cy="86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2F964C41-A046-4DDC-B651-247C52C0EB7E}" type="datetimeFigureOut">
              <a:rPr lang="pt-BR"/>
              <a:pPr>
                <a:defRPr/>
              </a:pPr>
              <a:t>23/08/2016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07937AC4-29A9-4E72-A920-D54647FDC9D2}"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0FC350D8-F93F-4B09-8534-2A5B3872CA92}" type="datetimeFigureOut">
              <a:rPr lang="pt-BR"/>
              <a:pPr>
                <a:defRPr/>
              </a:pPr>
              <a:t>23/08/2016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3BDB0806-A15D-446B-8B32-374F22BB0C09}"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138"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C63587BF-3C7B-457B-A3B0-AC71759FC6DA}" type="datetimeFigureOut">
              <a:rPr lang="pt-BR"/>
              <a:pPr>
                <a:defRPr/>
              </a:pPr>
              <a:t>23/08/2016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23DD230-31F1-4B9C-ADD7-AF585999788F}"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513" y="4800600"/>
            <a:ext cx="59436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542B455F-4FD1-43F2-8E02-A317494F0599}" type="datetimeFigureOut">
              <a:rPr lang="pt-BR"/>
              <a:pPr>
                <a:defRPr/>
              </a:pPr>
              <a:t>23/08/2016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582E667-A83A-4AE0-A16F-E416F2DBD32F}"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BB7D8FA6-7289-4EC0-AEFD-4F596E893FD6}"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99D5236-BB9A-4C84-BF53-20BDEF664DA6}"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38"/>
            <a:ext cx="222885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5300" y="274638"/>
            <a:ext cx="653415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66723FC8-10C3-4EE1-A0EF-48061D6A0392}"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876A0D3-4FBF-4E84-944B-F698B0068EE9}"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5"/>
            <a:ext cx="84201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0C0D8F60-8599-4471-B747-0070A9191804}"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E6BE744-D6B8-4DB5-A7F5-C2B77913D42A}"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D953771-45DE-4C65-86DE-0B35BC79698E}"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B1A21B4-CBB1-46AD-909B-7E217A078EB8}"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638" y="4406900"/>
            <a:ext cx="84201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F7CAF2D5-2CCB-4E48-9668-3F0BC83E2F58}"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6D2A737-D2CE-4449-B577-D6494B61E14D}"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7F8CBBC5-AD94-4B28-896A-A064DEEDE73F}" type="datetimeFigureOut">
              <a:rPr lang="pt-BR"/>
              <a:pPr>
                <a:defRPr/>
              </a:pPr>
              <a:t>23/08/2016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ADD8171-F146-497A-AD3F-36D0834592BE}"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6FD37EFC-2BC3-4E19-B8B8-E7056D5DD39B}" type="datetimeFigureOut">
              <a:rPr lang="pt-BR"/>
              <a:pPr>
                <a:defRPr/>
              </a:pPr>
              <a:t>23/08/2016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30D8FDBB-D3AD-4C37-8793-332D040E214F}"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FBD34B41-7C31-4FC5-8267-DC79562C4E1C}" type="datetimeFigureOut">
              <a:rPr lang="pt-BR"/>
              <a:pPr>
                <a:defRPr/>
              </a:pPr>
              <a:t>23/08/2016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4966C7EB-69DF-4793-96BA-DD36633CE617}"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C25A164B-F8AE-48B7-9274-4F44D75028F6}" type="datetimeFigureOut">
              <a:rPr lang="pt-BR"/>
              <a:pPr>
                <a:defRPr/>
              </a:pPr>
              <a:t>23/08/2016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9F1B5356-24AA-41C9-BE7A-F3B81F1115F5}" type="slidenum">
              <a:rPr lang="pt-BR"/>
              <a:pPr>
                <a:defRPr/>
              </a:p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138"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01A9A59-0873-4F9D-B88E-94A336C7AA8E}" type="datetimeFigureOut">
              <a:rPr lang="pt-BR"/>
              <a:pPr>
                <a:defRPr/>
              </a:pPr>
              <a:t>23/08/2016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ADC5706-E88A-480A-B57A-B2138A604786}" type="slidenum">
              <a:rPr lang="pt-BR"/>
              <a:pPr>
                <a:defRPr/>
              </a:p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513" y="4800600"/>
            <a:ext cx="59436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50DE4653-D9C1-436E-805E-2A2BC4F19A91}" type="datetimeFigureOut">
              <a:rPr lang="pt-BR"/>
              <a:pPr>
                <a:defRPr/>
              </a:pPr>
              <a:t>23/08/2016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07D6EDA-91DA-4D2D-9FAC-93D72517EFB2}" type="slidenum">
              <a:rPr lang="pt-BR"/>
              <a:pPr>
                <a:defRPr/>
              </a:pPr>
              <a:t>‹nº›</a:t>
            </a:fld>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F1DC4FC-AB5C-4B2F-A3C1-C4C58667CFA5}"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D96414D-830E-4D61-8998-58627C713FE9}" type="slidenum">
              <a:rPr lang="pt-BR"/>
              <a:pPr>
                <a:defRPr/>
              </a:pPr>
              <a:t>‹nº›</a:t>
            </a:fld>
            <a:endParaRPr lang="pt-B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38"/>
            <a:ext cx="222885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5300" y="274638"/>
            <a:ext cx="653415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EBD3705-B137-4C14-B720-47ED10EA836E}"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2B835A7-457D-47A2-83A7-656CD355AD5A}" type="slidenum">
              <a:rPr lang="pt-BR"/>
              <a:pPr>
                <a:defRPr/>
              </a:pPr>
              <a:t>‹nº›</a:t>
            </a:fld>
            <a:endParaRPr lang="pt-B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6"/>
            <a:ext cx="84201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39002913-CE70-455B-9448-EE8D4206F38A}"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smtClean="0"/>
            </a:lvl1pPr>
          </a:lstStyle>
          <a:p>
            <a:pPr>
              <a:defRPr/>
            </a:pPr>
            <a:fld id="{534D98B1-EBBD-4CC4-B1B5-E42D7AB84878}" type="slidenum">
              <a:rPr lang="pt-BR"/>
              <a:pPr>
                <a:defRPr/>
              </a:pPr>
              <a:t>‹nº›</a:t>
            </a:fld>
            <a:endParaRPr lang="pt-B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77B620A3-BC86-49F7-BFC5-D23A71FDFC00}"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smtClean="0"/>
            </a:lvl1pPr>
          </a:lstStyle>
          <a:p>
            <a:pPr>
              <a:defRPr/>
            </a:pPr>
            <a:fld id="{35031250-536F-4445-B55C-4D9569AA7241}" type="slidenum">
              <a:rPr lang="pt-BR"/>
              <a:pPr>
                <a:defRPr/>
              </a:pPr>
              <a:t>‹nº›</a:t>
            </a:fld>
            <a:endParaRPr lang="pt-B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01"/>
            <a:ext cx="84201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smtClean="0"/>
            </a:lvl1pPr>
          </a:lstStyle>
          <a:p>
            <a:pPr>
              <a:defRPr/>
            </a:pPr>
            <a:fld id="{BC4B5204-5C65-4A44-B081-3027B81FEEF0}"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smtClean="0"/>
            </a:lvl1pPr>
          </a:lstStyle>
          <a:p>
            <a:pPr>
              <a:defRPr/>
            </a:pPr>
            <a:fld id="{6CAE21AC-833B-48BD-9437-056B03C6104A}"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741002" y="1602000"/>
            <a:ext cx="8657431"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smtClean="0"/>
            </a:lvl1pPr>
          </a:lstStyle>
          <a:p>
            <a:pPr>
              <a:defRPr/>
            </a:pPr>
            <a:fld id="{0D5BDC32-4471-41F7-867E-7ED979398798}" type="datetimeFigureOut">
              <a:rPr lang="pt-BR"/>
              <a:pPr>
                <a:defRPr/>
              </a:pPr>
              <a:t>23/08/2016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smtClean="0"/>
            </a:lvl1pPr>
          </a:lstStyle>
          <a:p>
            <a:pPr>
              <a:defRPr/>
            </a:pPr>
            <a:fld id="{568DDD4F-CEA0-427C-831C-8864A6EAA649}" type="slidenum">
              <a:rPr lang="pt-BR"/>
              <a:pPr>
                <a:defRPr/>
              </a:pPr>
              <a:t>‹nº›</a:t>
            </a:fld>
            <a:endParaRPr lang="pt-B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smtClean="0"/>
            </a:lvl1pPr>
          </a:lstStyle>
          <a:p>
            <a:pPr>
              <a:defRPr/>
            </a:pPr>
            <a:fld id="{D30DD770-85CF-45A3-8648-1068793141C1}" type="datetimeFigureOut">
              <a:rPr lang="pt-BR"/>
              <a:pPr>
                <a:defRPr/>
              </a:pPr>
              <a:t>23/08/2016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smtClean="0"/>
            </a:lvl1pPr>
          </a:lstStyle>
          <a:p>
            <a:pPr>
              <a:defRPr/>
            </a:pPr>
            <a:fld id="{5149DAF6-89BC-43F7-8487-959D072485B6}" type="slidenum">
              <a:rPr lang="pt-BR"/>
              <a:pPr>
                <a:defRPr/>
              </a:pPr>
              <a:t>‹nº›</a:t>
            </a:fld>
            <a:endParaRPr lang="pt-B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smtClean="0"/>
            </a:lvl1pPr>
          </a:lstStyle>
          <a:p>
            <a:pPr>
              <a:defRPr/>
            </a:pPr>
            <a:fld id="{A37E0FAE-08CC-4528-A77E-F5B3D425D8E3}" type="datetimeFigureOut">
              <a:rPr lang="pt-BR"/>
              <a:pPr>
                <a:defRPr/>
              </a:pPr>
              <a:t>23/08/2016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smtClean="0"/>
            </a:lvl1pPr>
          </a:lstStyle>
          <a:p>
            <a:pPr>
              <a:defRPr/>
            </a:pPr>
            <a:fld id="{C007F004-7FD3-427A-A94C-A5A52F058E01}" type="slidenum">
              <a:rPr lang="pt-BR"/>
              <a:pPr>
                <a:defRPr/>
              </a:pPr>
              <a:t>‹nº›</a:t>
            </a:fld>
            <a:endParaRPr lang="pt-B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smtClean="0"/>
            </a:lvl1pPr>
          </a:lstStyle>
          <a:p>
            <a:pPr>
              <a:defRPr/>
            </a:pPr>
            <a:fld id="{7D54856E-7C0C-4F2F-BF74-505314CC253B}" type="datetimeFigureOut">
              <a:rPr lang="pt-BR"/>
              <a:pPr>
                <a:defRPr/>
              </a:pPr>
              <a:t>23/08/2016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smtClean="0"/>
            </a:lvl1pPr>
          </a:lstStyle>
          <a:p>
            <a:pPr>
              <a:defRPr/>
            </a:pPr>
            <a:fld id="{38AB4052-F1D1-407E-9634-DCAB1669916A}" type="slidenum">
              <a:rPr lang="pt-BR"/>
              <a:pPr>
                <a:defRPr/>
              </a:pPr>
              <a:t>‹nº›</a:t>
            </a:fld>
            <a:endParaRPr lang="pt-B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smtClean="0"/>
            </a:lvl1pPr>
          </a:lstStyle>
          <a:p>
            <a:pPr>
              <a:defRPr/>
            </a:pPr>
            <a:fld id="{915AF707-1B44-49F7-B50E-99D59C1A0B36}" type="datetimeFigureOut">
              <a:rPr lang="pt-BR"/>
              <a:pPr>
                <a:defRPr/>
              </a:pPr>
              <a:t>23/08/2016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smtClean="0"/>
            </a:lvl1pPr>
          </a:lstStyle>
          <a:p>
            <a:pPr>
              <a:defRPr/>
            </a:pPr>
            <a:fld id="{7F13A958-B0EB-4741-B441-7311AC66C647}" type="slidenum">
              <a:rPr lang="pt-BR"/>
              <a:pPr>
                <a:defRPr/>
              </a:pPr>
              <a:t>‹nº›</a:t>
            </a:fld>
            <a:endParaRPr lang="pt-B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smtClean="0"/>
            </a:lvl1pPr>
          </a:lstStyle>
          <a:p>
            <a:pPr>
              <a:defRPr/>
            </a:pPr>
            <a:fld id="{16D6FEEA-391D-43F0-8CE3-3EB485EB34E6}" type="datetimeFigureOut">
              <a:rPr lang="pt-BR"/>
              <a:pPr>
                <a:defRPr/>
              </a:pPr>
              <a:t>23/08/2016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smtClean="0"/>
            </a:lvl1pPr>
          </a:lstStyle>
          <a:p>
            <a:pPr>
              <a:defRPr/>
            </a:pPr>
            <a:fld id="{21BED81E-EF50-4A65-B584-9BE6032EBCC0}" type="slidenum">
              <a:rPr lang="pt-BR"/>
              <a:pPr>
                <a:defRPr/>
              </a:pPr>
              <a:t>‹nº›</a:t>
            </a:fld>
            <a:endParaRPr lang="pt-B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C58F7342-9386-482F-9492-FAD7C44CA345}"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smtClean="0"/>
            </a:lvl1pPr>
          </a:lstStyle>
          <a:p>
            <a:pPr>
              <a:defRPr/>
            </a:pPr>
            <a:fld id="{91E2E2BE-A7C2-4FE5-8733-924960C5CC42}" type="slidenum">
              <a:rPr lang="pt-BR"/>
              <a:pPr>
                <a:defRPr/>
              </a:pPr>
              <a:t>‹nº›</a:t>
            </a:fld>
            <a:endParaRPr lang="pt-B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39"/>
            <a:ext cx="222885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5300" y="274639"/>
            <a:ext cx="652145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6FD81256-5BD2-4CD3-8A7E-19ADC8C0D7CB}"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smtClean="0"/>
            </a:lvl1pPr>
          </a:lstStyle>
          <a:p>
            <a:pPr>
              <a:defRPr/>
            </a:pPr>
            <a:fld id="{A8FF5BC0-13B1-40F1-86BC-C1AE1CCADFA0}"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5"/>
            <a:ext cx="84201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157F46FE-CB49-4602-826B-F50A0AF44731}"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8DEAB5E-FADD-4E6A-933C-CA2EC9BB55F3}"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EC09893-2CE6-4160-9853-633197C440DC}"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1316332-15BD-45C1-B8FC-3147C64EBAA4}"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638" y="4406900"/>
            <a:ext cx="84201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CA0AEF7D-BBF8-4637-88D0-A723C82ED043}" type="datetimeFigureOut">
              <a:rPr lang="pt-BR"/>
              <a:pPr>
                <a:defRPr/>
              </a:pPr>
              <a:t>23/08/2016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2B9355E-9FD7-4737-B9EE-41149786392B}"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57F8A146-1336-48B6-B753-B5A6BB902B3D}" type="datetimeFigureOut">
              <a:rPr lang="pt-BR"/>
              <a:pPr>
                <a:defRPr/>
              </a:pPr>
              <a:t>23/08/2016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BD56DB7-53AF-4311-9F01-61ABC03FB782}"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B086405E-38E1-4DA0-B278-B1687E77454B}" type="datetimeFigureOut">
              <a:rPr lang="pt-BR"/>
              <a:pPr>
                <a:defRPr/>
              </a:pPr>
              <a:t>23/08/2016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A036B986-BED3-45AE-B3F4-FD3A1BC9FB98}"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m 6" descr="Mestre branco.wmf"/>
          <p:cNvPicPr>
            <a:picLocks noChangeAspect="1"/>
          </p:cNvPicPr>
          <p:nvPr userDrawn="1"/>
        </p:nvPicPr>
        <p:blipFill>
          <a:blip r:embed="rId6" cstate="print"/>
          <a:srcRect/>
          <a:stretch>
            <a:fillRect/>
          </a:stretch>
        </p:blipFill>
        <p:spPr bwMode="auto">
          <a:xfrm>
            <a:off x="-119063" y="-52388"/>
            <a:ext cx="10025063" cy="6948488"/>
          </a:xfrm>
          <a:prstGeom prst="rect">
            <a:avLst/>
          </a:prstGeom>
          <a:noFill/>
          <a:ln w="9525">
            <a:noFill/>
            <a:miter lim="800000"/>
            <a:headEnd/>
            <a:tailEnd/>
          </a:ln>
        </p:spPr>
      </p:pic>
      <p:sp>
        <p:nvSpPr>
          <p:cNvPr id="1027" name="Espaço Reservado para Título 1"/>
          <p:cNvSpPr>
            <a:spLocks noGrp="1"/>
          </p:cNvSpPr>
          <p:nvPr>
            <p:ph type="title"/>
          </p:nvPr>
        </p:nvSpPr>
        <p:spPr bwMode="auto">
          <a:xfrm>
            <a:off x="350838" y="474663"/>
            <a:ext cx="7097712"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8" name="Espaço Reservado para Texto 2"/>
          <p:cNvSpPr>
            <a:spLocks noGrp="1"/>
          </p:cNvSpPr>
          <p:nvPr>
            <p:ph type="body" idx="1"/>
          </p:nvPr>
        </p:nvSpPr>
        <p:spPr bwMode="auto">
          <a:xfrm>
            <a:off x="741363" y="1600200"/>
            <a:ext cx="8656637" cy="3557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Tree>
  </p:cSld>
  <p:clrMap bg1="lt1" tx1="dk1" bg2="lt2" tx2="dk2" accent1="accent1" accent2="accent2" accent3="accent3" accent4="accent4" accent5="accent5" accent6="accent6" hlink="hlink" folHlink="folHlink"/>
  <p:sldLayoutIdLst>
    <p:sldLayoutId id="2147483964" r:id="rId1"/>
    <p:sldLayoutId id="2147483939" r:id="rId2"/>
    <p:sldLayoutId id="2147483940" r:id="rId3"/>
    <p:sldLayoutId id="2147483941" r:id="rId4"/>
  </p:sldLayoutIdLst>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charset="0"/>
          <a:cs typeface="Arial" charset="0"/>
        </a:defRPr>
      </a:lvl2pPr>
      <a:lvl3pPr algn="l" rtl="0" eaLnBrk="0" fontAlgn="base" hangingPunct="0">
        <a:spcBef>
          <a:spcPct val="0"/>
        </a:spcBef>
        <a:spcAft>
          <a:spcPct val="0"/>
        </a:spcAft>
        <a:defRPr sz="2800" b="1">
          <a:solidFill>
            <a:schemeClr val="tx1"/>
          </a:solidFill>
          <a:latin typeface="Arial" charset="0"/>
          <a:cs typeface="Arial" charset="0"/>
        </a:defRPr>
      </a:lvl3pPr>
      <a:lvl4pPr algn="l" rtl="0" eaLnBrk="0" fontAlgn="base" hangingPunct="0">
        <a:spcBef>
          <a:spcPct val="0"/>
        </a:spcBef>
        <a:spcAft>
          <a:spcPct val="0"/>
        </a:spcAft>
        <a:defRPr sz="2800" b="1">
          <a:solidFill>
            <a:schemeClr val="tx1"/>
          </a:solidFill>
          <a:latin typeface="Arial" charset="0"/>
          <a:cs typeface="Arial" charset="0"/>
        </a:defRPr>
      </a:lvl4pPr>
      <a:lvl5pPr algn="l" rtl="0" eaLnBrk="0" fontAlgn="base" hangingPunct="0">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26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Espaço Reservado para Texto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6AC605B-B425-4A85-A751-2A6854B48B78}" type="datetimeFigureOut">
              <a:rPr lang="pt-BR"/>
              <a:pPr>
                <a:defRPr/>
              </a:pPr>
              <a:t>23/08/2016</a:t>
            </a:fld>
            <a:endParaRPr lang="pt-BR"/>
          </a:p>
        </p:txBody>
      </p:sp>
      <p:sp>
        <p:nvSpPr>
          <p:cNvPr id="5" name="Espaço Reservado para Rodapé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pt-BR"/>
          </a:p>
        </p:txBody>
      </p:sp>
      <p:sp>
        <p:nvSpPr>
          <p:cNvPr id="6" name="Espaço Reservado para Número de Slid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01F7F53-6D0E-43BD-8824-12E8389EE4A2}"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Espaço Reservado para Título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3075" name="Espaço Reservado para Texto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52ED02D3-8FAD-4A43-815E-6FBA3F090874}" type="datetimeFigureOut">
              <a:rPr lang="pt-BR"/>
              <a:pPr>
                <a:defRPr/>
              </a:pPr>
              <a:t>23/08/2016</a:t>
            </a:fld>
            <a:endParaRPr lang="pt-BR"/>
          </a:p>
        </p:txBody>
      </p:sp>
      <p:sp>
        <p:nvSpPr>
          <p:cNvPr id="5" name="Espaço Reservado para Rodapé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pt-BR"/>
          </a:p>
        </p:txBody>
      </p:sp>
      <p:sp>
        <p:nvSpPr>
          <p:cNvPr id="6" name="Espaço Reservado para Número de Slid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C617936-A132-40AB-BB84-59CDAA088D68}"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Espaço Reservado para Título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5123" name="Espaço Reservado para Texto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506D33D-AF0C-45DE-B20F-526BDD5081D6}" type="datetimeFigureOut">
              <a:rPr lang="pt-BR"/>
              <a:pPr>
                <a:defRPr/>
              </a:pPr>
              <a:t>23/08/2016</a:t>
            </a:fld>
            <a:endParaRPr lang="pt-BR"/>
          </a:p>
        </p:txBody>
      </p:sp>
      <p:sp>
        <p:nvSpPr>
          <p:cNvPr id="5" name="Espaço Reservado para Rodapé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3A80A8D-1F81-4078-939B-0D4FF9F1BAA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3"/>
          <p:cNvSpPr>
            <a:spLocks noGrp="1"/>
          </p:cNvSpPr>
          <p:nvPr>
            <p:ph type="ctrTitle"/>
          </p:nvPr>
        </p:nvSpPr>
        <p:spPr>
          <a:xfrm>
            <a:off x="1365250" y="2130425"/>
            <a:ext cx="8350250" cy="1470025"/>
          </a:xfrm>
        </p:spPr>
        <p:txBody>
          <a:bodyPr/>
          <a:lstStyle/>
          <a:p>
            <a:endParaRPr lang="pt-BR" smtClean="0">
              <a:latin typeface="Arial" charset="0"/>
              <a:cs typeface="Arial" charset="0"/>
            </a:endParaRPr>
          </a:p>
        </p:txBody>
      </p:sp>
      <p:pic>
        <p:nvPicPr>
          <p:cNvPr id="29699" name="Imagem 4" descr="imagem.JPG"/>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Lst>
          </a:blip>
          <a:srcRect/>
          <a:stretch>
            <a:fillRect/>
          </a:stretch>
        </p:blipFill>
        <p:spPr bwMode="auto">
          <a:xfrm>
            <a:off x="-123826" y="-107576"/>
            <a:ext cx="10029825" cy="7087814"/>
          </a:xfrm>
          <a:prstGeom prst="rect">
            <a:avLst/>
          </a:prstGeom>
          <a:noFill/>
          <a:ln w="9525">
            <a:noFill/>
            <a:miter lim="800000"/>
            <a:headEnd/>
            <a:tailEnd/>
          </a:ln>
        </p:spPr>
      </p:pic>
      <p:sp>
        <p:nvSpPr>
          <p:cNvPr id="6" name="Título 1"/>
          <p:cNvSpPr txBox="1">
            <a:spLocks/>
          </p:cNvSpPr>
          <p:nvPr/>
        </p:nvSpPr>
        <p:spPr bwMode="auto">
          <a:xfrm>
            <a:off x="867336" y="1337607"/>
            <a:ext cx="8740588" cy="2308216"/>
          </a:xfrm>
          <a:prstGeom prst="rect">
            <a:avLst/>
          </a:prstGeom>
          <a:noFill/>
          <a:ln w="9525">
            <a:noFill/>
            <a:miter lim="800000"/>
            <a:headEnd/>
            <a:tailEnd/>
          </a:ln>
        </p:spPr>
        <p:txBody>
          <a:bodyPr anchor="ctr"/>
          <a:lstStyle/>
          <a:p>
            <a:pPr algn="ctr">
              <a:defRPr/>
            </a:pPr>
            <a:r>
              <a:rPr lang="pt-BR" sz="3200" dirty="0" smtClean="0">
                <a:ea typeface="+mj-ea"/>
                <a:cs typeface="Arial" charset="0"/>
              </a:rPr>
              <a:t>A contratação integrada</a:t>
            </a:r>
            <a:endParaRPr lang="pt-BR" sz="3200" dirty="0" smtClean="0">
              <a:ea typeface="+mj-ea"/>
              <a:cs typeface="Arial" charset="0"/>
            </a:endParaRPr>
          </a:p>
          <a:p>
            <a:pPr algn="ctr">
              <a:defRPr/>
            </a:pPr>
            <a:endParaRPr lang="pt-BR" dirty="0" smtClean="0">
              <a:cs typeface="Arial" charset="0"/>
            </a:endParaRPr>
          </a:p>
          <a:p>
            <a:pPr algn="ctr">
              <a:defRPr/>
            </a:pPr>
            <a:r>
              <a:rPr lang="pt-BR" dirty="0" smtClean="0">
                <a:ea typeface="+mj-ea"/>
                <a:cs typeface="Arial" charset="0"/>
              </a:rPr>
              <a:t/>
            </a:r>
            <a:br>
              <a:rPr lang="pt-BR" dirty="0" smtClean="0">
                <a:ea typeface="+mj-ea"/>
                <a:cs typeface="Arial" charset="0"/>
              </a:rPr>
            </a:br>
            <a:endParaRPr lang="pt-BR" sz="1400" dirty="0" smtClean="0">
              <a:ea typeface="+mj-ea"/>
              <a:cs typeface="Arial" charset="0"/>
            </a:endParaRPr>
          </a:p>
          <a:p>
            <a:pPr algn="ctr">
              <a:defRPr/>
            </a:pPr>
            <a:endParaRPr lang="pt-BR" sz="1400" dirty="0" smtClean="0">
              <a:solidFill>
                <a:srgbClr val="002651"/>
              </a:solidFill>
              <a:ea typeface="+mj-ea"/>
              <a:cs typeface="Arial" charset="0"/>
            </a:endParaRPr>
          </a:p>
          <a:p>
            <a:pPr algn="ctr">
              <a:defRPr/>
            </a:pPr>
            <a:endParaRPr lang="pt-BR" sz="1400" dirty="0">
              <a:solidFill>
                <a:srgbClr val="002651"/>
              </a:solidFill>
              <a:ea typeface="+mj-ea"/>
              <a:cs typeface="Arial" charset="0"/>
            </a:endParaRPr>
          </a:p>
          <a:p>
            <a:pPr algn="ctr">
              <a:defRPr/>
            </a:pPr>
            <a:endParaRPr lang="pt-BR" sz="1400" dirty="0" smtClean="0">
              <a:solidFill>
                <a:srgbClr val="002651"/>
              </a:solidFill>
              <a:ea typeface="+mj-ea"/>
              <a:cs typeface="Arial" charset="0"/>
            </a:endParaRPr>
          </a:p>
        </p:txBody>
      </p:sp>
      <p:pic>
        <p:nvPicPr>
          <p:cNvPr id="2" name="Imagem 1"/>
          <p:cNvPicPr>
            <a:picLocks noChangeAspect="1"/>
          </p:cNvPicPr>
          <p:nvPr/>
        </p:nvPicPr>
        <p:blipFill>
          <a:blip r:embed="rId5"/>
          <a:stretch>
            <a:fillRect/>
          </a:stretch>
        </p:blipFill>
        <p:spPr>
          <a:xfrm>
            <a:off x="1825009" y="2305448"/>
            <a:ext cx="6825241" cy="3485753"/>
          </a:xfrm>
          <a:prstGeom prst="rect">
            <a:avLst/>
          </a:prstGeom>
        </p:spPr>
      </p:pic>
      <p:sp>
        <p:nvSpPr>
          <p:cNvPr id="3" name="CaixaDeTexto 2"/>
          <p:cNvSpPr txBox="1"/>
          <p:nvPr/>
        </p:nvSpPr>
        <p:spPr>
          <a:xfrm>
            <a:off x="3569558" y="6167440"/>
            <a:ext cx="3607077" cy="430887"/>
          </a:xfrm>
          <a:prstGeom prst="rect">
            <a:avLst/>
          </a:prstGeom>
          <a:noFill/>
        </p:spPr>
        <p:txBody>
          <a:bodyPr wrap="none" rtlCol="0">
            <a:spAutoFit/>
          </a:bodyPr>
          <a:lstStyle/>
          <a:p>
            <a:pPr algn="ctr"/>
            <a:r>
              <a:rPr lang="pt-BR" sz="2200" dirty="0" smtClean="0"/>
              <a:t>Rafael Jardim Cavalcante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48" y="154368"/>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a:p>
        </p:txBody>
      </p:sp>
      <p:sp>
        <p:nvSpPr>
          <p:cNvPr id="3" name="Título 1"/>
          <p:cNvSpPr txBox="1">
            <a:spLocks/>
          </p:cNvSpPr>
          <p:nvPr/>
        </p:nvSpPr>
        <p:spPr>
          <a:xfrm>
            <a:off x="861238" y="287079"/>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Lei 13.303/2016:</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graphicFrame>
        <p:nvGraphicFramePr>
          <p:cNvPr id="4" name="Diagrama 3"/>
          <p:cNvGraphicFramePr/>
          <p:nvPr>
            <p:extLst>
              <p:ext uri="{D42A27DB-BD31-4B8C-83A1-F6EECF244321}">
                <p14:modId xmlns:p14="http://schemas.microsoft.com/office/powerpoint/2010/main" val="4132110189"/>
              </p:ext>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63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79820" y="906576"/>
            <a:ext cx="9207796" cy="518942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pPr>
            <a:r>
              <a:rPr lang="pt-BR" sz="2200" u="sng" dirty="0" smtClean="0">
                <a:solidFill>
                  <a:schemeClr val="tx1"/>
                </a:solidFill>
                <a:latin typeface="Times New Roman" panose="02020603050405020304" pitchFamily="18" charset="0"/>
                <a:cs typeface="Times New Roman" panose="02020603050405020304" pitchFamily="18" charset="0"/>
              </a:rPr>
              <a:t>X </a:t>
            </a:r>
            <a:r>
              <a:rPr lang="pt-BR" sz="2200" u="sng" dirty="0">
                <a:solidFill>
                  <a:schemeClr val="tx1"/>
                </a:solidFill>
                <a:latin typeface="Times New Roman" panose="02020603050405020304" pitchFamily="18" charset="0"/>
                <a:cs typeface="Times New Roman" panose="02020603050405020304" pitchFamily="18" charset="0"/>
              </a:rPr>
              <a:t>- matriz de riscos</a:t>
            </a:r>
            <a:r>
              <a:rPr lang="pt-BR" sz="2200" dirty="0">
                <a:solidFill>
                  <a:schemeClr val="tx1"/>
                </a:solidFill>
                <a:latin typeface="Times New Roman" panose="02020603050405020304" pitchFamily="18" charset="0"/>
                <a:cs typeface="Times New Roman" panose="02020603050405020304" pitchFamily="18" charset="0"/>
              </a:rPr>
              <a:t>: </a:t>
            </a:r>
            <a:r>
              <a:rPr lang="pt-BR" sz="2200" b="0" dirty="0">
                <a:solidFill>
                  <a:schemeClr val="tx1"/>
                </a:solidFill>
                <a:latin typeface="Times New Roman" panose="02020603050405020304" pitchFamily="18" charset="0"/>
                <a:cs typeface="Times New Roman" panose="02020603050405020304" pitchFamily="18" charset="0"/>
              </a:rPr>
              <a:t>cláusula contratual definidora de riscos e responsabilidades entre as partes e caracterizadora do equilíbrio econômico-financeiro inicial do contrato, em termos de ônus financeiro decorrente de eventos supervenientes à contratação, contendo, no mínimo, as seguintes informações: </a:t>
            </a:r>
          </a:p>
          <a:p>
            <a:pPr algn="just">
              <a:lnSpc>
                <a:spcPct val="150000"/>
              </a:lnSpc>
              <a:spcBef>
                <a:spcPts val="600"/>
              </a:spcBef>
            </a:pPr>
            <a:r>
              <a:rPr lang="pt-BR" sz="2200" b="0" dirty="0">
                <a:solidFill>
                  <a:schemeClr val="tx1"/>
                </a:solidFill>
                <a:latin typeface="Times New Roman" panose="02020603050405020304" pitchFamily="18" charset="0"/>
                <a:cs typeface="Times New Roman" panose="02020603050405020304" pitchFamily="18" charset="0"/>
              </a:rPr>
              <a:t>a) listagem de possíveis eventos supervenientes à assinatura do contrato, impactantes no equilíbrio econômico-financeiro da avença, e previsão de eventual necessidade de prolação de termo aditivo quando de sua ocorrência; </a:t>
            </a:r>
            <a:r>
              <a:rPr lang="pt-BR" sz="2200" b="0" dirty="0" smtClean="0">
                <a:solidFill>
                  <a:schemeClr val="tx1"/>
                </a:solidFill>
                <a:latin typeface="Times New Roman" panose="02020603050405020304" pitchFamily="18" charset="0"/>
                <a:cs typeface="Times New Roman" panose="02020603050405020304" pitchFamily="18" charset="0"/>
              </a:rPr>
              <a:t>(...)</a:t>
            </a:r>
            <a:endParaRPr lang="pt-BR" sz="2200" b="0" dirty="0">
              <a:solidFill>
                <a:schemeClr val="tx1"/>
              </a:solidFill>
              <a:latin typeface="Times New Roman" panose="02020603050405020304" pitchFamily="18" charset="0"/>
              <a:cs typeface="Times New Roman" panose="02020603050405020304" pitchFamily="18" charset="0"/>
            </a:endParaRPr>
          </a:p>
          <a:p>
            <a:pPr algn="just">
              <a:spcBef>
                <a:spcPts val="600"/>
              </a:spcBef>
            </a:pPr>
            <a:r>
              <a:rPr lang="pt-BR" sz="2200" b="0" dirty="0">
                <a:solidFill>
                  <a:schemeClr val="tx1"/>
                </a:solidFill>
              </a:rPr>
              <a:t> </a:t>
            </a:r>
          </a:p>
        </p:txBody>
      </p:sp>
      <p:sp>
        <p:nvSpPr>
          <p:cNvPr id="3" name="Título 1"/>
          <p:cNvSpPr txBox="1">
            <a:spLocks/>
          </p:cNvSpPr>
          <p:nvPr/>
        </p:nvSpPr>
        <p:spPr>
          <a:xfrm>
            <a:off x="861238" y="235492"/>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Lei 13.303/2016:</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02813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79820" y="957376"/>
            <a:ext cx="9207796" cy="508782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pPr>
            <a:r>
              <a:rPr lang="pt-BR" sz="2200" b="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spcBef>
                <a:spcPts val="600"/>
              </a:spcBef>
            </a:pPr>
            <a:r>
              <a:rPr lang="pt-BR" sz="2200" b="0" dirty="0" smtClean="0">
                <a:solidFill>
                  <a:schemeClr val="tx1"/>
                </a:solidFill>
                <a:latin typeface="Times New Roman" panose="02020603050405020304" pitchFamily="18" charset="0"/>
                <a:cs typeface="Times New Roman" panose="02020603050405020304" pitchFamily="18" charset="0"/>
              </a:rPr>
              <a:t>b</a:t>
            </a:r>
            <a:r>
              <a:rPr lang="pt-BR" sz="2200" b="0" dirty="0">
                <a:solidFill>
                  <a:schemeClr val="tx1"/>
                </a:solidFill>
                <a:latin typeface="Times New Roman" panose="02020603050405020304" pitchFamily="18" charset="0"/>
                <a:cs typeface="Times New Roman" panose="02020603050405020304" pitchFamily="18" charset="0"/>
              </a:rPr>
              <a:t>) estabelecimento preciso das frações do objeto em que haverá liberdade das contratadas para inovar em soluções metodológicas ou tecnológicas, em obrigações de resultado, em termos de modificação das soluções previamente delineadas no anteprojeto ou no projeto básico da licitação; </a:t>
            </a:r>
          </a:p>
          <a:p>
            <a:pPr algn="just">
              <a:lnSpc>
                <a:spcPct val="150000"/>
              </a:lnSpc>
              <a:spcBef>
                <a:spcPts val="600"/>
              </a:spcBef>
            </a:pPr>
            <a:r>
              <a:rPr lang="pt-BR" sz="2200" b="0" dirty="0">
                <a:solidFill>
                  <a:schemeClr val="tx1"/>
                </a:solidFill>
                <a:latin typeface="Times New Roman" panose="02020603050405020304" pitchFamily="18" charset="0"/>
                <a:cs typeface="Times New Roman" panose="02020603050405020304" pitchFamily="18" charset="0"/>
              </a:rPr>
              <a:t>c) estabelecimento preciso das frações do objeto em que não haverá liberdade das contratadas para inovar em soluções metodológicas ou tecnológicas, em obrigações de meio, devendo haver obrigação de identidade entre a execução e a solução pré-definida no anteprojeto ou no projeto básico da licitação.  </a:t>
            </a:r>
          </a:p>
        </p:txBody>
      </p:sp>
      <p:sp>
        <p:nvSpPr>
          <p:cNvPr id="3" name="Título 1"/>
          <p:cNvSpPr txBox="1">
            <a:spLocks/>
          </p:cNvSpPr>
          <p:nvPr/>
        </p:nvSpPr>
        <p:spPr>
          <a:xfrm>
            <a:off x="861238" y="235492"/>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Lei 13.303/2016:</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76134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1517" y="154366"/>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a:p>
        </p:txBody>
      </p:sp>
      <p:sp>
        <p:nvSpPr>
          <p:cNvPr id="3" name="Título 1"/>
          <p:cNvSpPr txBox="1">
            <a:spLocks/>
          </p:cNvSpPr>
          <p:nvPr/>
        </p:nvSpPr>
        <p:spPr>
          <a:xfrm>
            <a:off x="861238" y="287079"/>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DIRECIONAMENTO DAS LICITAÇÕES</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413856" y="1929117"/>
            <a:ext cx="9078283" cy="2535613"/>
          </a:xfrm>
          <a:prstGeom prst="rect">
            <a:avLst/>
          </a:prstGeom>
          <a:noFill/>
          <a:ln w="9525">
            <a:noFill/>
            <a:miter lim="800000"/>
            <a:headEnd/>
            <a:tailEnd/>
          </a:ln>
        </p:spPr>
      </p:pic>
      <p:sp>
        <p:nvSpPr>
          <p:cNvPr id="4" name="CaixaDeTexto 3"/>
          <p:cNvSpPr txBox="1"/>
          <p:nvPr/>
        </p:nvSpPr>
        <p:spPr>
          <a:xfrm>
            <a:off x="3392561" y="4724400"/>
            <a:ext cx="3283912" cy="369332"/>
          </a:xfrm>
          <a:prstGeom prst="rect">
            <a:avLst/>
          </a:prstGeom>
          <a:noFill/>
        </p:spPr>
        <p:txBody>
          <a:bodyPr wrap="none" rtlCol="0">
            <a:spAutoFit/>
          </a:bodyPr>
          <a:lstStyle/>
          <a:p>
            <a:r>
              <a:rPr lang="pt-BR" dirty="0" smtClean="0"/>
              <a:t>PROJETO DE ENGENHARIA</a:t>
            </a:r>
            <a:endParaRPr lang="pt-BR" dirty="0"/>
          </a:p>
        </p:txBody>
      </p:sp>
    </p:spTree>
    <p:extLst>
      <p:ext uri="{BB962C8B-B14F-4D97-AF65-F5344CB8AC3E}">
        <p14:creationId xmlns:p14="http://schemas.microsoft.com/office/powerpoint/2010/main" val="160837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54368"/>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a:p>
        </p:txBody>
      </p:sp>
      <p:pic>
        <p:nvPicPr>
          <p:cNvPr id="6" name="Picture 3"/>
          <p:cNvPicPr>
            <a:picLocks noChangeAspect="1" noChangeArrowheads="1"/>
          </p:cNvPicPr>
          <p:nvPr/>
        </p:nvPicPr>
        <p:blipFill>
          <a:blip r:embed="rId3" cstate="print"/>
          <a:srcRect/>
          <a:stretch>
            <a:fillRect/>
          </a:stretch>
        </p:blipFill>
        <p:spPr bwMode="auto">
          <a:xfrm>
            <a:off x="0" y="277739"/>
            <a:ext cx="9143999" cy="6064414"/>
          </a:xfrm>
          <a:prstGeom prst="rect">
            <a:avLst/>
          </a:prstGeom>
          <a:noFill/>
          <a:ln w="9525">
            <a:noFill/>
            <a:miter lim="800000"/>
            <a:headEnd/>
            <a:tailEnd/>
          </a:ln>
        </p:spPr>
      </p:pic>
      <p:sp>
        <p:nvSpPr>
          <p:cNvPr id="7" name="Elipse 6"/>
          <p:cNvSpPr/>
          <p:nvPr/>
        </p:nvSpPr>
        <p:spPr>
          <a:xfrm>
            <a:off x="539552" y="2060848"/>
            <a:ext cx="4032447" cy="4032448"/>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179512" y="6301298"/>
            <a:ext cx="5976664" cy="369332"/>
          </a:xfrm>
          <a:prstGeom prst="rect">
            <a:avLst/>
          </a:prstGeom>
        </p:spPr>
        <p:txBody>
          <a:bodyPr wrap="square">
            <a:spAutoFit/>
          </a:bodyPr>
          <a:lstStyle/>
          <a:p>
            <a:pPr algn="just"/>
            <a:r>
              <a:rPr lang="pt-BR" b="1" u="sng" dirty="0" smtClean="0">
                <a:solidFill>
                  <a:srgbClr val="FF0000"/>
                </a:solidFill>
              </a:rPr>
              <a:t>ALTAMENTE LIMITADORAS DA COMPETITIVIDADE!</a:t>
            </a:r>
            <a:endParaRPr lang="pt-BR" b="1" u="sng" dirty="0">
              <a:solidFill>
                <a:srgbClr val="FF0000"/>
              </a:solidFill>
            </a:endParaRPr>
          </a:p>
        </p:txBody>
      </p:sp>
    </p:spTree>
    <p:extLst>
      <p:ext uri="{BB962C8B-B14F-4D97-AF65-F5344CB8AC3E}">
        <p14:creationId xmlns:p14="http://schemas.microsoft.com/office/powerpoint/2010/main" val="1648497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54368"/>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a:p>
        </p:txBody>
      </p:sp>
      <p:sp>
        <p:nvSpPr>
          <p:cNvPr id="8" name="Retângulo 7"/>
          <p:cNvSpPr/>
          <p:nvPr/>
        </p:nvSpPr>
        <p:spPr>
          <a:xfrm>
            <a:off x="1134734" y="2389698"/>
            <a:ext cx="7636532" cy="1200329"/>
          </a:xfrm>
          <a:prstGeom prst="rect">
            <a:avLst/>
          </a:prstGeom>
        </p:spPr>
        <p:txBody>
          <a:bodyPr wrap="square">
            <a:spAutoFit/>
          </a:bodyPr>
          <a:lstStyle/>
          <a:p>
            <a:pPr algn="ctr"/>
            <a:r>
              <a:rPr lang="pt-BR" sz="3600" b="1" u="sng" dirty="0" smtClean="0">
                <a:solidFill>
                  <a:srgbClr val="FF0000"/>
                </a:solidFill>
              </a:rPr>
              <a:t>Requisitos ambientais também são condições de contorno!</a:t>
            </a:r>
            <a:endParaRPr lang="pt-BR" sz="3600" b="1" u="sng" dirty="0">
              <a:solidFill>
                <a:srgbClr val="FF0000"/>
              </a:solidFill>
            </a:endParaRPr>
          </a:p>
        </p:txBody>
      </p:sp>
    </p:spTree>
    <p:extLst>
      <p:ext uri="{BB962C8B-B14F-4D97-AF65-F5344CB8AC3E}">
        <p14:creationId xmlns:p14="http://schemas.microsoft.com/office/powerpoint/2010/main" val="20321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30619" y="991243"/>
            <a:ext cx="9207796" cy="4850757"/>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2400" u="sng" dirty="0" smtClean="0">
                <a:solidFill>
                  <a:schemeClr val="tx1"/>
                </a:solidFill>
                <a:latin typeface="Times New Roman" panose="02020603050405020304" pitchFamily="18" charset="0"/>
                <a:cs typeface="Times New Roman" panose="02020603050405020304" pitchFamily="18" charset="0"/>
              </a:rPr>
              <a:t>Omissão grave de </a:t>
            </a:r>
            <a:r>
              <a:rPr lang="pt-BR" sz="2400" u="sng" dirty="0">
                <a:solidFill>
                  <a:schemeClr val="tx1"/>
                </a:solidFill>
                <a:latin typeface="Times New Roman" panose="02020603050405020304" pitchFamily="18" charset="0"/>
                <a:cs typeface="Times New Roman" panose="02020603050405020304" pitchFamily="18" charset="0"/>
              </a:rPr>
              <a:t>dado ou informação pela projetista</a:t>
            </a:r>
          </a:p>
          <a:p>
            <a:pPr algn="just">
              <a:lnSpc>
                <a:spcPct val="150000"/>
              </a:lnSpc>
              <a:spcBef>
                <a:spcPts val="1200"/>
              </a:spcBef>
            </a:pPr>
            <a:r>
              <a:rPr lang="pt-BR" sz="2400" b="0" dirty="0">
                <a:solidFill>
                  <a:schemeClr val="tx1"/>
                </a:solidFill>
                <a:latin typeface="Times New Roman" panose="02020603050405020304" pitchFamily="18" charset="0"/>
                <a:cs typeface="Times New Roman" panose="02020603050405020304" pitchFamily="18" charset="0"/>
              </a:rPr>
              <a:t>Art. 338-P. Omitir, modificar ou entregar à administração levantamentos cadastrais e condições de contorno em </a:t>
            </a:r>
            <a:r>
              <a:rPr lang="pt-BR" sz="2400" b="0" u="sng" dirty="0">
                <a:solidFill>
                  <a:schemeClr val="tx1"/>
                </a:solidFill>
                <a:latin typeface="Times New Roman" panose="02020603050405020304" pitchFamily="18" charset="0"/>
                <a:cs typeface="Times New Roman" panose="02020603050405020304" pitchFamily="18" charset="0"/>
              </a:rPr>
              <a:t>relevante dissonância</a:t>
            </a:r>
            <a:r>
              <a:rPr lang="pt-BR" sz="2400" b="0" dirty="0">
                <a:solidFill>
                  <a:schemeClr val="tx1"/>
                </a:solidFill>
                <a:latin typeface="Times New Roman" panose="02020603050405020304" pitchFamily="18" charset="0"/>
                <a:cs typeface="Times New Roman" panose="02020603050405020304" pitchFamily="18" charset="0"/>
              </a:rPr>
              <a:t> com a realidade, em frustração ao carácter competitivo da licitação ou em perda ao princípio fundamental da obtenção da melhor vantagem, seja em contrato para a elaboração de projeto básico, projeto executivo ou anteprojeto, seja em procedimento de manifestação de interesse</a:t>
            </a:r>
            <a:r>
              <a:rPr lang="pt-BR" sz="2400" b="0" dirty="0" smtClean="0">
                <a:solidFill>
                  <a:schemeClr val="tx1"/>
                </a:solidFill>
                <a:latin typeface="Times New Roman" panose="02020603050405020304" pitchFamily="18" charset="0"/>
                <a:cs typeface="Times New Roman" panose="02020603050405020304" pitchFamily="18" charset="0"/>
              </a:rPr>
              <a:t>.</a:t>
            </a:r>
            <a:endParaRPr lang="pt-BR" sz="2400" b="0" dirty="0">
              <a:solidFill>
                <a:schemeClr val="tx1"/>
              </a:solidFill>
              <a:latin typeface="Times New Roman" panose="02020603050405020304" pitchFamily="18" charset="0"/>
              <a:cs typeface="Times New Roman" panose="02020603050405020304" pitchFamily="18" charset="0"/>
            </a:endParaRPr>
          </a:p>
        </p:txBody>
      </p:sp>
      <p:sp>
        <p:nvSpPr>
          <p:cNvPr id="3" name="Título 1"/>
          <p:cNvSpPr txBox="1">
            <a:spLocks/>
          </p:cNvSpPr>
          <p:nvPr/>
        </p:nvSpPr>
        <p:spPr>
          <a:xfrm>
            <a:off x="861238" y="235492"/>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Lei 13.303/2016:</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262380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30619" y="991243"/>
            <a:ext cx="9207796" cy="508782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pt-BR" sz="2400" b="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pt-BR" sz="2400" b="0" dirty="0" smtClean="0">
                <a:solidFill>
                  <a:schemeClr val="tx1"/>
                </a:solidFill>
                <a:latin typeface="Times New Roman" panose="02020603050405020304" pitchFamily="18" charset="0"/>
                <a:cs typeface="Times New Roman" panose="02020603050405020304" pitchFamily="18" charset="0"/>
              </a:rPr>
              <a:t>§</a:t>
            </a:r>
            <a:r>
              <a:rPr lang="pt-BR" sz="2400" b="0" dirty="0">
                <a:solidFill>
                  <a:schemeClr val="tx1"/>
                </a:solidFill>
                <a:latin typeface="Times New Roman" panose="02020603050405020304" pitchFamily="18" charset="0"/>
                <a:cs typeface="Times New Roman" panose="02020603050405020304" pitchFamily="18" charset="0"/>
              </a:rPr>
              <a:t>1º </a:t>
            </a:r>
            <a:r>
              <a:rPr lang="pt-BR" sz="2400" u="sng" dirty="0">
                <a:solidFill>
                  <a:schemeClr val="tx1"/>
                </a:solidFill>
                <a:latin typeface="Times New Roman" panose="02020603050405020304" pitchFamily="18" charset="0"/>
                <a:cs typeface="Times New Roman" panose="02020603050405020304" pitchFamily="18" charset="0"/>
              </a:rPr>
              <a:t>Define-se como condição de contorno </a:t>
            </a:r>
            <a:r>
              <a:rPr lang="pt-BR" sz="2400" b="0" dirty="0">
                <a:solidFill>
                  <a:schemeClr val="tx1"/>
                </a:solidFill>
                <a:latin typeface="Times New Roman" panose="02020603050405020304" pitchFamily="18" charset="0"/>
                <a:cs typeface="Times New Roman" panose="02020603050405020304" pitchFamily="18" charset="0"/>
              </a:rPr>
              <a:t>as informações e levantamentos suficientes e necessários, entre sondagens, topografia, estudos de demanda, condições ambientais e demais elementos ambientais impactantes na definição da solução de projeto e dos respectivos preços pela licitante.</a:t>
            </a:r>
          </a:p>
          <a:p>
            <a:pPr algn="just">
              <a:lnSpc>
                <a:spcPct val="150000"/>
              </a:lnSpc>
            </a:pPr>
            <a:r>
              <a:rPr lang="pt-BR" sz="2400" b="0" dirty="0">
                <a:solidFill>
                  <a:schemeClr val="tx1"/>
                </a:solidFill>
                <a:latin typeface="Times New Roman" panose="02020603050405020304" pitchFamily="18" charset="0"/>
                <a:cs typeface="Times New Roman" panose="02020603050405020304" pitchFamily="18" charset="0"/>
              </a:rPr>
              <a:t>§</a:t>
            </a:r>
            <a:r>
              <a:rPr lang="pt-BR" sz="2400" b="0" dirty="0" smtClean="0">
                <a:solidFill>
                  <a:schemeClr val="tx1"/>
                </a:solidFill>
                <a:latin typeface="Times New Roman" panose="02020603050405020304" pitchFamily="18" charset="0"/>
                <a:cs typeface="Times New Roman" panose="02020603050405020304" pitchFamily="18" charset="0"/>
              </a:rPr>
              <a:t>2º </a:t>
            </a:r>
            <a:r>
              <a:rPr lang="pt-BR" sz="2400" b="0" dirty="0">
                <a:solidFill>
                  <a:schemeClr val="tx1"/>
                </a:solidFill>
                <a:latin typeface="Times New Roman" panose="02020603050405020304" pitchFamily="18" charset="0"/>
                <a:cs typeface="Times New Roman" panose="02020603050405020304" pitchFamily="18" charset="0"/>
              </a:rPr>
              <a:t>Em caso de comprovação da intenção deliberada de adulterar ou omitir a informação, em benefício diretos ou indiretos de si ou de terceiros, a pena será dobrada.</a:t>
            </a:r>
          </a:p>
          <a:p>
            <a:pPr algn="just">
              <a:lnSpc>
                <a:spcPct val="150000"/>
              </a:lnSpc>
            </a:pPr>
            <a:r>
              <a:rPr lang="pt-BR" sz="2400" b="0" dirty="0">
                <a:solidFill>
                  <a:schemeClr val="tx1"/>
                </a:solidFill>
                <a:latin typeface="Times New Roman" panose="02020603050405020304" pitchFamily="18" charset="0"/>
                <a:cs typeface="Times New Roman" panose="02020603050405020304" pitchFamily="18" charset="0"/>
              </a:rPr>
              <a:t>Pena – reclusão, de 6 (seis) meses a 3 (três) anos, e multa.</a:t>
            </a:r>
            <a:r>
              <a:rPr lang="pt-BR" sz="2400" dirty="0">
                <a:solidFill>
                  <a:schemeClr val="tx1"/>
                </a:solidFill>
                <a:latin typeface="Times New Roman" panose="02020603050405020304" pitchFamily="18" charset="0"/>
                <a:cs typeface="Times New Roman" panose="02020603050405020304" pitchFamily="18" charset="0"/>
              </a:rPr>
              <a:t> </a:t>
            </a:r>
          </a:p>
          <a:p>
            <a:pPr algn="just">
              <a:lnSpc>
                <a:spcPct val="150000"/>
              </a:lnSpc>
              <a:spcBef>
                <a:spcPts val="600"/>
              </a:spcBef>
            </a:pPr>
            <a:r>
              <a:rPr lang="pt-BR" sz="2200" b="0" dirty="0">
                <a:solidFill>
                  <a:schemeClr val="tx1"/>
                </a:solidFill>
                <a:latin typeface="Times New Roman" panose="02020603050405020304" pitchFamily="18" charset="0"/>
                <a:cs typeface="Times New Roman" panose="02020603050405020304" pitchFamily="18" charset="0"/>
              </a:rPr>
              <a:t> </a:t>
            </a:r>
            <a:endParaRPr lang="pt-BR" sz="2200" b="0" dirty="0">
              <a:solidFill>
                <a:schemeClr val="tx1"/>
              </a:solidFill>
              <a:latin typeface="Times New Roman" panose="02020603050405020304" pitchFamily="18" charset="0"/>
              <a:cs typeface="Times New Roman" panose="02020603050405020304" pitchFamily="18" charset="0"/>
            </a:endParaRPr>
          </a:p>
        </p:txBody>
      </p:sp>
      <p:sp>
        <p:nvSpPr>
          <p:cNvPr id="3" name="Título 1"/>
          <p:cNvSpPr txBox="1">
            <a:spLocks/>
          </p:cNvSpPr>
          <p:nvPr/>
        </p:nvSpPr>
        <p:spPr>
          <a:xfrm>
            <a:off x="861238" y="235492"/>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Lei 13.303/2016:</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00713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54368"/>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a:p>
        </p:txBody>
      </p:sp>
      <p:sp>
        <p:nvSpPr>
          <p:cNvPr id="3" name="Título 1"/>
          <p:cNvSpPr txBox="1">
            <a:spLocks/>
          </p:cNvSpPr>
          <p:nvPr/>
        </p:nvSpPr>
        <p:spPr>
          <a:xfrm>
            <a:off x="779721" y="2954516"/>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MUITO OBRIGADO!</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1643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54368"/>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a:p>
        </p:txBody>
      </p:sp>
      <p:sp>
        <p:nvSpPr>
          <p:cNvPr id="8" name="Título 1"/>
          <p:cNvSpPr txBox="1">
            <a:spLocks/>
          </p:cNvSpPr>
          <p:nvPr/>
        </p:nvSpPr>
        <p:spPr>
          <a:xfrm>
            <a:off x="838200" y="274638"/>
            <a:ext cx="8229600" cy="852088"/>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pt-BR" b="0" smtClean="0"/>
              <a:t>Regra « 20 : 60 : 20 »</a:t>
            </a:r>
            <a:endParaRPr lang="pt-BR" b="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408" y="1404107"/>
            <a:ext cx="14382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866" y="5163597"/>
            <a:ext cx="14954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649" y="1404107"/>
            <a:ext cx="407151"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ângulo 11"/>
          <p:cNvSpPr/>
          <p:nvPr/>
        </p:nvSpPr>
        <p:spPr>
          <a:xfrm>
            <a:off x="3617062" y="5022703"/>
            <a:ext cx="4104456" cy="1219693"/>
          </a:xfrm>
          <a:prstGeom prst="rect">
            <a:avLst/>
          </a:prstGeom>
        </p:spPr>
        <p:txBody>
          <a:bodyPr wrap="square">
            <a:spAutoFit/>
          </a:bodyPr>
          <a:lstStyle/>
          <a:p>
            <a:r>
              <a:rPr lang="pt-BR" dirty="0">
                <a:latin typeface="+mj-lt"/>
              </a:rPr>
              <a:t>20% são honestos </a:t>
            </a:r>
          </a:p>
          <a:p>
            <a:r>
              <a:rPr lang="pt-BR" dirty="0" smtClean="0">
                <a:latin typeface="+mj-lt"/>
              </a:rPr>
              <a:t>       	Dispensam </a:t>
            </a:r>
            <a:r>
              <a:rPr lang="pt-BR" dirty="0">
                <a:latin typeface="+mj-lt"/>
              </a:rPr>
              <a:t>medidas preventivas</a:t>
            </a:r>
          </a:p>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tângulo 12"/>
          <p:cNvSpPr/>
          <p:nvPr/>
        </p:nvSpPr>
        <p:spPr>
          <a:xfrm>
            <a:off x="3418798" y="1404106"/>
            <a:ext cx="4593516" cy="942694"/>
          </a:xfrm>
          <a:prstGeom prst="rect">
            <a:avLst/>
          </a:prstGeom>
        </p:spPr>
        <p:txBody>
          <a:bodyPr wrap="square">
            <a:spAutoFit/>
          </a:bodyPr>
          <a:lstStyle/>
          <a:p>
            <a:r>
              <a:rPr lang="pt-BR" dirty="0">
                <a:latin typeface="+mj-lt"/>
              </a:rPr>
              <a:t>20% são desonestos </a:t>
            </a:r>
          </a:p>
          <a:p>
            <a:r>
              <a:rPr lang="pt-BR" dirty="0" smtClean="0">
                <a:latin typeface="+mj-lt"/>
              </a:rPr>
              <a:t>    	Gerenciamento </a:t>
            </a:r>
            <a:r>
              <a:rPr lang="pt-BR" dirty="0">
                <a:latin typeface="+mj-lt"/>
              </a:rPr>
              <a:t>de risco de fraude </a:t>
            </a:r>
          </a:p>
          <a:p>
            <a:pPr>
              <a:lnSpc>
                <a:spcPct val="107000"/>
              </a:lnSpc>
              <a:spcAft>
                <a:spcPts val="800"/>
              </a:spcAft>
            </a:pP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tângulo 13"/>
          <p:cNvSpPr/>
          <p:nvPr/>
        </p:nvSpPr>
        <p:spPr>
          <a:xfrm>
            <a:off x="3383290" y="2357192"/>
            <a:ext cx="5314126" cy="2463238"/>
          </a:xfrm>
          <a:prstGeom prst="rect">
            <a:avLst/>
          </a:prstGeom>
        </p:spPr>
        <p:txBody>
          <a:bodyPr wrap="square">
            <a:spAutoFit/>
          </a:bodyPr>
          <a:lstStyle/>
          <a:p>
            <a:pPr>
              <a:lnSpc>
                <a:spcPct val="107000"/>
              </a:lnSpc>
              <a:spcAft>
                <a:spcPts val="0"/>
              </a:spcAft>
            </a:pPr>
            <a:r>
              <a:rPr lang="pt-BR" dirty="0" smtClean="0">
                <a:latin typeface="Calibri" panose="020F0502020204030204" pitchFamily="34" charset="0"/>
                <a:ea typeface="Calibri" panose="020F0502020204030204" pitchFamily="34" charset="0"/>
                <a:cs typeface="Times New Roman" panose="02020603050405020304" pitchFamily="18" charset="0"/>
              </a:rPr>
              <a:t>60</a:t>
            </a:r>
            <a:r>
              <a:rPr lang="pt-BR" dirty="0">
                <a:latin typeface="Calibri" panose="020F0502020204030204" pitchFamily="34" charset="0"/>
                <a:ea typeface="Calibri" panose="020F0502020204030204" pitchFamily="34" charset="0"/>
                <a:cs typeface="Times New Roman" panose="02020603050405020304" pitchFamily="18" charset="0"/>
              </a:rPr>
              <a:t>% são honestos, mas suscetíveis a desvios, </a:t>
            </a:r>
            <a:r>
              <a:rPr lang="pt-BR" dirty="0" smtClean="0">
                <a:latin typeface="Calibri" panose="020F0502020204030204" pitchFamily="34" charset="0"/>
                <a:ea typeface="Calibri" panose="020F0502020204030204" pitchFamily="34" charset="0"/>
                <a:cs typeface="Times New Roman" panose="02020603050405020304" pitchFamily="18" charset="0"/>
              </a:rPr>
              <a:t>   caso </a:t>
            </a:r>
            <a:r>
              <a:rPr lang="pt-BR" dirty="0">
                <a:latin typeface="Calibri" panose="020F0502020204030204" pitchFamily="34" charset="0"/>
                <a:ea typeface="Calibri" panose="020F0502020204030204" pitchFamily="34" charset="0"/>
                <a:cs typeface="Times New Roman" panose="02020603050405020304" pitchFamily="18" charset="0"/>
              </a:rPr>
              <a:t>a situação </a:t>
            </a:r>
            <a:r>
              <a:rPr lang="pt-BR" dirty="0" smtClean="0">
                <a:latin typeface="Calibri" panose="020F0502020204030204" pitchFamily="34" charset="0"/>
                <a:ea typeface="Calibri" panose="020F0502020204030204" pitchFamily="34" charset="0"/>
                <a:cs typeface="Times New Roman" panose="02020603050405020304" pitchFamily="18" charset="0"/>
              </a:rPr>
              <a:t>permita</a:t>
            </a: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t-BR" dirty="0">
                <a:latin typeface="Calibri" panose="020F0502020204030204" pitchFamily="34" charset="0"/>
                <a:ea typeface="Calibri" panose="020F0502020204030204" pitchFamily="34" charset="0"/>
                <a:cs typeface="Times New Roman" panose="02020603050405020304" pitchFamily="18" charset="0"/>
              </a:rPr>
              <a:t>	Gerenciamento </a:t>
            </a:r>
            <a:r>
              <a:rPr lang="pt-BR" dirty="0" smtClean="0">
                <a:latin typeface="Calibri" panose="020F0502020204030204" pitchFamily="34" charset="0"/>
                <a:ea typeface="Calibri" panose="020F0502020204030204" pitchFamily="34" charset="0"/>
                <a:cs typeface="Times New Roman" panose="02020603050405020304" pitchFamily="18" charset="0"/>
              </a:rPr>
              <a:t>da ética</a:t>
            </a: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t-BR" dirty="0">
                <a:latin typeface="Calibri" panose="020F0502020204030204" pitchFamily="34" charset="0"/>
                <a:ea typeface="Calibri" panose="020F0502020204030204" pitchFamily="34" charset="0"/>
                <a:cs typeface="Times New Roman" panose="02020603050405020304" pitchFamily="18" charset="0"/>
              </a:rPr>
              <a:t>	Código de </a:t>
            </a:r>
            <a:r>
              <a:rPr lang="pt-BR" dirty="0" smtClean="0">
                <a:latin typeface="Calibri" panose="020F0502020204030204" pitchFamily="34" charset="0"/>
                <a:ea typeface="Calibri" panose="020F0502020204030204" pitchFamily="34" charset="0"/>
                <a:cs typeface="Times New Roman" panose="02020603050405020304" pitchFamily="18" charset="0"/>
              </a:rPr>
              <a:t>conduta</a:t>
            </a:r>
          </a:p>
          <a:p>
            <a:pPr>
              <a:lnSpc>
                <a:spcPct val="107000"/>
              </a:lnSpc>
              <a:spcAft>
                <a:spcPts val="0"/>
              </a:spcAft>
            </a:pPr>
            <a:r>
              <a:rPr lang="pt-BR" dirty="0" smtClean="0">
                <a:latin typeface="Calibri" panose="020F0502020204030204" pitchFamily="34" charset="0"/>
                <a:ea typeface="Calibri" panose="020F0502020204030204" pitchFamily="34" charset="0"/>
                <a:cs typeface="Times New Roman" panose="02020603050405020304" pitchFamily="18" charset="0"/>
              </a:rPr>
              <a:t>	Controles internos </a:t>
            </a: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t-BR" dirty="0">
                <a:latin typeface="Calibri" panose="020F0502020204030204" pitchFamily="34" charset="0"/>
                <a:ea typeface="Calibri" panose="020F0502020204030204" pitchFamily="34" charset="0"/>
                <a:cs typeface="Times New Roman" panose="02020603050405020304" pitchFamily="18" charset="0"/>
              </a:rPr>
              <a:t>	Denúncias anônimas</a:t>
            </a:r>
          </a:p>
          <a:p>
            <a:pPr>
              <a:lnSpc>
                <a:spcPct val="107000"/>
              </a:lnSpc>
              <a:spcAft>
                <a:spcPts val="0"/>
              </a:spcAft>
            </a:pPr>
            <a:r>
              <a:rPr lang="pt-BR" dirty="0">
                <a:latin typeface="Calibri" panose="020F0502020204030204" pitchFamily="34" charset="0"/>
                <a:ea typeface="Calibri" panose="020F0502020204030204" pitchFamily="34" charset="0"/>
                <a:cs typeface="Times New Roman" panose="02020603050405020304" pitchFamily="18" charset="0"/>
              </a:rPr>
              <a:t>	“O exemplo vem de </a:t>
            </a:r>
            <a:r>
              <a:rPr lang="pt-BR" dirty="0" smtClean="0">
                <a:latin typeface="Calibri" panose="020F0502020204030204" pitchFamily="34" charset="0"/>
                <a:ea typeface="Calibri" panose="020F0502020204030204" pitchFamily="34" charset="0"/>
                <a:cs typeface="Times New Roman" panose="02020603050405020304" pitchFamily="18" charset="0"/>
              </a:rPr>
              <a:t>cima”, </a:t>
            </a:r>
            <a:r>
              <a:rPr lang="pt-BR" dirty="0" smtClean="0">
                <a:effectLst/>
                <a:latin typeface="Calibri" panose="020F0502020204030204" pitchFamily="34" charset="0"/>
                <a:ea typeface="Calibri" panose="020F0502020204030204" pitchFamily="34" charset="0"/>
                <a:cs typeface="Times New Roman" panose="02020603050405020304" pitchFamily="18" charset="0"/>
              </a:rPr>
              <a:t>chefia,     	autoridades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02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tângulo 47"/>
          <p:cNvSpPr/>
          <p:nvPr/>
        </p:nvSpPr>
        <p:spPr>
          <a:xfrm>
            <a:off x="0" y="-309283"/>
            <a:ext cx="9906000" cy="6696636"/>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pt-BR" dirty="0" smtClean="0"/>
              <a:t>R</a:t>
            </a:r>
            <a:endParaRPr lang="pt-BR" dirty="0"/>
          </a:p>
        </p:txBody>
      </p:sp>
      <p:sp>
        <p:nvSpPr>
          <p:cNvPr id="3" name="Título 1"/>
          <p:cNvSpPr txBox="1">
            <a:spLocks/>
          </p:cNvSpPr>
          <p:nvPr/>
        </p:nvSpPr>
        <p:spPr>
          <a:xfrm>
            <a:off x="861238" y="0"/>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lvl="0" algn="ctr">
              <a:defRPr/>
            </a:pPr>
            <a:r>
              <a:rPr lang="pt-BR" sz="2400" i="1" dirty="0" err="1" smtClean="0">
                <a:solidFill>
                  <a:srgbClr val="002651"/>
                </a:solidFill>
                <a:latin typeface="Arial" pitchFamily="34" charset="0"/>
                <a:cs typeface="Arial" pitchFamily="34" charset="0"/>
              </a:rPr>
              <a:t>Compliance</a:t>
            </a:r>
            <a:r>
              <a:rPr lang="pt-BR" sz="2400" dirty="0" smtClean="0">
                <a:solidFill>
                  <a:srgbClr val="002651"/>
                </a:solidFill>
                <a:latin typeface="Arial" pitchFamily="34" charset="0"/>
                <a:cs typeface="Arial" pitchFamily="34" charset="0"/>
              </a:rPr>
              <a:t> e </a:t>
            </a:r>
            <a:r>
              <a:rPr lang="pt-BR" sz="2400" i="1" dirty="0" smtClean="0">
                <a:solidFill>
                  <a:srgbClr val="002651"/>
                </a:solidFill>
                <a:latin typeface="Arial" pitchFamily="34" charset="0"/>
                <a:cs typeface="Arial" pitchFamily="34" charset="0"/>
              </a:rPr>
              <a:t>PROBABILIDADE</a:t>
            </a:r>
            <a:endParaRPr lang="pt-BR" sz="2400" i="1" dirty="0">
              <a:solidFill>
                <a:srgbClr val="002651"/>
              </a:solidFill>
              <a:latin typeface="Arial" pitchFamily="34" charset="0"/>
              <a:cs typeface="Arial" pitchFamily="34" charset="0"/>
            </a:endParaRPr>
          </a:p>
        </p:txBody>
      </p:sp>
      <p:pic>
        <p:nvPicPr>
          <p:cNvPr id="43" name="Imagem 42"/>
          <p:cNvPicPr>
            <a:picLocks noChangeAspect="1"/>
          </p:cNvPicPr>
          <p:nvPr/>
        </p:nvPicPr>
        <p:blipFill>
          <a:blip r:embed="rId3"/>
          <a:stretch>
            <a:fillRect/>
          </a:stretch>
        </p:blipFill>
        <p:spPr>
          <a:xfrm>
            <a:off x="3236057" y="1337005"/>
            <a:ext cx="3433883" cy="3987970"/>
          </a:xfrm>
          <a:prstGeom prst="rect">
            <a:avLst/>
          </a:prstGeom>
        </p:spPr>
      </p:pic>
      <p:sp>
        <p:nvSpPr>
          <p:cNvPr id="80" name="CaixaDeTexto 79"/>
          <p:cNvSpPr txBox="1"/>
          <p:nvPr/>
        </p:nvSpPr>
        <p:spPr>
          <a:xfrm>
            <a:off x="3114651" y="803550"/>
            <a:ext cx="3655099" cy="369332"/>
          </a:xfrm>
          <a:prstGeom prst="rect">
            <a:avLst/>
          </a:prstGeom>
          <a:noFill/>
          <a:ln w="38100">
            <a:solidFill>
              <a:schemeClr val="tx2"/>
            </a:solidFill>
          </a:ln>
        </p:spPr>
        <p:txBody>
          <a:bodyPr wrap="square" rtlCol="0">
            <a:spAutoFit/>
          </a:bodyPr>
          <a:lstStyle/>
          <a:p>
            <a:pPr algn="ctr"/>
            <a:r>
              <a:rPr lang="pt-BR" b="1" dirty="0" smtClean="0"/>
              <a:t>Boas regras de </a:t>
            </a:r>
            <a:r>
              <a:rPr lang="pt-BR" b="1" i="1" dirty="0" err="1" smtClean="0"/>
              <a:t>compliance</a:t>
            </a:r>
            <a:r>
              <a:rPr lang="pt-BR" b="1" dirty="0" smtClean="0"/>
              <a:t>...</a:t>
            </a:r>
            <a:endParaRPr lang="pt-BR" b="1" dirty="0"/>
          </a:p>
        </p:txBody>
      </p:sp>
      <p:sp>
        <p:nvSpPr>
          <p:cNvPr id="84" name="CaixaDeTexto 83"/>
          <p:cNvSpPr txBox="1"/>
          <p:nvPr/>
        </p:nvSpPr>
        <p:spPr>
          <a:xfrm>
            <a:off x="98611" y="5537826"/>
            <a:ext cx="9708776" cy="646331"/>
          </a:xfrm>
          <a:prstGeom prst="rect">
            <a:avLst/>
          </a:prstGeom>
          <a:noFill/>
          <a:ln w="38100">
            <a:solidFill>
              <a:schemeClr val="tx2"/>
            </a:solidFill>
          </a:ln>
        </p:spPr>
        <p:txBody>
          <a:bodyPr wrap="square" rtlCol="0">
            <a:spAutoFit/>
          </a:bodyPr>
          <a:lstStyle/>
          <a:p>
            <a:pPr algn="ctr"/>
            <a:r>
              <a:rPr lang="pt-BR" dirty="0" smtClean="0"/>
              <a:t>...</a:t>
            </a:r>
            <a:r>
              <a:rPr lang="pt-BR" b="1" dirty="0" smtClean="0"/>
              <a:t>reduzem </a:t>
            </a:r>
            <a:r>
              <a:rPr lang="pt-BR" b="1" dirty="0" smtClean="0"/>
              <a:t>a </a:t>
            </a:r>
            <a:r>
              <a:rPr lang="pt-BR" b="1" u="sng" dirty="0" smtClean="0"/>
              <a:t>chance</a:t>
            </a:r>
            <a:r>
              <a:rPr lang="pt-BR" b="1" dirty="0" smtClean="0"/>
              <a:t> de uma tomada de decisão alheia aos interesses do dono do negócio</a:t>
            </a:r>
            <a:endParaRPr lang="pt-BR" b="1" dirty="0"/>
          </a:p>
        </p:txBody>
      </p:sp>
    </p:spTree>
    <p:extLst>
      <p:ext uri="{BB962C8B-B14F-4D97-AF65-F5344CB8AC3E}">
        <p14:creationId xmlns:p14="http://schemas.microsoft.com/office/powerpoint/2010/main" val="2237761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08156"/>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a:p>
        </p:txBody>
      </p:sp>
      <p:sp>
        <p:nvSpPr>
          <p:cNvPr id="3" name="Título 1"/>
          <p:cNvSpPr txBox="1">
            <a:spLocks/>
          </p:cNvSpPr>
          <p:nvPr/>
        </p:nvSpPr>
        <p:spPr>
          <a:xfrm>
            <a:off x="861238" y="287079"/>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Anteprojeto – menor precisão orçamentária</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pic>
        <p:nvPicPr>
          <p:cNvPr id="16" name="Imagem 15"/>
          <p:cNvPicPr/>
          <p:nvPr/>
        </p:nvPicPr>
        <p:blipFill>
          <a:blip r:embed="rId3" cstate="print"/>
          <a:srcRect/>
          <a:stretch>
            <a:fillRect/>
          </a:stretch>
        </p:blipFill>
        <p:spPr bwMode="auto">
          <a:xfrm>
            <a:off x="1108129" y="1134220"/>
            <a:ext cx="7852776" cy="4605519"/>
          </a:xfrm>
          <a:prstGeom prst="rect">
            <a:avLst/>
          </a:prstGeom>
          <a:noFill/>
          <a:ln w="9525">
            <a:noFill/>
            <a:miter lim="800000"/>
            <a:headEnd/>
            <a:tailEnd/>
          </a:ln>
        </p:spPr>
      </p:pic>
      <p:sp>
        <p:nvSpPr>
          <p:cNvPr id="18" name="CaixaDeTexto 17"/>
          <p:cNvSpPr txBox="1"/>
          <p:nvPr/>
        </p:nvSpPr>
        <p:spPr>
          <a:xfrm>
            <a:off x="1798305" y="5870947"/>
            <a:ext cx="6799083" cy="307777"/>
          </a:xfrm>
          <a:prstGeom prst="rect">
            <a:avLst/>
          </a:prstGeom>
          <a:noFill/>
        </p:spPr>
        <p:txBody>
          <a:bodyPr wrap="none" rtlCol="0">
            <a:spAutoFit/>
          </a:bodyPr>
          <a:lstStyle/>
          <a:p>
            <a:r>
              <a:rPr lang="pt-BR" sz="1400" dirty="0" smtClean="0"/>
              <a:t>Fonte: CARDOSO/Roberto Sales – Orçamento de obras em Foco – Ed. </a:t>
            </a:r>
            <a:r>
              <a:rPr lang="pt-BR" sz="1400" dirty="0" err="1" smtClean="0"/>
              <a:t>PINI</a:t>
            </a:r>
            <a:endParaRPr lang="pt-BR" sz="1400" dirty="0" smtClean="0"/>
          </a:p>
        </p:txBody>
      </p:sp>
    </p:spTree>
    <p:extLst>
      <p:ext uri="{BB962C8B-B14F-4D97-AF65-F5344CB8AC3E}">
        <p14:creationId xmlns:p14="http://schemas.microsoft.com/office/powerpoint/2010/main" val="147146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92365"/>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a:p>
        </p:txBody>
      </p:sp>
      <p:sp>
        <p:nvSpPr>
          <p:cNvPr id="3" name="Título 1"/>
          <p:cNvSpPr txBox="1">
            <a:spLocks/>
          </p:cNvSpPr>
          <p:nvPr/>
        </p:nvSpPr>
        <p:spPr>
          <a:xfrm>
            <a:off x="861238" y="287079"/>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lvl="0" algn="ctr">
              <a:defRPr/>
            </a:pPr>
            <a:r>
              <a:rPr lang="pt-BR" sz="2400" dirty="0" smtClean="0">
                <a:solidFill>
                  <a:srgbClr val="002651"/>
                </a:solidFill>
                <a:latin typeface="Arial" pitchFamily="34" charset="0"/>
                <a:cs typeface="Arial" pitchFamily="34" charset="0"/>
              </a:rPr>
              <a:t>Quando utilizar a contratação integrada?</a:t>
            </a:r>
            <a:endParaRPr lang="pt-BR" sz="2400" dirty="0">
              <a:solidFill>
                <a:srgbClr val="002651"/>
              </a:solidFill>
              <a:latin typeface="Arial" pitchFamily="34" charset="0"/>
              <a:cs typeface="Arial" pitchFamily="34" charset="0"/>
            </a:endParaRPr>
          </a:p>
        </p:txBody>
      </p:sp>
      <p:sp>
        <p:nvSpPr>
          <p:cNvPr id="7" name="Espaço Reservado para Conteúdo 2"/>
          <p:cNvSpPr txBox="1">
            <a:spLocks/>
          </p:cNvSpPr>
          <p:nvPr/>
        </p:nvSpPr>
        <p:spPr bwMode="auto">
          <a:xfrm>
            <a:off x="234315" y="820651"/>
            <a:ext cx="8748463"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charset="0"/>
              <a:buNone/>
            </a:pPr>
            <a:r>
              <a:rPr lang="pt-BR" sz="1800" b="0" dirty="0" smtClean="0"/>
              <a:t>	</a:t>
            </a:r>
          </a:p>
          <a:p>
            <a:pPr marL="685800" lvl="2" indent="0" algn="just">
              <a:lnSpc>
                <a:spcPct val="150000"/>
              </a:lnSpc>
              <a:spcBef>
                <a:spcPts val="1200"/>
              </a:spcBef>
              <a:buFont typeface="Arial" charset="0"/>
              <a:buNone/>
              <a:tabLst>
                <a:tab pos="6505575" algn="r"/>
              </a:tabLst>
            </a:pPr>
            <a:r>
              <a:rPr lang="pt-BR" b="0" dirty="0" smtClean="0">
                <a:latin typeface="Arial" pitchFamily="34" charset="0"/>
              </a:rPr>
              <a:t>Corolário da ciência econômica:</a:t>
            </a:r>
          </a:p>
          <a:p>
            <a:pPr marL="685800" lvl="2" indent="0" algn="just">
              <a:lnSpc>
                <a:spcPct val="150000"/>
              </a:lnSpc>
              <a:spcBef>
                <a:spcPts val="1200"/>
              </a:spcBef>
              <a:buFont typeface="Arial" charset="0"/>
              <a:buNone/>
              <a:tabLst>
                <a:tab pos="6505575" algn="r"/>
              </a:tabLst>
            </a:pPr>
            <a:endParaRPr lang="pt-BR" b="0" dirty="0" smtClean="0">
              <a:latin typeface="Arial" pitchFamily="34" charset="0"/>
            </a:endParaRPr>
          </a:p>
          <a:p>
            <a:pPr marL="914400" lvl="2" algn="just">
              <a:lnSpc>
                <a:spcPct val="150000"/>
              </a:lnSpc>
              <a:spcBef>
                <a:spcPts val="1200"/>
              </a:spcBef>
              <a:buFont typeface="Arial" charset="0"/>
              <a:buNone/>
              <a:tabLst>
                <a:tab pos="6505575" algn="r"/>
              </a:tabLst>
            </a:pPr>
            <a:endParaRPr lang="pt-BR" b="0" dirty="0" smtClean="0">
              <a:latin typeface="Arial" pitchFamily="34" charset="0"/>
            </a:endParaRPr>
          </a:p>
          <a:p>
            <a:pPr lvl="1" algn="just">
              <a:lnSpc>
                <a:spcPct val="150000"/>
              </a:lnSpc>
            </a:pPr>
            <a:endParaRPr lang="pt-BR" sz="1800" b="0" dirty="0" smtClean="0"/>
          </a:p>
          <a:p>
            <a:pPr lvl="1" algn="just">
              <a:lnSpc>
                <a:spcPct val="150000"/>
              </a:lnSpc>
            </a:pPr>
            <a:endParaRPr lang="pt-BR" sz="1800" b="0" dirty="0" smtClean="0"/>
          </a:p>
          <a:p>
            <a:pPr lvl="1" algn="just">
              <a:lnSpc>
                <a:spcPct val="150000"/>
              </a:lnSpc>
            </a:pPr>
            <a:endParaRPr lang="pt-BR" sz="1800" b="0" dirty="0" smtClean="0"/>
          </a:p>
        </p:txBody>
      </p:sp>
      <p:graphicFrame>
        <p:nvGraphicFramePr>
          <p:cNvPr id="8" name="Diagrama 7"/>
          <p:cNvGraphicFramePr/>
          <p:nvPr>
            <p:extLst>
              <p:ext uri="{D42A27DB-BD31-4B8C-83A1-F6EECF244321}">
                <p14:modId xmlns:p14="http://schemas.microsoft.com/office/powerpoint/2010/main" val="3694213638"/>
              </p:ext>
            </p:extLst>
          </p:nvPr>
        </p:nvGraphicFramePr>
        <p:xfrm>
          <a:off x="808076" y="2024586"/>
          <a:ext cx="6461094" cy="3569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ixaDeTexto 8"/>
          <p:cNvSpPr txBox="1"/>
          <p:nvPr/>
        </p:nvSpPr>
        <p:spPr>
          <a:xfrm>
            <a:off x="7423894" y="2839802"/>
            <a:ext cx="2151551" cy="1938992"/>
          </a:xfrm>
          <a:prstGeom prst="rect">
            <a:avLst/>
          </a:prstGeom>
          <a:noFill/>
        </p:spPr>
        <p:txBody>
          <a:bodyPr wrap="none" rtlCol="0">
            <a:spAutoFit/>
          </a:bodyPr>
          <a:lstStyle/>
          <a:p>
            <a:r>
              <a:rPr lang="pt-BR" sz="12000" b="1" dirty="0" smtClean="0"/>
              <a:t>R$</a:t>
            </a:r>
            <a:endParaRPr lang="pt-BR" sz="12000" b="1" dirty="0"/>
          </a:p>
        </p:txBody>
      </p:sp>
      <p:sp>
        <p:nvSpPr>
          <p:cNvPr id="10" name="CaixaDeTexto 9"/>
          <p:cNvSpPr txBox="1"/>
          <p:nvPr/>
        </p:nvSpPr>
        <p:spPr>
          <a:xfrm>
            <a:off x="1058412" y="5723482"/>
            <a:ext cx="8121540" cy="369332"/>
          </a:xfrm>
          <a:prstGeom prst="rect">
            <a:avLst/>
          </a:prstGeom>
          <a:noFill/>
          <a:ln w="38100">
            <a:solidFill>
              <a:schemeClr val="tx2"/>
            </a:solidFill>
          </a:ln>
        </p:spPr>
        <p:txBody>
          <a:bodyPr wrap="square" rtlCol="0">
            <a:spAutoFit/>
          </a:bodyPr>
          <a:lstStyle/>
          <a:p>
            <a:pPr algn="ctr"/>
            <a:r>
              <a:rPr lang="pt-BR" b="1" dirty="0" smtClean="0">
                <a:solidFill>
                  <a:srgbClr val="FF0000"/>
                </a:solidFill>
              </a:rPr>
              <a:t>E sai ainda mais caro sem uma boa e transparente repartição de riscos</a:t>
            </a:r>
            <a:endParaRPr lang="pt-BR" b="1" dirty="0">
              <a:solidFill>
                <a:srgbClr val="FF0000"/>
              </a:solidFill>
            </a:endParaRPr>
          </a:p>
        </p:txBody>
      </p:sp>
    </p:spTree>
    <p:extLst>
      <p:ext uri="{BB962C8B-B14F-4D97-AF65-F5344CB8AC3E}">
        <p14:creationId xmlns:p14="http://schemas.microsoft.com/office/powerpoint/2010/main" val="124480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54368"/>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a:p>
        </p:txBody>
      </p:sp>
      <p:graphicFrame>
        <p:nvGraphicFramePr>
          <p:cNvPr id="5" name="Diagrama 4"/>
          <p:cNvGraphicFramePr/>
          <p:nvPr>
            <p:extLst>
              <p:ext uri="{D42A27DB-BD31-4B8C-83A1-F6EECF244321}">
                <p14:modId xmlns:p14="http://schemas.microsoft.com/office/powerpoint/2010/main" val="89548210"/>
              </p:ext>
            </p:extLst>
          </p:nvPr>
        </p:nvGraphicFramePr>
        <p:xfrm>
          <a:off x="884548" y="281856"/>
          <a:ext cx="8136903"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ector de seta reta 5"/>
          <p:cNvCxnSpPr/>
          <p:nvPr/>
        </p:nvCxnSpPr>
        <p:spPr>
          <a:xfrm>
            <a:off x="1388604" y="785912"/>
            <a:ext cx="216024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flipH="1">
            <a:off x="6429164" y="802567"/>
            <a:ext cx="223224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6645188" y="980615"/>
            <a:ext cx="2621295" cy="646331"/>
          </a:xfrm>
          <a:prstGeom prst="rect">
            <a:avLst/>
          </a:prstGeom>
          <a:noFill/>
        </p:spPr>
        <p:txBody>
          <a:bodyPr wrap="none" rtlCol="0">
            <a:spAutoFit/>
          </a:bodyPr>
          <a:lstStyle/>
          <a:p>
            <a:r>
              <a:rPr lang="pt-BR" dirty="0" smtClean="0"/>
              <a:t>A ser </a:t>
            </a:r>
            <a:r>
              <a:rPr lang="pt-BR" u="sng" dirty="0" smtClean="0"/>
              <a:t>preferencialmente</a:t>
            </a:r>
          </a:p>
          <a:p>
            <a:r>
              <a:rPr lang="pt-BR" dirty="0" smtClean="0"/>
              <a:t>Pontuada!!!</a:t>
            </a:r>
            <a:endParaRPr lang="pt-BR" dirty="0"/>
          </a:p>
        </p:txBody>
      </p:sp>
    </p:spTree>
    <p:extLst>
      <p:ext uri="{BB962C8B-B14F-4D97-AF65-F5344CB8AC3E}">
        <p14:creationId xmlns:p14="http://schemas.microsoft.com/office/powerpoint/2010/main" val="69395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54368"/>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a:p>
        </p:txBody>
      </p:sp>
      <p:sp>
        <p:nvSpPr>
          <p:cNvPr id="3" name="Título 1"/>
          <p:cNvSpPr txBox="1">
            <a:spLocks/>
          </p:cNvSpPr>
          <p:nvPr/>
        </p:nvSpPr>
        <p:spPr>
          <a:xfrm>
            <a:off x="861238" y="287079"/>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Modelagem complexa</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graphicFrame>
        <p:nvGraphicFramePr>
          <p:cNvPr id="5" name="Diagrama 4"/>
          <p:cNvGraphicFramePr/>
          <p:nvPr>
            <p:extLst>
              <p:ext uri="{D42A27DB-BD31-4B8C-83A1-F6EECF244321}">
                <p14:modId xmlns:p14="http://schemas.microsoft.com/office/powerpoint/2010/main" val="382284127"/>
              </p:ext>
            </p:extLst>
          </p:nvPr>
        </p:nvGraphicFramePr>
        <p:xfrm>
          <a:off x="861238" y="1167160"/>
          <a:ext cx="7424290" cy="447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48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54368"/>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a:p>
        </p:txBody>
      </p:sp>
      <p:sp>
        <p:nvSpPr>
          <p:cNvPr id="3" name="Título 1"/>
          <p:cNvSpPr txBox="1">
            <a:spLocks/>
          </p:cNvSpPr>
          <p:nvPr/>
        </p:nvSpPr>
        <p:spPr>
          <a:xfrm>
            <a:off x="779721" y="593041"/>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Cada obra, uma história... Uma modelagem</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46" y="1644313"/>
            <a:ext cx="8767307"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00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54368"/>
            <a:ext cx="9906000" cy="6085114"/>
          </a:xfrm>
          <a:prstGeom prst="rect">
            <a:avLst/>
          </a:prstGeom>
          <a:solidFill>
            <a:srgbClr val="F0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a:p>
        </p:txBody>
      </p:sp>
      <p:sp>
        <p:nvSpPr>
          <p:cNvPr id="3" name="Título 1"/>
          <p:cNvSpPr txBox="1">
            <a:spLocks/>
          </p:cNvSpPr>
          <p:nvPr/>
        </p:nvSpPr>
        <p:spPr>
          <a:xfrm>
            <a:off x="861238" y="287079"/>
            <a:ext cx="8346558" cy="48481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400" noProof="0" dirty="0" smtClean="0">
                <a:solidFill>
                  <a:srgbClr val="002651"/>
                </a:solidFill>
                <a:latin typeface="Arial" pitchFamily="34" charset="0"/>
                <a:ea typeface="+mj-ea"/>
                <a:cs typeface="Arial" pitchFamily="34" charset="0"/>
              </a:rPr>
              <a:t>Requisitos para a “boa-utilização” da CI</a:t>
            </a:r>
            <a:endParaRPr kumimoji="0" lang="pt-BR" sz="2400" b="1" i="0" u="none" strike="noStrike" kern="1200" cap="none" spc="0" normalizeH="0" baseline="0" noProof="0" dirty="0" smtClean="0">
              <a:ln>
                <a:noFill/>
              </a:ln>
              <a:solidFill>
                <a:srgbClr val="002651"/>
              </a:solidFill>
              <a:effectLst/>
              <a:uLnTx/>
              <a:uFillTx/>
              <a:latin typeface="Arial" pitchFamily="34" charset="0"/>
              <a:ea typeface="+mj-ea"/>
              <a:cs typeface="Arial" pitchFamily="34" charset="0"/>
            </a:endParaRPr>
          </a:p>
        </p:txBody>
      </p:sp>
      <p:sp>
        <p:nvSpPr>
          <p:cNvPr id="12" name="CaixaDeTexto 11"/>
          <p:cNvSpPr txBox="1"/>
          <p:nvPr/>
        </p:nvSpPr>
        <p:spPr>
          <a:xfrm>
            <a:off x="214032" y="1073266"/>
            <a:ext cx="9477935" cy="5324535"/>
          </a:xfrm>
          <a:prstGeom prst="rect">
            <a:avLst/>
          </a:prstGeom>
          <a:noFill/>
        </p:spPr>
        <p:txBody>
          <a:bodyPr wrap="square" rtlCol="0">
            <a:spAutoFit/>
          </a:bodyPr>
          <a:lstStyle/>
          <a:p>
            <a:pPr marL="342900" indent="-342900" algn="just">
              <a:lnSpc>
                <a:spcPct val="150000"/>
              </a:lnSpc>
              <a:spcAft>
                <a:spcPts val="1200"/>
              </a:spcAft>
              <a:buClr>
                <a:srgbClr val="002651"/>
              </a:buClr>
              <a:buFont typeface="Wingdings" panose="05000000000000000000" pitchFamily="2" charset="2"/>
              <a:buChar char="§"/>
            </a:pPr>
            <a:r>
              <a:rPr lang="pt-BR" sz="2000" dirty="0" smtClean="0"/>
              <a:t>OBJETOS ESPECIAIS (uso extraordinário)</a:t>
            </a:r>
            <a:endParaRPr lang="pt-BR" sz="2000" dirty="0" smtClean="0"/>
          </a:p>
          <a:p>
            <a:pPr marL="342900" indent="-342900" algn="just">
              <a:lnSpc>
                <a:spcPct val="150000"/>
              </a:lnSpc>
              <a:spcAft>
                <a:spcPts val="1200"/>
              </a:spcAft>
              <a:buClr>
                <a:srgbClr val="002651"/>
              </a:buClr>
              <a:buFont typeface="Wingdings" panose="05000000000000000000" pitchFamily="2" charset="2"/>
              <a:buChar char="§"/>
            </a:pPr>
            <a:r>
              <a:rPr lang="pt-BR" sz="2000" dirty="0" smtClean="0"/>
              <a:t>CAPACITAÇÃO TÉCNICA:</a:t>
            </a:r>
          </a:p>
          <a:p>
            <a:pPr marL="800100" lvl="1" indent="-342900" algn="just">
              <a:lnSpc>
                <a:spcPct val="150000"/>
              </a:lnSpc>
              <a:spcAft>
                <a:spcPts val="1200"/>
              </a:spcAft>
              <a:buClr>
                <a:srgbClr val="002651"/>
              </a:buClr>
              <a:buFont typeface="Wingdings" panose="05000000000000000000" pitchFamily="2" charset="2"/>
              <a:buChar char="§"/>
            </a:pPr>
            <a:r>
              <a:rPr lang="pt-BR" sz="2000" b="0" dirty="0" smtClean="0"/>
              <a:t>estudos de viabilidade (EVTEA);</a:t>
            </a:r>
          </a:p>
          <a:p>
            <a:pPr marL="800100" lvl="1" indent="-342900" algn="just">
              <a:lnSpc>
                <a:spcPct val="150000"/>
              </a:lnSpc>
              <a:spcAft>
                <a:spcPts val="1200"/>
              </a:spcAft>
              <a:buClr>
                <a:srgbClr val="002651"/>
              </a:buClr>
              <a:buFont typeface="Wingdings" panose="05000000000000000000" pitchFamily="2" charset="2"/>
              <a:buChar char="§"/>
            </a:pPr>
            <a:r>
              <a:rPr lang="pt-BR" sz="2000" b="0" dirty="0" smtClean="0"/>
              <a:t>elaboração do anteprojeto (coerente com as oportunidades de competição metodológica);</a:t>
            </a:r>
          </a:p>
          <a:p>
            <a:pPr marL="800100" lvl="1" indent="-342900" algn="just">
              <a:lnSpc>
                <a:spcPct val="150000"/>
              </a:lnSpc>
              <a:spcAft>
                <a:spcPts val="1200"/>
              </a:spcAft>
              <a:buClr>
                <a:srgbClr val="002651"/>
              </a:buClr>
              <a:buFont typeface="Wingdings" panose="05000000000000000000" pitchFamily="2" charset="2"/>
              <a:buChar char="§"/>
            </a:pPr>
            <a:r>
              <a:rPr lang="pt-BR" sz="2000" b="0" dirty="0" smtClean="0"/>
              <a:t>elaboração do edital e </a:t>
            </a:r>
            <a:r>
              <a:rPr lang="pt-BR" sz="2000" b="0" u="sng" dirty="0" smtClean="0"/>
              <a:t>orçamentação</a:t>
            </a:r>
            <a:r>
              <a:rPr lang="pt-BR" sz="2000" b="0" dirty="0" smtClean="0"/>
              <a:t>;</a:t>
            </a:r>
          </a:p>
          <a:p>
            <a:pPr marL="800100" lvl="1" indent="-342900" algn="just">
              <a:lnSpc>
                <a:spcPct val="150000"/>
              </a:lnSpc>
              <a:spcAft>
                <a:spcPts val="1200"/>
              </a:spcAft>
              <a:buClr>
                <a:srgbClr val="002651"/>
              </a:buClr>
              <a:buFont typeface="Wingdings" panose="05000000000000000000" pitchFamily="2" charset="2"/>
              <a:buChar char="§"/>
            </a:pPr>
            <a:r>
              <a:rPr lang="pt-BR" sz="2000" b="0" dirty="0" smtClean="0"/>
              <a:t>definição das condições de seguro;</a:t>
            </a:r>
          </a:p>
          <a:p>
            <a:pPr marL="800100" lvl="1" indent="-342900" algn="just">
              <a:lnSpc>
                <a:spcPct val="150000"/>
              </a:lnSpc>
              <a:spcAft>
                <a:spcPts val="1200"/>
              </a:spcAft>
              <a:buClr>
                <a:srgbClr val="002651"/>
              </a:buClr>
              <a:buFont typeface="Wingdings" panose="05000000000000000000" pitchFamily="2" charset="2"/>
              <a:buChar char="§"/>
            </a:pPr>
            <a:r>
              <a:rPr lang="pt-BR" sz="2000" b="0" dirty="0" smtClean="0"/>
              <a:t>equipe de recebimento do projeto;</a:t>
            </a:r>
          </a:p>
          <a:p>
            <a:pPr marL="800100" lvl="1" indent="-342900" algn="just">
              <a:lnSpc>
                <a:spcPct val="150000"/>
              </a:lnSpc>
              <a:spcAft>
                <a:spcPts val="1200"/>
              </a:spcAft>
              <a:buClr>
                <a:srgbClr val="002651"/>
              </a:buClr>
              <a:buFont typeface="Wingdings" panose="05000000000000000000" pitchFamily="2" charset="2"/>
              <a:buChar char="§"/>
            </a:pPr>
            <a:r>
              <a:rPr lang="pt-BR" sz="2000" b="0" dirty="0" smtClean="0"/>
              <a:t>equipe de fiscalização.</a:t>
            </a:r>
            <a:endParaRPr lang="pt-BR" sz="2000" b="0" dirty="0"/>
          </a:p>
        </p:txBody>
      </p:sp>
    </p:spTree>
    <p:extLst>
      <p:ext uri="{BB962C8B-B14F-4D97-AF65-F5344CB8AC3E}">
        <p14:creationId xmlns:p14="http://schemas.microsoft.com/office/powerpoint/2010/main" val="121195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presentaca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23377</TotalTime>
  <Words>558</Words>
  <Application>Microsoft Office PowerPoint</Application>
  <PresentationFormat>Papel A4 (210 x 297 mm)</PresentationFormat>
  <Paragraphs>97</Paragraphs>
  <Slides>18</Slides>
  <Notes>18</Notes>
  <HiddenSlides>0</HiddenSlides>
  <MMClips>0</MMClips>
  <ScaleCrop>false</ScaleCrop>
  <HeadingPairs>
    <vt:vector size="4" baseType="variant">
      <vt:variant>
        <vt:lpstr>Tema</vt:lpstr>
      </vt:variant>
      <vt:variant>
        <vt:i4>4</vt:i4>
      </vt:variant>
      <vt:variant>
        <vt:lpstr>Títulos de slides</vt:lpstr>
      </vt:variant>
      <vt:variant>
        <vt:i4>18</vt:i4>
      </vt:variant>
    </vt:vector>
  </HeadingPairs>
  <TitlesOfParts>
    <vt:vector size="22" baseType="lpstr">
      <vt:lpstr>Tema do Office</vt:lpstr>
      <vt:lpstr>1_Personalizar design</vt:lpstr>
      <vt:lpstr>Personalizar design</vt:lpstr>
      <vt:lpstr>apresentacao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Monitor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Nivaldo Dias Filho</dc:creator>
  <cp:lastModifiedBy>Rafael Jardim</cp:lastModifiedBy>
  <cp:revision>1263</cp:revision>
  <cp:lastPrinted>2015-06-02T12:58:45Z</cp:lastPrinted>
  <dcterms:created xsi:type="dcterms:W3CDTF">2006-01-30T19:44:17Z</dcterms:created>
  <dcterms:modified xsi:type="dcterms:W3CDTF">2016-08-23T18:50:23Z</dcterms:modified>
</cp:coreProperties>
</file>