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9" r:id="rId3"/>
    <p:sldMasterId id="2147483793" r:id="rId4"/>
    <p:sldMasterId id="2147483853" r:id="rId5"/>
  </p:sldMasterIdLst>
  <p:notesMasterIdLst>
    <p:notesMasterId r:id="rId35"/>
  </p:notesMasterIdLst>
  <p:sldIdLst>
    <p:sldId id="292" r:id="rId6"/>
    <p:sldId id="281" r:id="rId7"/>
    <p:sldId id="2815" r:id="rId8"/>
    <p:sldId id="2816" r:id="rId9"/>
    <p:sldId id="283" r:id="rId10"/>
    <p:sldId id="267" r:id="rId11"/>
    <p:sldId id="289" r:id="rId12"/>
    <p:sldId id="2803" r:id="rId13"/>
    <p:sldId id="2811" r:id="rId14"/>
    <p:sldId id="1688" r:id="rId15"/>
    <p:sldId id="2794" r:id="rId16"/>
    <p:sldId id="2795" r:id="rId17"/>
    <p:sldId id="291" r:id="rId18"/>
    <p:sldId id="2806" r:id="rId19"/>
    <p:sldId id="2807" r:id="rId20"/>
    <p:sldId id="2809" r:id="rId21"/>
    <p:sldId id="2796" r:id="rId22"/>
    <p:sldId id="2810" r:id="rId23"/>
    <p:sldId id="2812" r:id="rId24"/>
    <p:sldId id="2813" r:id="rId25"/>
    <p:sldId id="2798" r:id="rId26"/>
    <p:sldId id="266" r:id="rId27"/>
    <p:sldId id="256" r:id="rId28"/>
    <p:sldId id="2799" r:id="rId29"/>
    <p:sldId id="259" r:id="rId30"/>
    <p:sldId id="2814" r:id="rId31"/>
    <p:sldId id="2677" r:id="rId32"/>
    <p:sldId id="2790" r:id="rId33"/>
    <p:sldId id="2804"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240A0-0B88-4C35-BC21-BBA2CBF325B1}" v="1" dt="2023-10-11T11:26:34.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9" autoAdjust="0"/>
    <p:restoredTop sz="81677" autoAdjust="0"/>
  </p:normalViewPr>
  <p:slideViewPr>
    <p:cSldViewPr snapToGrid="0">
      <p:cViewPr varScale="1">
        <p:scale>
          <a:sx n="65" d="100"/>
          <a:sy n="65" d="100"/>
        </p:scale>
        <p:origin x="130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wanicki, Lara" userId="0394a432-0492-4a36-bb38-30dab285993d" providerId="ADAL" clId="{283240A0-0B88-4C35-BC21-BBA2CBF325B1}"/>
    <pc:docChg chg="custSel delSld modSld">
      <pc:chgData name="Iwanicki, Lara" userId="0394a432-0492-4a36-bb38-30dab285993d" providerId="ADAL" clId="{283240A0-0B88-4C35-BC21-BBA2CBF325B1}" dt="2023-10-11T11:52:05.120" v="13" actId="47"/>
      <pc:docMkLst>
        <pc:docMk/>
      </pc:docMkLst>
      <pc:sldChg chg="del">
        <pc:chgData name="Iwanicki, Lara" userId="0394a432-0492-4a36-bb38-30dab285993d" providerId="ADAL" clId="{283240A0-0B88-4C35-BC21-BBA2CBF325B1}" dt="2023-10-11T11:49:23.883" v="12" actId="47"/>
        <pc:sldMkLst>
          <pc:docMk/>
          <pc:sldMk cId="1989816772" sldId="274"/>
        </pc:sldMkLst>
      </pc:sldChg>
      <pc:sldChg chg="modSp mod">
        <pc:chgData name="Iwanicki, Lara" userId="0394a432-0492-4a36-bb38-30dab285993d" providerId="ADAL" clId="{283240A0-0B88-4C35-BC21-BBA2CBF325B1}" dt="2023-10-11T11:39:33.596" v="11" actId="6549"/>
        <pc:sldMkLst>
          <pc:docMk/>
          <pc:sldMk cId="390876428" sldId="289"/>
        </pc:sldMkLst>
        <pc:spChg chg="mod">
          <ac:chgData name="Iwanicki, Lara" userId="0394a432-0492-4a36-bb38-30dab285993d" providerId="ADAL" clId="{283240A0-0B88-4C35-BC21-BBA2CBF325B1}" dt="2023-10-11T11:39:33.596" v="11" actId="6549"/>
          <ac:spMkLst>
            <pc:docMk/>
            <pc:sldMk cId="390876428" sldId="289"/>
            <ac:spMk id="3" creationId="{72C300AC-5883-A764-F2DA-4EB1540A72DE}"/>
          </ac:spMkLst>
        </pc:spChg>
      </pc:sldChg>
      <pc:sldChg chg="del">
        <pc:chgData name="Iwanicki, Lara" userId="0394a432-0492-4a36-bb38-30dab285993d" providerId="ADAL" clId="{283240A0-0B88-4C35-BC21-BBA2CBF325B1}" dt="2023-10-11T04:28:33.162" v="0" actId="47"/>
        <pc:sldMkLst>
          <pc:docMk/>
          <pc:sldMk cId="2572037603" sldId="2801"/>
        </pc:sldMkLst>
      </pc:sldChg>
      <pc:sldChg chg="del">
        <pc:chgData name="Iwanicki, Lara" userId="0394a432-0492-4a36-bb38-30dab285993d" providerId="ADAL" clId="{283240A0-0B88-4C35-BC21-BBA2CBF325B1}" dt="2023-10-11T11:52:05.120" v="13" actId="47"/>
        <pc:sldMkLst>
          <pc:docMk/>
          <pc:sldMk cId="2076090318" sldId="2805"/>
        </pc:sldMkLst>
      </pc:sldChg>
      <pc:sldChg chg="modNotesTx">
        <pc:chgData name="Iwanicki, Lara" userId="0394a432-0492-4a36-bb38-30dab285993d" providerId="ADAL" clId="{283240A0-0B88-4C35-BC21-BBA2CBF325B1}" dt="2023-10-11T11:26:40.653" v="1"/>
        <pc:sldMkLst>
          <pc:docMk/>
          <pc:sldMk cId="4263054163" sldId="2815"/>
        </pc:sldMkLst>
      </pc:sldChg>
      <pc:sldMasterChg chg="delSldLayout">
        <pc:chgData name="Iwanicki, Lara" userId="0394a432-0492-4a36-bb38-30dab285993d" providerId="ADAL" clId="{283240A0-0B88-4C35-BC21-BBA2CBF325B1}" dt="2023-10-11T04:28:33.162" v="0" actId="47"/>
        <pc:sldMasterMkLst>
          <pc:docMk/>
          <pc:sldMasterMk cId="1051991989" sldId="2147483793"/>
        </pc:sldMasterMkLst>
        <pc:sldLayoutChg chg="del">
          <pc:chgData name="Iwanicki, Lara" userId="0394a432-0492-4a36-bb38-30dab285993d" providerId="ADAL" clId="{283240A0-0B88-4C35-BC21-BBA2CBF325B1}" dt="2023-10-11T04:28:33.162" v="0" actId="47"/>
          <pc:sldLayoutMkLst>
            <pc:docMk/>
            <pc:sldMasterMk cId="1051991989" sldId="2147483793"/>
            <pc:sldLayoutMk cId="4136477012" sldId="2147483850"/>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1T02:16:32.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1 230,'652'0,"-619"-2,0-1,37-9,-34 6,54-4,-28 10,-39 1,0-1,0-1,0-1,38-8,82-19,-79 17,146-14,-57 10,-90 11,35-10,-61 9,55-4,-87 10,43-1,68-10,-22-8,-39 7,0 3,94-5,436 16,-549 0,-1 2,44 10,-21-4,17 5,-44-8,-1-1,50 2,466-7,-246-3,-267 4,-1 1,38 8,-35-4,56 3,313-9,-189-3,-195 3,-1 1,0 1,28 8,-25-6,46 6,283-8,-181-5,2974 2,-2910-20,-141 9,17-4,111-6,-189 18,58-10,18-2,101 14,-119 2,-57 1,0 1,-1 2,59 17,-55-12,0-2,63 7,16-15,-78-2,0 2,0 2,61 10,-58-4,79 3,-51-7,10 11,-56-10,42 5,-26-8,-5-1,57 10,-41-4,0-1,74-2,-10-1,25 12,45 2,-161-15,-1 0,39 10,-35-7,41 5,189-10,16 1,-155 14,-71-7,56 1,348-10,-429 3,-1 0,0 1,28 7,-25-4,46 5,304-8,-191-6,-98 5,94-5,-155 0,34-9,-36 6,0 2,26-3,326 4,-190 6,-117-4,122-18,-146 12,102-20,-107 21,-1 2,1 1,68 3,-66 1,0-1,0-2,48-8,7-3,-60 9,55-12,-60 9,1 1,0 2,37-1,89 6,-58 1,32-4,132 5,-161 12,-65-8,59 3,282-9,-172-2,-165 3,0 2,43 9,-8 0,3 1,-38-7,72 5,548-11,-308-3,-293 2,0-2,86-15,-75 8,-1 3,136 6,-82 2,-66-1,89-4,-122 1,-1-1,1 0,-1-2,31-11,-24 7,0 2,0 0,59-4,-62 8,49-11,-52 9,45-5,-67 10,27-2,0 1,0 1,0 1,-1 1,47 10,-30-2,16 6,-41-8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1T02:16:49.8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37,'0'-1,"0"0,0 0,0 1,1-1,-1 0,0 0,1 0,-1 0,1 1,-1-1,1 0,-1 0,1 1,0-1,-1 0,1 1,0-1,-1 1,1-1,0 1,0-1,0 1,-1-1,1 1,0 0,2-1,26-5,-23 5,66-6,0 3,116 8,-123 3,0 2,99 29,-34-7,218 15,-154-16,25 2,294-27,-273-8,1563 3,-1752 3,67 11,42 2,-94-15,7 0,122 16,-110-7,0-4,128-7,-74-1,-114 3,0 1,0 1,43 10,68 14,-115-21,0-2,0 0,27 0,-21-2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1T02:16:59.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1 165,'2216'0,"-2181"-2,71-12,10-2,-78 15,-17 1,1-1,-1-1,31-8,-21 3,1 1,-1 2,37-1,100 6,-69 1,1110-1,-1176 0,0 2,38 9,-35-5,54 3,-60-9,0 2,53 12,-35-7,0-3,1-2,88-5,-41 0,2476 2,-2513-2,65-13,55-1,-127 16,-27 1,1-1,0-1,-1-1,34-8,-21 2,0 1,71-2,82 11,-66 1,1535-3,-1629-2,0-1,42-10,-40 7,59-5,53-5,3 0,-108 13,51-10,32-2,299 12,-218 5,-196-2,1 1,-1 0,1 0,-1 1,1 0,-1 0,0 1,8 3,4 4,32 23,-9-5,-28-20,1 0,0-1,1-1,30 8,72 8,-38-10,154 18,223-28,-227-5,713 3,-906 3,0 0,43 11,-8-1,1 0,-35-5,74 4,558-11,-313-3,-29 2,-293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1T02:17:08.7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1 233,'1365'0,"-1331"2,0 1,36 9,-33-5,54 3,-45-10,-14 0,0 2,53 8,-19 0,1-3,0-3,71-4,-55-1,114 13,43 4,-107-11,-19 10,10 0,-60-13,10 0,89 15,-81-8,1-3,117-7,-70-1,466 2,-547-3,0-2,-1-3,1-1,48-17,72-14,115 1,-186 25,49-4,3 1,18 0,-12 1,-8 1,124 14,-151 1,-78 3,1 1,45 11,-43-7,23 5,-25-4,74 6,52 1,35 1,-165-16,1 1,-1 2,0 2,-1 1,40 14,-52-14,1-1,0-1,51 3,87-9,-78-1,382 1,-431 3,70 13,-65-8,49 2,468-7,-269-4,1956 2,-2213-3,1-1,-1-1,0-2,63-21,-49 12,62-9,-71 19,0-2,-1-1,63-24,126-48,-186 70,0 2,1 2,68-4,23-3,-25 1,141-21,-168 19,137-6,272 21,-202 1,-242 2,1 2,91 21,-89-14,-1-3,80 4,22-14,-76-2,0 4,98 13,-23 9,1-6,154-4,-241-10,0 2,79 19,-71-11,104 6,315-18,-239-2,-211-2,80-13,-53 5,4-1,93-9,-55 4,-76 10,54-3,27 10,-72 2,-1-3,1-1,58-10,49-9,-47 8,88-4,-9 2,107-8,4 24,-103 1,-93-2,-69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1T02:17:13.7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35,'312'-17,"-8"0,1042 17,-564 1,-726 2,65 11,55 3,81-18,-229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3F875-0B84-4EF5-BB4D-EF17C62296D0}" type="datetimeFigureOut">
              <a:rPr lang="pt-BR" smtClean="0"/>
              <a:t>11/10/2023</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1E51E-20AB-4754-B759-B7295914F048}" type="slidenum">
              <a:rPr lang="pt-BR" smtClean="0"/>
              <a:t>‹#›</a:t>
            </a:fld>
            <a:endParaRPr lang="pt-BR"/>
          </a:p>
        </p:txBody>
      </p:sp>
    </p:spTree>
    <p:extLst>
      <p:ext uri="{BB962C8B-B14F-4D97-AF65-F5344CB8AC3E}">
        <p14:creationId xmlns:p14="http://schemas.microsoft.com/office/powerpoint/2010/main" val="5356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FB01E-DE1A-BC4D-8E41-2D57003A9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39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Mensagem: valorizar as embalagens que são colocadas no mercado, priorizando o reuso para as aplicações em que o reuso cabe – aumentar o valor agregado das embalagens para as cooperativas, reduzir a quantidade de rejeito – que é custo – e de impacto ambiental – fazer circular as embalagens </a:t>
            </a:r>
          </a:p>
          <a:p>
            <a:pPr marL="0" indent="0">
              <a:buNone/>
            </a:pPr>
            <a:endParaRPr lang="pt-BR" dirty="0"/>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12</a:t>
            </a:fld>
            <a:endParaRPr lang="pt-BR"/>
          </a:p>
        </p:txBody>
      </p:sp>
    </p:spTree>
    <p:extLst>
      <p:ext uri="{BB962C8B-B14F-4D97-AF65-F5344CB8AC3E}">
        <p14:creationId xmlns:p14="http://schemas.microsoft.com/office/powerpoint/2010/main" val="1270630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 Coca-Cola pretende tornar 100% das suas embalagens recicláveis até 2025 e, até 2030, usar 50% de material reciclado nas embalagens e ter pelo menos 25% das bebidas vendidas em embalagens retornáveis</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13</a:t>
            </a:fld>
            <a:endParaRPr lang="pt-BR"/>
          </a:p>
        </p:txBody>
      </p:sp>
    </p:spTree>
    <p:extLst>
      <p:ext uri="{BB962C8B-B14F-4D97-AF65-F5344CB8AC3E}">
        <p14:creationId xmlns:p14="http://schemas.microsoft.com/office/powerpoint/2010/main" val="92143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Olha só quem tá falando de eliminação e substituição – uma empresa que gera bilhões de receitas e emprega x mil pessoas</a:t>
            </a:r>
          </a:p>
        </p:txBody>
      </p:sp>
      <p:sp>
        <p:nvSpPr>
          <p:cNvPr id="4" name="Slide Number Placeholder 3"/>
          <p:cNvSpPr>
            <a:spLocks noGrp="1"/>
          </p:cNvSpPr>
          <p:nvPr>
            <p:ph type="sldNum" sz="quarter" idx="5"/>
          </p:nvPr>
        </p:nvSpPr>
        <p:spPr/>
        <p:txBody>
          <a:bodyPr/>
          <a:lstStyle/>
          <a:p>
            <a:fld id="{DAE1E51E-20AB-4754-B759-B7295914F048}" type="slidenum">
              <a:rPr lang="pt-BR" smtClean="0"/>
              <a:t>15</a:t>
            </a:fld>
            <a:endParaRPr lang="pt-BR"/>
          </a:p>
        </p:txBody>
      </p:sp>
    </p:spTree>
    <p:extLst>
      <p:ext uri="{BB962C8B-B14F-4D97-AF65-F5344CB8AC3E}">
        <p14:creationId xmlns:p14="http://schemas.microsoft.com/office/powerpoint/2010/main" val="72822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Mensagem: valorizar as embalagens que são colocadas no mercado, priorizando o reuso para as aplicações em que o reuso cabe – aumentar o valor agregado das embalagens para as cooperativas, reduzir a quantidade de rejeito – que é custo – e de impacto ambiental – fazer circular as embalagens </a:t>
            </a:r>
          </a:p>
          <a:p>
            <a:pPr marL="0" indent="0">
              <a:buNone/>
            </a:pPr>
            <a:endParaRPr lang="pt-BR" dirty="0"/>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19</a:t>
            </a:fld>
            <a:endParaRPr lang="pt-BR"/>
          </a:p>
        </p:txBody>
      </p:sp>
    </p:spTree>
    <p:extLst>
      <p:ext uri="{BB962C8B-B14F-4D97-AF65-F5344CB8AC3E}">
        <p14:creationId xmlns:p14="http://schemas.microsoft.com/office/powerpoint/2010/main" val="3531567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Mensagem: valorizar as embalagens que são colocadas no mercado, priorizando o reuso para as aplicações em que o reuso cabe – aumentar o valor agregado das embalagens para as cooperativas, reduzir a quantidade de rejeito – que é custo – e de impacto ambiental – fazer circular as embalagens </a:t>
            </a:r>
          </a:p>
          <a:p>
            <a:pPr marL="0" indent="0">
              <a:buNone/>
            </a:pPr>
            <a:endParaRPr lang="pt-BR" dirty="0"/>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20</a:t>
            </a:fld>
            <a:endParaRPr lang="pt-BR"/>
          </a:p>
        </p:txBody>
      </p:sp>
    </p:spTree>
    <p:extLst>
      <p:ext uri="{BB962C8B-B14F-4D97-AF65-F5344CB8AC3E}">
        <p14:creationId xmlns:p14="http://schemas.microsoft.com/office/powerpoint/2010/main" val="279641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Que bom que a CNI tem uma confluência sobre esse tema </a:t>
            </a:r>
          </a:p>
        </p:txBody>
      </p:sp>
      <p:sp>
        <p:nvSpPr>
          <p:cNvPr id="4" name="Slide Number Placeholder 3"/>
          <p:cNvSpPr>
            <a:spLocks noGrp="1"/>
          </p:cNvSpPr>
          <p:nvPr>
            <p:ph type="sldNum" sz="quarter" idx="5"/>
          </p:nvPr>
        </p:nvSpPr>
        <p:spPr/>
        <p:txBody>
          <a:bodyPr/>
          <a:lstStyle/>
          <a:p>
            <a:fld id="{DAE1E51E-20AB-4754-B759-B7295914F048}" type="slidenum">
              <a:rPr lang="pt-BR" smtClean="0"/>
              <a:t>24</a:t>
            </a:fld>
            <a:endParaRPr lang="pt-BR"/>
          </a:p>
        </p:txBody>
      </p:sp>
    </p:spTree>
    <p:extLst>
      <p:ext uri="{BB962C8B-B14F-4D97-AF65-F5344CB8AC3E}">
        <p14:creationId xmlns:p14="http://schemas.microsoft.com/office/powerpoint/2010/main" val="45341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No Brasil não temos ainda uma lei restritiva de qualquer natureza, ou que promova economia circular. No ano passado essa Comissão realizou a primeira audiência pública do Senado pra falar sobre os impactos da poluição por plásticos, agora estamos dando outro passo importante, que é de trazer subsídios  pra construir uma lei que atenda à demanda da sociedade por soluções concretas.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Uma pesquisa de opinião pública encomendada pela Oceana revelou que 68% da população acredita que o Congresso tem a responsabilidade de reduzir a poluição plástica. Isso mostra que a c</a:t>
            </a:r>
            <a:r>
              <a:rPr lang="pt-BR" b="1" i="0" dirty="0">
                <a:effectLst/>
                <a:latin typeface="Helvetica Neue" panose="020B0604020202020204" charset="0"/>
              </a:rPr>
              <a:t>onscientização já começou, a educação ambiental tá surtindo efeito – as pessoas querem mudança! E pra isso a gente precisa de um governo comprometido.</a:t>
            </a:r>
          </a:p>
          <a:p>
            <a:endParaRPr lang="pt-BR" dirty="0"/>
          </a:p>
          <a:p>
            <a:endParaRPr lang="pt-BR" dirty="0"/>
          </a:p>
          <a:p>
            <a:r>
              <a:rPr lang="pt-BR" dirty="0"/>
              <a:t>- A cada ano que o projeto de lei não avança, mais 72 bilhões de sacolas são colocadas em circulação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75FB-3521-4429-B6FF-A9AAFBC1E3A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085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Como é que chegamos até aqui? PNRS</a:t>
            </a:r>
          </a:p>
          <a:p>
            <a:endParaRPr lang="pt-BR" dirty="0"/>
          </a:p>
          <a:p>
            <a:r>
              <a:rPr lang="pt-BR" dirty="0"/>
              <a:t>Sociedade sabe que isso é um problema, adesão da sociedade civil. 80 organizações vocalizando essa solução. </a:t>
            </a:r>
          </a:p>
          <a:p>
            <a:endParaRPr lang="pt-BR" dirty="0"/>
          </a:p>
          <a:p>
            <a:r>
              <a:rPr lang="pt-BR" dirty="0"/>
              <a:t>Assimetria das corprações e a sociedade prevaleça e um indicador disso é que as pessoas sabem disso, a pesquisa mostra, a imprensa veicula esse tema o tempo todo, </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29</a:t>
            </a:fld>
            <a:endParaRPr lang="pt-BR"/>
          </a:p>
        </p:txBody>
      </p:sp>
    </p:spTree>
    <p:extLst>
      <p:ext uri="{BB962C8B-B14F-4D97-AF65-F5344CB8AC3E}">
        <p14:creationId xmlns:p14="http://schemas.microsoft.com/office/powerpoint/2010/main" val="2146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RESULTADO ATÉ AQUI É QUE SÓ FOCAMOS EN GERENCIAMENTO DE RESÍDUOS</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Segundo a Associação Brasileira de Resíduos e Meio Ambiente (Abrema), o Brasil reciclou no ano passado apenas 4% de um total de 82 milhões de toneladas de resíduos.</a:t>
            </a:r>
          </a:p>
          <a:p>
            <a:endParaRPr lang="pt-BR" dirty="0"/>
          </a:p>
          <a:p>
            <a:r>
              <a:rPr lang="pt-BR" dirty="0"/>
              <a:t>Qualidade do emprego – não pagam a conta/PSAU – além disso as condições de trabalho são degradantes – posto de trabalho protegido para quem fabrica, mas praquem tá na ponta, as condições de trabalho são ´péssimas e não remuneradas, afetando os direitos humanos. </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2</a:t>
            </a:fld>
            <a:endParaRPr lang="pt-BR"/>
          </a:p>
        </p:txBody>
      </p:sp>
    </p:spTree>
    <p:extLst>
      <p:ext uri="{BB962C8B-B14F-4D97-AF65-F5344CB8AC3E}">
        <p14:creationId xmlns:p14="http://schemas.microsoft.com/office/powerpoint/2010/main" val="269562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Projeto epistemiológico, uma excelente carta de princípios – pra gente que gosta de eficiência, de metas, esse PL não resolve a poluição por plásticos, nem os custos que ela gera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12529"/>
                </a:solidFill>
                <a:effectLst/>
                <a:latin typeface="-apple-system"/>
              </a:rPr>
              <a:t>Em consequência dos problemas apontados, o país ainda se encontra em um cenário bastante preocupante na gestão e no manejo dos RSU.  Dessa maneira, passados doze anos desde a edição da Lei 12.305/2010 (PNRS), o país ainda contabiliza cerca de 2.600 lixões e aterros controlados que seguem contaminando as águas, o solo e o ar com impactos diretos na saúde da população e na economia. Aproximadamente, 40% da massa de rejeitos ainda tem disposição inadequada, e os níveis de reciclagem ainda são incipientes, inferiores a 4% na média nacional.</a:t>
            </a:r>
            <a:endParaRPr lang="pt-BR" dirty="0"/>
          </a:p>
          <a:p>
            <a:r>
              <a:rPr lang="pt-BR" dirty="0"/>
              <a:t>Agradecimento às senadoras pela oportunidade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Pq estamos aqui? É um bom momento do que se trata esse projeto de lei, de verdade, porque tem muita fake news e distorçaõ desse projeto, meu papel aqui é esclarecer do que se trata o PL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Evitar as distorçoes que temos visto, por conta de interesses setoriais, é que estamos aqui para escalrecer – e para dar a segurança e conforto para que essa comissão aprove esse PL</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3</a:t>
            </a:fld>
            <a:endParaRPr lang="pt-BR"/>
          </a:p>
        </p:txBody>
      </p:sp>
    </p:spTree>
    <p:extLst>
      <p:ext uri="{BB962C8B-B14F-4D97-AF65-F5344CB8AC3E}">
        <p14:creationId xmlns:p14="http://schemas.microsoft.com/office/powerpoint/2010/main" val="41803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4</a:t>
            </a:fld>
            <a:endParaRPr lang="pt-BR"/>
          </a:p>
        </p:txBody>
      </p:sp>
    </p:spTree>
    <p:extLst>
      <p:ext uri="{BB962C8B-B14F-4D97-AF65-F5344CB8AC3E}">
        <p14:creationId xmlns:p14="http://schemas.microsoft.com/office/powerpoint/2010/main" val="77826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projeto de lei 2524 é diferente dos diversos projetos que tramitam no senado e na câmara – aqueles que proíbem um único item, como copos, canudos e sacolas, porque isso de fato não resolve o problema – é preciso de um olhar mais ampliado. </a:t>
            </a:r>
          </a:p>
        </p:txBody>
      </p:sp>
      <p:sp>
        <p:nvSpPr>
          <p:cNvPr id="4" name="Slide Number Placeholder 3"/>
          <p:cNvSpPr>
            <a:spLocks noGrp="1"/>
          </p:cNvSpPr>
          <p:nvPr>
            <p:ph type="sldNum" sz="quarter" idx="5"/>
          </p:nvPr>
        </p:nvSpPr>
        <p:spPr/>
        <p:txBody>
          <a:bodyPr/>
          <a:lstStyle/>
          <a:p>
            <a:fld id="{DAE1E51E-20AB-4754-B759-B7295914F048}" type="slidenum">
              <a:rPr lang="pt-BR" smtClean="0"/>
              <a:t>5</a:t>
            </a:fld>
            <a:endParaRPr lang="pt-BR"/>
          </a:p>
        </p:txBody>
      </p:sp>
    </p:spTree>
    <p:extLst>
      <p:ext uri="{BB962C8B-B14F-4D97-AF65-F5344CB8AC3E}">
        <p14:creationId xmlns:p14="http://schemas.microsoft.com/office/powerpoint/2010/main" val="205304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Não estamos vilanizando o plástico, entendemos que alguns itens são necessários – é um projeto mais robusto - </a:t>
            </a:r>
          </a:p>
        </p:txBody>
      </p:sp>
      <p:sp>
        <p:nvSpPr>
          <p:cNvPr id="4" name="Slide Number Placeholder 3"/>
          <p:cNvSpPr>
            <a:spLocks noGrp="1"/>
          </p:cNvSpPr>
          <p:nvPr>
            <p:ph type="sldNum" sz="quarter" idx="5"/>
          </p:nvPr>
        </p:nvSpPr>
        <p:spPr/>
        <p:txBody>
          <a:bodyPr/>
          <a:lstStyle/>
          <a:p>
            <a:fld id="{DAE1E51E-20AB-4754-B759-B7295914F048}" type="slidenum">
              <a:rPr lang="pt-BR" smtClean="0"/>
              <a:t>6</a:t>
            </a:fld>
            <a:endParaRPr lang="pt-BR"/>
          </a:p>
        </p:txBody>
      </p:sp>
    </p:spTree>
    <p:extLst>
      <p:ext uri="{BB962C8B-B14F-4D97-AF65-F5344CB8AC3E}">
        <p14:creationId xmlns:p14="http://schemas.microsoft.com/office/powerpoint/2010/main" val="232090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pt-BR" dirty="0"/>
              <a:t>- critérios para seleção desses materiais: baseado na legislação internacional</a:t>
            </a:r>
          </a:p>
          <a:p>
            <a:pPr marL="0" indent="0">
              <a:buNone/>
            </a:pPr>
            <a:r>
              <a:rPr lang="pt-BR" dirty="0"/>
              <a:t>- evidências científicas, impacto catador e pescador</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7</a:t>
            </a:fld>
            <a:endParaRPr lang="pt-BR"/>
          </a:p>
        </p:txBody>
      </p:sp>
    </p:spTree>
    <p:extLst>
      <p:ext uri="{BB962C8B-B14F-4D97-AF65-F5344CB8AC3E}">
        <p14:creationId xmlns:p14="http://schemas.microsoft.com/office/powerpoint/2010/main" val="94559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B0112-6FAC-0947-9CD1-B82CFD203D22}" type="slidenum">
              <a:rPr kumimoji="0" lang="en-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1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pt-BR" dirty="0"/>
              <a:t>- critérios para seleção desses materiais: baseado na legislação internacional</a:t>
            </a:r>
          </a:p>
          <a:p>
            <a:pPr marL="0" indent="0">
              <a:buNone/>
            </a:pPr>
            <a:r>
              <a:rPr lang="pt-BR" dirty="0"/>
              <a:t>- evidências científicas, impacto catador e pescador</a:t>
            </a:r>
          </a:p>
          <a:p>
            <a:endParaRPr lang="pt-BR" dirty="0"/>
          </a:p>
        </p:txBody>
      </p:sp>
      <p:sp>
        <p:nvSpPr>
          <p:cNvPr id="4" name="Slide Number Placeholder 3"/>
          <p:cNvSpPr>
            <a:spLocks noGrp="1"/>
          </p:cNvSpPr>
          <p:nvPr>
            <p:ph type="sldNum" sz="quarter" idx="5"/>
          </p:nvPr>
        </p:nvSpPr>
        <p:spPr/>
        <p:txBody>
          <a:bodyPr/>
          <a:lstStyle/>
          <a:p>
            <a:fld id="{DAE1E51E-20AB-4754-B759-B7295914F048}" type="slidenum">
              <a:rPr lang="pt-BR" smtClean="0"/>
              <a:t>11</a:t>
            </a:fld>
            <a:endParaRPr lang="pt-BR"/>
          </a:p>
        </p:txBody>
      </p:sp>
    </p:spTree>
    <p:extLst>
      <p:ext uri="{BB962C8B-B14F-4D97-AF65-F5344CB8AC3E}">
        <p14:creationId xmlns:p14="http://schemas.microsoft.com/office/powerpoint/2010/main" val="326179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3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3.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8.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Master" Target="../slideMasters/slideMaster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32.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3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BC86-687F-4B4E-F629-171F113146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05034E83-7A2B-2448-3405-7AC4308C2D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F4BE7418-6C0F-FCEE-D855-52C25300232D}"/>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A189D3D5-5AAA-F919-025D-40B8C2DA7DF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22FC5E9-8008-825D-E0B4-D431016D2C01}"/>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15581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C089-3075-E9DC-3CCA-561328846FE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F7F87374-50F0-AC28-0FE2-E502707D06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2254C98-9697-0D62-F598-73B84244EF7F}"/>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293F7E0D-9599-A032-5F5E-5160028198C9}"/>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8AB5A5-5DAB-F14A-BC2B-5FE959AB282F}"/>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21197799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Image Left / Text Right</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38177" y="1406527"/>
            <a:ext cx="5665787" cy="4949825"/>
          </a:xfrm>
        </p:spPr>
        <p:txBody>
          <a:bodyPr/>
          <a:lstStyle>
            <a:lvl1pPr marL="0" indent="0">
              <a:buNone/>
              <a:defRPr/>
            </a:lvl1pPr>
          </a:lstStyle>
          <a:p>
            <a:endParaRPr lang="en-US"/>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C67034E6-4058-BF4D-9B16-E6A4DDC7F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0" name="Text Placeholder 8">
            <a:extLst>
              <a:ext uri="{FF2B5EF4-FFF2-40B4-BE49-F238E27FC236}">
                <a16:creationId xmlns:a16="http://schemas.microsoft.com/office/drawing/2014/main" id="{FBBB799A-455A-0049-AF35-A3925327E3FA}"/>
              </a:ext>
            </a:extLst>
          </p:cNvPr>
          <p:cNvSpPr>
            <a:spLocks noGrp="1"/>
          </p:cNvSpPr>
          <p:nvPr>
            <p:ph type="body" sz="quarter" idx="10"/>
          </p:nvPr>
        </p:nvSpPr>
        <p:spPr>
          <a:xfrm>
            <a:off x="6426914" y="1407421"/>
            <a:ext cx="5167679" cy="4949444"/>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17849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Text Left / 2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7"/>
            <a:ext cx="5665787" cy="2372993"/>
          </a:xfrm>
        </p:spPr>
        <p:txBody>
          <a:bodyPr/>
          <a:lstStyle>
            <a:lvl1pPr marL="0" indent="0">
              <a:buNone/>
              <a:defRPr/>
            </a:lvl1pPr>
          </a:lstStyle>
          <a:p>
            <a:endParaRPr lang="en-US"/>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4"/>
            <a:ext cx="5665787" cy="2372993"/>
          </a:xfrm>
        </p:spPr>
        <p:txBody>
          <a:bodyPr/>
          <a:lstStyle>
            <a:lvl1pPr marL="0" indent="0">
              <a:buNone/>
              <a:defRPr/>
            </a:lvl1pPr>
          </a:lstStyle>
          <a:p>
            <a:endParaRPr lang="en-US"/>
          </a:p>
        </p:txBody>
      </p:sp>
      <p:sp>
        <p:nvSpPr>
          <p:cNvPr id="9" name="Text Placeholder 15">
            <a:extLst>
              <a:ext uri="{FF2B5EF4-FFF2-40B4-BE49-F238E27FC236}">
                <a16:creationId xmlns:a16="http://schemas.microsoft.com/office/drawing/2014/main" id="{E4928156-556C-D14F-81F1-6ACDB2161271}"/>
              </a:ext>
            </a:extLst>
          </p:cNvPr>
          <p:cNvSpPr>
            <a:spLocks noGrp="1"/>
          </p:cNvSpPr>
          <p:nvPr>
            <p:ph type="body" sz="quarter" idx="13"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10" name="Picture 9">
            <a:extLst>
              <a:ext uri="{FF2B5EF4-FFF2-40B4-BE49-F238E27FC236}">
                <a16:creationId xmlns:a16="http://schemas.microsoft.com/office/drawing/2014/main" id="{288AAE64-A21D-364D-AE17-4B70B6C6C0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1" name="Text Placeholder 8">
            <a:extLst>
              <a:ext uri="{FF2B5EF4-FFF2-40B4-BE49-F238E27FC236}">
                <a16:creationId xmlns:a16="http://schemas.microsoft.com/office/drawing/2014/main" id="{C200CE8A-513E-8649-A9A2-B76957EF0490}"/>
              </a:ext>
            </a:extLst>
          </p:cNvPr>
          <p:cNvSpPr>
            <a:spLocks noGrp="1"/>
          </p:cNvSpPr>
          <p:nvPr>
            <p:ph type="body" sz="quarter" idx="10"/>
          </p:nvPr>
        </p:nvSpPr>
        <p:spPr>
          <a:xfrm>
            <a:off x="453386" y="1416872"/>
            <a:ext cx="5167679" cy="4949444"/>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01365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Text Left / 3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7"/>
            <a:ext cx="5664771" cy="2372993"/>
          </a:xfrm>
        </p:spPr>
        <p:txBody>
          <a:bodyPr/>
          <a:lstStyle>
            <a:lvl1pPr marL="0" indent="0">
              <a:buNone/>
              <a:defRPr/>
            </a:lvl1pPr>
          </a:lstStyle>
          <a:p>
            <a:endParaRPr lang="en-US"/>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6" y="3983344"/>
            <a:ext cx="2739199" cy="2372993"/>
          </a:xfrm>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6" y="3983344"/>
            <a:ext cx="2739199" cy="2372993"/>
          </a:xfrm>
        </p:spPr>
        <p:txBody>
          <a:bodyPr/>
          <a:lstStyle>
            <a:lvl1pPr marL="0" indent="0">
              <a:buNone/>
              <a:defRPr/>
            </a:lvl1pPr>
          </a:lstStyle>
          <a:p>
            <a:endParaRPr lang="en-US"/>
          </a:p>
        </p:txBody>
      </p:sp>
      <p:sp>
        <p:nvSpPr>
          <p:cNvPr id="15" name="Text Placeholder 15">
            <a:extLst>
              <a:ext uri="{FF2B5EF4-FFF2-40B4-BE49-F238E27FC236}">
                <a16:creationId xmlns:a16="http://schemas.microsoft.com/office/drawing/2014/main" id="{0EE72819-A853-E148-9D00-FBEDC99CA5DC}"/>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9" name="Picture 8">
            <a:extLst>
              <a:ext uri="{FF2B5EF4-FFF2-40B4-BE49-F238E27FC236}">
                <a16:creationId xmlns:a16="http://schemas.microsoft.com/office/drawing/2014/main" id="{99EAE0DA-559B-8C45-833B-6C24F14BC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0" name="Text Placeholder 8">
            <a:extLst>
              <a:ext uri="{FF2B5EF4-FFF2-40B4-BE49-F238E27FC236}">
                <a16:creationId xmlns:a16="http://schemas.microsoft.com/office/drawing/2014/main" id="{D5DCA60A-104B-BC45-9534-22EAE34C5346}"/>
              </a:ext>
            </a:extLst>
          </p:cNvPr>
          <p:cNvSpPr>
            <a:spLocks noGrp="1"/>
          </p:cNvSpPr>
          <p:nvPr>
            <p:ph type="body" sz="quarter" idx="10"/>
          </p:nvPr>
        </p:nvSpPr>
        <p:spPr>
          <a:xfrm>
            <a:off x="453386" y="1416872"/>
            <a:ext cx="5167679" cy="4949444"/>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83749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Text Left / 4 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4" y="1406527"/>
            <a:ext cx="2739199" cy="2372993"/>
          </a:xfrm>
        </p:spPr>
        <p:txBody>
          <a:bodyPr/>
          <a:lstStyle>
            <a:lvl1pPr marL="0" indent="0">
              <a:buNone/>
              <a:defRPr/>
            </a:lvl1pPr>
          </a:lstStyle>
          <a:p>
            <a:endParaRPr lang="en-US"/>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6" y="3983344"/>
            <a:ext cx="2739199" cy="2372993"/>
          </a:xfrm>
        </p:spPr>
        <p:txBody>
          <a:bodyPr/>
          <a:lstStyle>
            <a:lvl1pPr marL="0" indent="0">
              <a:buNone/>
              <a:defRPr/>
            </a:lvl1pPr>
          </a:lstStyle>
          <a:p>
            <a:endParaRPr lang="en-US"/>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4" y="1406527"/>
            <a:ext cx="2739199" cy="2372993"/>
          </a:xfrm>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6" y="3983344"/>
            <a:ext cx="2739199" cy="2372993"/>
          </a:xfrm>
        </p:spPr>
        <p:txBody>
          <a:bodyPr/>
          <a:lstStyle>
            <a:lvl1pPr marL="0" indent="0">
              <a:buNone/>
              <a:defRPr/>
            </a:lvl1pPr>
          </a:lstStyle>
          <a:p>
            <a:endParaRPr lang="en-US"/>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10" name="Picture 9">
            <a:extLst>
              <a:ext uri="{FF2B5EF4-FFF2-40B4-BE49-F238E27FC236}">
                <a16:creationId xmlns:a16="http://schemas.microsoft.com/office/drawing/2014/main" id="{8B3A3889-5CB8-1346-A0F3-A8E79A72D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1" name="Text Placeholder 8">
            <a:extLst>
              <a:ext uri="{FF2B5EF4-FFF2-40B4-BE49-F238E27FC236}">
                <a16:creationId xmlns:a16="http://schemas.microsoft.com/office/drawing/2014/main" id="{C0AEF5EF-0F73-FB48-9178-903DD3E03BA7}"/>
              </a:ext>
            </a:extLst>
          </p:cNvPr>
          <p:cNvSpPr>
            <a:spLocks noGrp="1"/>
          </p:cNvSpPr>
          <p:nvPr>
            <p:ph type="body" sz="quarter" idx="10"/>
          </p:nvPr>
        </p:nvSpPr>
        <p:spPr>
          <a:xfrm>
            <a:off x="453386" y="1416872"/>
            <a:ext cx="5167679" cy="4949444"/>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200839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2 Column Text  with Subtitles</a:t>
            </a:r>
          </a:p>
        </p:txBody>
      </p:sp>
      <p:cxnSp>
        <p:nvCxnSpPr>
          <p:cNvPr id="6" name="Straight Connector 5">
            <a:extLst>
              <a:ext uri="{FF2B5EF4-FFF2-40B4-BE49-F238E27FC236}">
                <a16:creationId xmlns:a16="http://schemas.microsoft.com/office/drawing/2014/main" id="{AFEE40B7-B1AE-FB4B-B7B1-106E617AD52C}"/>
              </a:ext>
            </a:extLst>
          </p:cNvPr>
          <p:cNvCxnSpPr>
            <a:cxnSpLocks/>
          </p:cNvCxnSpPr>
          <p:nvPr userDrawn="1"/>
        </p:nvCxnSpPr>
        <p:spPr>
          <a:xfrm>
            <a:off x="538178" y="1321162"/>
            <a:ext cx="1105641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D7707D67-71D5-F646-9CE8-F09739079C20}"/>
              </a:ext>
            </a:extLst>
          </p:cNvPr>
          <p:cNvSpPr>
            <a:spLocks noGrp="1"/>
          </p:cNvSpPr>
          <p:nvPr>
            <p:ph type="body" sz="quarter" idx="13"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19" name="Text Placeholder 8">
            <a:extLst>
              <a:ext uri="{FF2B5EF4-FFF2-40B4-BE49-F238E27FC236}">
                <a16:creationId xmlns:a16="http://schemas.microsoft.com/office/drawing/2014/main" id="{70968B5E-9CA5-B449-8F04-D0DCB5E030DA}"/>
              </a:ext>
            </a:extLst>
          </p:cNvPr>
          <p:cNvSpPr>
            <a:spLocks noGrp="1"/>
          </p:cNvSpPr>
          <p:nvPr>
            <p:ph type="body" sz="quarter" idx="10" hasCustomPrompt="1"/>
          </p:nvPr>
        </p:nvSpPr>
        <p:spPr>
          <a:xfrm>
            <a:off x="538178" y="1406891"/>
            <a:ext cx="5313983" cy="385334"/>
          </a:xfrm>
        </p:spPr>
        <p:txBody>
          <a:bodyPr/>
          <a:lstStyle>
            <a:lvl1pPr marL="0" indent="0">
              <a:buFont typeface="Arial" panose="020B0604020202020204" pitchFamily="34" charset="0"/>
              <a:buNone/>
              <a:defRPr>
                <a:solidFill>
                  <a:schemeClr val="accent1"/>
                </a:solidFill>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Subtitle</a:t>
            </a:r>
          </a:p>
          <a:p>
            <a:pPr lvl="0"/>
            <a:endParaRPr lang="en-US"/>
          </a:p>
          <a:p>
            <a:pPr lvl="0"/>
            <a:endParaRPr lang="en-US"/>
          </a:p>
          <a:p>
            <a:pPr lvl="0"/>
            <a:endParaRPr lang="en-US"/>
          </a:p>
          <a:p>
            <a:pPr lvl="0"/>
            <a:endParaRPr lang="en-US"/>
          </a:p>
          <a:p>
            <a:pPr lvl="1"/>
            <a:endParaRPr lang="en-US"/>
          </a:p>
        </p:txBody>
      </p:sp>
      <p:sp>
        <p:nvSpPr>
          <p:cNvPr id="21" name="Text Placeholder 8">
            <a:extLst>
              <a:ext uri="{FF2B5EF4-FFF2-40B4-BE49-F238E27FC236}">
                <a16:creationId xmlns:a16="http://schemas.microsoft.com/office/drawing/2014/main" id="{35DB118D-A5A1-EC49-923F-64AE2687D41E}"/>
              </a:ext>
            </a:extLst>
          </p:cNvPr>
          <p:cNvSpPr>
            <a:spLocks noGrp="1"/>
          </p:cNvSpPr>
          <p:nvPr>
            <p:ph type="body" sz="quarter" idx="15" hasCustomPrompt="1"/>
          </p:nvPr>
        </p:nvSpPr>
        <p:spPr>
          <a:xfrm>
            <a:off x="6268418" y="1406891"/>
            <a:ext cx="5313983" cy="385334"/>
          </a:xfrm>
        </p:spPr>
        <p:txBody>
          <a:bodyPr/>
          <a:lstStyle>
            <a:lvl1pPr marL="0" indent="0">
              <a:buFont typeface="Arial" panose="020B0604020202020204" pitchFamily="34" charset="0"/>
              <a:buNone/>
              <a:defRPr>
                <a:solidFill>
                  <a:schemeClr val="accent1"/>
                </a:solidFill>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Subtitle</a:t>
            </a:r>
          </a:p>
          <a:p>
            <a:pPr lvl="0"/>
            <a:endParaRPr lang="en-US"/>
          </a:p>
          <a:p>
            <a:pPr lvl="0"/>
            <a:endParaRPr lang="en-US"/>
          </a:p>
          <a:p>
            <a:pPr lvl="0"/>
            <a:endParaRPr lang="en-US"/>
          </a:p>
          <a:p>
            <a:pPr lvl="0"/>
            <a:endParaRPr lang="en-US"/>
          </a:p>
          <a:p>
            <a:pPr lvl="1"/>
            <a:endParaRPr lang="en-US"/>
          </a:p>
        </p:txBody>
      </p:sp>
      <p:pic>
        <p:nvPicPr>
          <p:cNvPr id="10" name="Picture 9">
            <a:extLst>
              <a:ext uri="{FF2B5EF4-FFF2-40B4-BE49-F238E27FC236}">
                <a16:creationId xmlns:a16="http://schemas.microsoft.com/office/drawing/2014/main" id="{A5BB40DF-7C40-3F43-8B38-E5E0986AD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1" name="Text Placeholder 8">
            <a:extLst>
              <a:ext uri="{FF2B5EF4-FFF2-40B4-BE49-F238E27FC236}">
                <a16:creationId xmlns:a16="http://schemas.microsoft.com/office/drawing/2014/main" id="{DD38A1D7-48B8-1A4E-B97A-37549952F64B}"/>
              </a:ext>
            </a:extLst>
          </p:cNvPr>
          <p:cNvSpPr>
            <a:spLocks noGrp="1"/>
          </p:cNvSpPr>
          <p:nvPr>
            <p:ph type="body" sz="quarter" idx="17"/>
          </p:nvPr>
        </p:nvSpPr>
        <p:spPr>
          <a:xfrm>
            <a:off x="538178" y="1908556"/>
            <a:ext cx="5313983"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96F374FB-093B-EE4B-B30B-AB95468AC7E6}"/>
              </a:ext>
            </a:extLst>
          </p:cNvPr>
          <p:cNvSpPr>
            <a:spLocks noGrp="1"/>
          </p:cNvSpPr>
          <p:nvPr>
            <p:ph type="body" sz="quarter" idx="18"/>
          </p:nvPr>
        </p:nvSpPr>
        <p:spPr>
          <a:xfrm>
            <a:off x="6268418" y="1906189"/>
            <a:ext cx="5313983"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8525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a:t>2 Column Text  with Subtitles &amp; Image</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7" cy="385334"/>
          </a:xfrm>
        </p:spPr>
        <p:txBody>
          <a:bodyPr/>
          <a:lstStyle>
            <a:lvl1pPr marL="0" indent="0">
              <a:buFont typeface="Arial" panose="020B0604020202020204" pitchFamily="34" charset="0"/>
              <a:buNone/>
              <a:defRPr>
                <a:solidFill>
                  <a:schemeClr val="accent1"/>
                </a:solidFill>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Subtitle</a:t>
            </a:r>
          </a:p>
          <a:p>
            <a:pPr lvl="0"/>
            <a:endParaRPr lang="en-US"/>
          </a:p>
          <a:p>
            <a:pPr lvl="0"/>
            <a:endParaRPr lang="en-US"/>
          </a:p>
          <a:p>
            <a:pPr lvl="0"/>
            <a:endParaRPr lang="en-US"/>
          </a:p>
          <a:p>
            <a:pPr lvl="0"/>
            <a:endParaRPr lang="en-US"/>
          </a:p>
          <a:p>
            <a:pPr lvl="1"/>
            <a:endParaRPr lang="en-US"/>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1"/>
            <a:ext cx="3505187" cy="385336"/>
          </a:xfrm>
        </p:spPr>
        <p:txBody>
          <a:bodyPr/>
          <a:lstStyle>
            <a:lvl1pPr marL="0" indent="0">
              <a:buNone/>
              <a:defRPr>
                <a:solidFill>
                  <a:schemeClr val="accent1"/>
                </a:solidFill>
              </a:defRPr>
            </a:lvl1pPr>
          </a:lstStyle>
          <a:p>
            <a:pPr lvl="0"/>
            <a:r>
              <a:rPr lang="en-US"/>
              <a:t>Subtitle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8004613" y="1321162"/>
            <a:ext cx="3589979" cy="4936764"/>
          </a:xfrm>
        </p:spPr>
        <p:txBody>
          <a:bodyPr/>
          <a:lstStyle>
            <a:lvl1pPr marL="0" indent="0">
              <a:buNone/>
              <a:defRPr/>
            </a:lvl1pPr>
          </a:lstStyle>
          <a:p>
            <a:endParaRPr lang="en-US"/>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4" name="Text Placeholder 8">
            <a:extLst>
              <a:ext uri="{FF2B5EF4-FFF2-40B4-BE49-F238E27FC236}">
                <a16:creationId xmlns:a16="http://schemas.microsoft.com/office/drawing/2014/main" id="{3965B29D-81A4-384E-A25C-25E401B09F15}"/>
              </a:ext>
            </a:extLst>
          </p:cNvPr>
          <p:cNvSpPr>
            <a:spLocks noGrp="1"/>
          </p:cNvSpPr>
          <p:nvPr>
            <p:ph type="body" sz="quarter" idx="17"/>
          </p:nvPr>
        </p:nvSpPr>
        <p:spPr>
          <a:xfrm>
            <a:off x="538177" y="1908556"/>
            <a:ext cx="3505187"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15" name="Text Placeholder 8">
            <a:extLst>
              <a:ext uri="{FF2B5EF4-FFF2-40B4-BE49-F238E27FC236}">
                <a16:creationId xmlns:a16="http://schemas.microsoft.com/office/drawing/2014/main" id="{72668BC4-3F27-2641-9A0F-2EEF9A867CE4}"/>
              </a:ext>
            </a:extLst>
          </p:cNvPr>
          <p:cNvSpPr>
            <a:spLocks noGrp="1"/>
          </p:cNvSpPr>
          <p:nvPr>
            <p:ph type="body" sz="quarter" idx="18"/>
          </p:nvPr>
        </p:nvSpPr>
        <p:spPr>
          <a:xfrm>
            <a:off x="4271395" y="1908556"/>
            <a:ext cx="3505187"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0850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a:t>3 Column Text  with Subtitles</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7" cy="385334"/>
          </a:xfrm>
        </p:spPr>
        <p:txBody>
          <a:bodyPr/>
          <a:lstStyle>
            <a:lvl1pPr marL="0" indent="0">
              <a:buFont typeface="Arial" panose="020B0604020202020204" pitchFamily="34" charset="0"/>
              <a:buNone/>
              <a:defRPr>
                <a:solidFill>
                  <a:schemeClr val="accent1"/>
                </a:solidFill>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Subtitle</a:t>
            </a:r>
          </a:p>
          <a:p>
            <a:pPr lvl="0"/>
            <a:endParaRPr lang="en-US"/>
          </a:p>
          <a:p>
            <a:pPr lvl="0"/>
            <a:endParaRPr lang="en-US"/>
          </a:p>
          <a:p>
            <a:pPr lvl="0"/>
            <a:endParaRPr lang="en-US"/>
          </a:p>
          <a:p>
            <a:pPr lvl="0"/>
            <a:endParaRPr lang="en-US"/>
          </a:p>
          <a:p>
            <a:pPr lvl="1"/>
            <a:endParaRPr lang="en-US"/>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1"/>
            <a:ext cx="3505187" cy="385336"/>
          </a:xfrm>
        </p:spPr>
        <p:txBody>
          <a:bodyPr/>
          <a:lstStyle>
            <a:lvl1pPr marL="0" indent="0">
              <a:buNone/>
              <a:defRPr>
                <a:solidFill>
                  <a:schemeClr val="accent1"/>
                </a:solidFill>
              </a:defRPr>
            </a:lvl1pPr>
          </a:lstStyle>
          <a:p>
            <a:pPr lvl="0"/>
            <a:r>
              <a:rPr lang="en-US"/>
              <a:t>Subtitle</a:t>
            </a:r>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13" name="Text Placeholder 8">
            <a:extLst>
              <a:ext uri="{FF2B5EF4-FFF2-40B4-BE49-F238E27FC236}">
                <a16:creationId xmlns:a16="http://schemas.microsoft.com/office/drawing/2014/main" id="{45D56212-168A-0442-A89F-1CB462E97730}"/>
              </a:ext>
            </a:extLst>
          </p:cNvPr>
          <p:cNvSpPr>
            <a:spLocks noGrp="1"/>
          </p:cNvSpPr>
          <p:nvPr>
            <p:ph type="body" sz="quarter" idx="16" hasCustomPrompt="1"/>
          </p:nvPr>
        </p:nvSpPr>
        <p:spPr>
          <a:xfrm>
            <a:off x="8004613" y="1406891"/>
            <a:ext cx="3505187" cy="385336"/>
          </a:xfrm>
        </p:spPr>
        <p:txBody>
          <a:bodyPr/>
          <a:lstStyle>
            <a:lvl1pPr marL="0" indent="0">
              <a:buNone/>
              <a:defRPr>
                <a:solidFill>
                  <a:schemeClr val="accent1"/>
                </a:solidFill>
              </a:defRPr>
            </a:lvl1pPr>
          </a:lstStyle>
          <a:p>
            <a:pPr lvl="0"/>
            <a:r>
              <a:rPr lang="en-US"/>
              <a:t>Subtitle</a:t>
            </a:r>
          </a:p>
        </p:txBody>
      </p:sp>
      <p:cxnSp>
        <p:nvCxnSpPr>
          <p:cNvPr id="14" name="Straight Connector 13">
            <a:extLst>
              <a:ext uri="{FF2B5EF4-FFF2-40B4-BE49-F238E27FC236}">
                <a16:creationId xmlns:a16="http://schemas.microsoft.com/office/drawing/2014/main" id="{7F856794-25C7-CD49-9D76-59A6CF769592}"/>
              </a:ext>
            </a:extLst>
          </p:cNvPr>
          <p:cNvCxnSpPr/>
          <p:nvPr userDrawn="1"/>
        </p:nvCxnSpPr>
        <p:spPr>
          <a:xfrm>
            <a:off x="8004613" y="1314716"/>
            <a:ext cx="3505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97B8147-3DED-F34A-AF13-9D48310DC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9" name="Text Placeholder 8">
            <a:extLst>
              <a:ext uri="{FF2B5EF4-FFF2-40B4-BE49-F238E27FC236}">
                <a16:creationId xmlns:a16="http://schemas.microsoft.com/office/drawing/2014/main" id="{24B9BE4C-987A-FE4C-B698-078C22F8D226}"/>
              </a:ext>
            </a:extLst>
          </p:cNvPr>
          <p:cNvSpPr>
            <a:spLocks noGrp="1"/>
          </p:cNvSpPr>
          <p:nvPr>
            <p:ph type="body" sz="quarter" idx="18"/>
          </p:nvPr>
        </p:nvSpPr>
        <p:spPr>
          <a:xfrm>
            <a:off x="538177" y="1908556"/>
            <a:ext cx="3505187"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20" name="Text Placeholder 8">
            <a:extLst>
              <a:ext uri="{FF2B5EF4-FFF2-40B4-BE49-F238E27FC236}">
                <a16:creationId xmlns:a16="http://schemas.microsoft.com/office/drawing/2014/main" id="{FBF3C05B-23E6-9843-B6F0-B86EDEC3B180}"/>
              </a:ext>
            </a:extLst>
          </p:cNvPr>
          <p:cNvSpPr>
            <a:spLocks noGrp="1"/>
          </p:cNvSpPr>
          <p:nvPr>
            <p:ph type="body" sz="quarter" idx="19"/>
          </p:nvPr>
        </p:nvSpPr>
        <p:spPr>
          <a:xfrm>
            <a:off x="4271395" y="1908556"/>
            <a:ext cx="3505187"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21" name="Text Placeholder 8">
            <a:extLst>
              <a:ext uri="{FF2B5EF4-FFF2-40B4-BE49-F238E27FC236}">
                <a16:creationId xmlns:a16="http://schemas.microsoft.com/office/drawing/2014/main" id="{3FE3A7E5-C354-6741-9C9E-9BD5DC7D8104}"/>
              </a:ext>
            </a:extLst>
          </p:cNvPr>
          <p:cNvSpPr>
            <a:spLocks noGrp="1"/>
          </p:cNvSpPr>
          <p:nvPr>
            <p:ph type="body" sz="quarter" idx="20"/>
          </p:nvPr>
        </p:nvSpPr>
        <p:spPr>
          <a:xfrm>
            <a:off x="8004613" y="1908556"/>
            <a:ext cx="3505187" cy="4349370"/>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57537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1"/>
            <a:ext cx="2817640" cy="860527"/>
          </a:xfrm>
        </p:spPr>
        <p:txBody>
          <a:bodyPr/>
          <a:lstStyle/>
          <a:p>
            <a:r>
              <a:rPr lang="en-US"/>
              <a:t>1/3 Text + </a:t>
            </a:r>
            <a:br>
              <a:rPr lang="en-US"/>
            </a:br>
            <a:r>
              <a:rPr lang="en-US"/>
              <a:t>Large Image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3531222" y="780586"/>
            <a:ext cx="8063372" cy="5477341"/>
          </a:xfrm>
        </p:spPr>
        <p:txBody>
          <a:bodyPr/>
          <a:lstStyle>
            <a:lvl1pPr marL="0" indent="0">
              <a:buNone/>
              <a:defRPr/>
            </a:lvl1pPr>
          </a:lstStyle>
          <a:p>
            <a:endParaRPr lang="en-US"/>
          </a:p>
        </p:txBody>
      </p: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7" name="Text Placeholder 6">
            <a:extLst>
              <a:ext uri="{FF2B5EF4-FFF2-40B4-BE49-F238E27FC236}">
                <a16:creationId xmlns:a16="http://schemas.microsoft.com/office/drawing/2014/main" id="{5920A1F0-34E4-9B42-AAF6-92DCCCA30EC2}"/>
              </a:ext>
            </a:extLst>
          </p:cNvPr>
          <p:cNvSpPr>
            <a:spLocks noGrp="1"/>
          </p:cNvSpPr>
          <p:nvPr>
            <p:ph type="body" sz="quarter" idx="14"/>
          </p:nvPr>
        </p:nvSpPr>
        <p:spPr>
          <a:xfrm>
            <a:off x="454026" y="1775638"/>
            <a:ext cx="2816225" cy="4482288"/>
          </a:xfrm>
        </p:spPr>
        <p:txBody>
          <a:bodyPr/>
          <a:lstStyle/>
          <a:p>
            <a:pPr lvl="0"/>
            <a:r>
              <a:rPr lang="en-US"/>
              <a:t>Edit Master text styles</a:t>
            </a:r>
          </a:p>
        </p:txBody>
      </p:sp>
    </p:spTree>
    <p:extLst>
      <p:ext uri="{BB962C8B-B14F-4D97-AF65-F5344CB8AC3E}">
        <p14:creationId xmlns:p14="http://schemas.microsoft.com/office/powerpoint/2010/main" val="4181288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6266331" y="820739"/>
            <a:ext cx="5267744" cy="5535612"/>
          </a:xfrm>
        </p:spPr>
        <p:txBody>
          <a:bodyPr/>
          <a:lstStyle>
            <a:lvl1pPr marL="0" indent="0">
              <a:buFontTx/>
              <a:buNone/>
              <a:defRPr sz="1440"/>
            </a:lvl1pPr>
            <a:lvl2pPr marL="720090" indent="-308610">
              <a:buFont typeface="Arial" panose="020B0604020202020204" pitchFamily="34" charset="0"/>
              <a:buChar char="•"/>
              <a:defRPr sz="1260"/>
            </a:lvl2pPr>
            <a:lvl3pPr>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050" b="1">
                <a:solidFill>
                  <a:schemeClr val="accent1"/>
                </a:solidFill>
              </a:defRPr>
            </a:lvl1pPr>
            <a:lvl2pPr marL="411480" indent="0">
              <a:buNone/>
              <a:defRPr sz="3600">
                <a:solidFill>
                  <a:schemeClr val="accent1"/>
                </a:solidFill>
              </a:defRPr>
            </a:lvl2pPr>
            <a:lvl3pPr marL="822960" indent="0">
              <a:buNone/>
              <a:defRPr sz="3600">
                <a:solidFill>
                  <a:schemeClr val="accent1"/>
                </a:solidFill>
              </a:defRPr>
            </a:lvl3pPr>
            <a:lvl4pPr marL="1234440" indent="0">
              <a:buNone/>
              <a:defRPr sz="3600">
                <a:solidFill>
                  <a:schemeClr val="accent1"/>
                </a:solidFill>
              </a:defRPr>
            </a:lvl4pPr>
            <a:lvl5pPr marL="1645920" indent="0">
              <a:buNone/>
              <a:defRPr sz="3600">
                <a:solidFill>
                  <a:schemeClr val="accent1"/>
                </a:solidFill>
              </a:defRPr>
            </a:lvl5pPr>
          </a:lstStyle>
          <a:p>
            <a:pPr lvl="0"/>
            <a:r>
              <a:rPr lang="en-US"/>
              <a:t>Oversized left aligned titles, quotes and short content</a:t>
            </a:r>
          </a:p>
        </p:txBody>
      </p:sp>
      <p:pic>
        <p:nvPicPr>
          <p:cNvPr id="7" name="Picture 6">
            <a:extLst>
              <a:ext uri="{FF2B5EF4-FFF2-40B4-BE49-F238E27FC236}">
                <a16:creationId xmlns:a16="http://schemas.microsoft.com/office/drawing/2014/main" id="{D037C7B6-7A38-B942-BB34-4F5400B045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2512775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050" b="1">
                <a:solidFill>
                  <a:schemeClr val="accent1"/>
                </a:solidFill>
              </a:defRPr>
            </a:lvl1pPr>
            <a:lvl2pPr marL="411480" indent="0">
              <a:buNone/>
              <a:defRPr sz="3600">
                <a:solidFill>
                  <a:schemeClr val="accent1"/>
                </a:solidFill>
              </a:defRPr>
            </a:lvl2pPr>
            <a:lvl3pPr marL="822960" indent="0">
              <a:buNone/>
              <a:defRPr sz="3600">
                <a:solidFill>
                  <a:schemeClr val="accent1"/>
                </a:solidFill>
              </a:defRPr>
            </a:lvl3pPr>
            <a:lvl4pPr marL="1234440" indent="0">
              <a:buNone/>
              <a:defRPr sz="3600">
                <a:solidFill>
                  <a:schemeClr val="accent1"/>
                </a:solidFill>
              </a:defRPr>
            </a:lvl4pPr>
            <a:lvl5pPr marL="1645920" indent="0">
              <a:buNone/>
              <a:defRPr sz="3600">
                <a:solidFill>
                  <a:schemeClr val="accent1"/>
                </a:solidFill>
              </a:defRPr>
            </a:lvl5pPr>
          </a:lstStyle>
          <a:p>
            <a:pPr lvl="0"/>
            <a:r>
              <a:rPr lang="en-US"/>
              <a:t>Oversized left aligned titles, quotes and short content</a:t>
            </a:r>
          </a:p>
        </p:txBody>
      </p:sp>
      <p:sp>
        <p:nvSpPr>
          <p:cNvPr id="7" name="Picture Placeholder 5">
            <a:extLst>
              <a:ext uri="{FF2B5EF4-FFF2-40B4-BE49-F238E27FC236}">
                <a16:creationId xmlns:a16="http://schemas.microsoft.com/office/drawing/2014/main" id="{9B92DC1A-379F-E349-AFA5-BB509D965D85}"/>
              </a:ext>
            </a:extLst>
          </p:cNvPr>
          <p:cNvSpPr>
            <a:spLocks noGrp="1"/>
          </p:cNvSpPr>
          <p:nvPr>
            <p:ph type="pic" sz="quarter" idx="17"/>
          </p:nvPr>
        </p:nvSpPr>
        <p:spPr>
          <a:xfrm>
            <a:off x="6147048" y="820739"/>
            <a:ext cx="5447544" cy="5535612"/>
          </a:xfrm>
        </p:spPr>
        <p:txBody>
          <a:bodyPr/>
          <a:lstStyle>
            <a:lvl1pPr marL="0" indent="0">
              <a:buNone/>
              <a:defRPr/>
            </a:lvl1pPr>
          </a:lstStyle>
          <a:p>
            <a:endParaRPr lang="en-US"/>
          </a:p>
        </p:txBody>
      </p:sp>
      <p:pic>
        <p:nvPicPr>
          <p:cNvPr id="8" name="Picture 7">
            <a:extLst>
              <a:ext uri="{FF2B5EF4-FFF2-40B4-BE49-F238E27FC236}">
                <a16:creationId xmlns:a16="http://schemas.microsoft.com/office/drawing/2014/main" id="{A6145068-EA6A-3F42-A5C3-37701C1C54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379648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4DD94-E211-F096-34D4-E9373E8A62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8B13DFB8-D206-F9BD-24F0-D4FC88616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795281A-2FDA-CAB9-7D63-3E82C28FF07E}"/>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DC670FD2-0649-BDA7-0FD3-E81B527B01B7}"/>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51A7113C-ED95-F7F8-3183-4C6DB7E101B8}"/>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1211033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F93068-465E-9848-A5CE-EF1A948353CC}"/>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6" name="Title 1">
            <a:extLst>
              <a:ext uri="{FF2B5EF4-FFF2-40B4-BE49-F238E27FC236}">
                <a16:creationId xmlns:a16="http://schemas.microsoft.com/office/drawing/2014/main" id="{957ED1C9-6F44-8C4E-86B5-EAF1F723DB3C}"/>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9" name="Text Placeholder 15">
            <a:extLst>
              <a:ext uri="{FF2B5EF4-FFF2-40B4-BE49-F238E27FC236}">
                <a16:creationId xmlns:a16="http://schemas.microsoft.com/office/drawing/2014/main" id="{35AB797F-116B-8E43-B8B6-5052CDC95A5A}"/>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7" name="Picture 6">
            <a:extLst>
              <a:ext uri="{FF2B5EF4-FFF2-40B4-BE49-F238E27FC236}">
                <a16:creationId xmlns:a16="http://schemas.microsoft.com/office/drawing/2014/main" id="{9910DDAB-D63B-DE47-9DBC-713E175B39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0" name="Text Placeholder 8">
            <a:extLst>
              <a:ext uri="{FF2B5EF4-FFF2-40B4-BE49-F238E27FC236}">
                <a16:creationId xmlns:a16="http://schemas.microsoft.com/office/drawing/2014/main" id="{D2B1FD36-6BEC-8445-9994-C6FCC3F8AD27}"/>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58321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427E51-5C57-E74B-84AA-0D6A0A818DFF}"/>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11" name="Title 1">
            <a:extLst>
              <a:ext uri="{FF2B5EF4-FFF2-40B4-BE49-F238E27FC236}">
                <a16:creationId xmlns:a16="http://schemas.microsoft.com/office/drawing/2014/main" id="{0ED3E15A-7303-5E4D-A765-C942C0841F4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6" name="Text Placeholder 15">
            <a:extLst>
              <a:ext uri="{FF2B5EF4-FFF2-40B4-BE49-F238E27FC236}">
                <a16:creationId xmlns:a16="http://schemas.microsoft.com/office/drawing/2014/main" id="{85C3BD41-7563-AD40-A50B-1C183ACF0487}"/>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6" name="Picture 5">
            <a:extLst>
              <a:ext uri="{FF2B5EF4-FFF2-40B4-BE49-F238E27FC236}">
                <a16:creationId xmlns:a16="http://schemas.microsoft.com/office/drawing/2014/main" id="{F5A04177-73D2-E24E-AFB1-5960F12906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8" name="Text Placeholder 8">
            <a:extLst>
              <a:ext uri="{FF2B5EF4-FFF2-40B4-BE49-F238E27FC236}">
                <a16:creationId xmlns:a16="http://schemas.microsoft.com/office/drawing/2014/main" id="{5BFD2551-A683-A447-B0DA-FC4FBC5CE28E}"/>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45680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7E7578-A908-1545-B8D2-8BF22D86DD99}"/>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55921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1BE865-CE42-D44E-A1D8-A2FA3F20CC21}"/>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7" name="Title 1">
            <a:extLst>
              <a:ext uri="{FF2B5EF4-FFF2-40B4-BE49-F238E27FC236}">
                <a16:creationId xmlns:a16="http://schemas.microsoft.com/office/drawing/2014/main" id="{82675FA5-F3EB-274D-A436-0B10C8875010}"/>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BB98DEC-1A33-3946-AD64-911AF3538C19}"/>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7CF938E1-8584-4E41-BE6C-46A7B892EC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1" name="Text Placeholder 8">
            <a:extLst>
              <a:ext uri="{FF2B5EF4-FFF2-40B4-BE49-F238E27FC236}">
                <a16:creationId xmlns:a16="http://schemas.microsoft.com/office/drawing/2014/main" id="{74A6234E-4CEA-7D45-8409-C55856C54AB0}"/>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43439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8C4CC-3152-4543-8EC7-7C20484E11E5}"/>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A95C6923-FA05-244D-83CD-C8899C0B0BC8}"/>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8" name="Text Placeholder 15">
            <a:extLst>
              <a:ext uri="{FF2B5EF4-FFF2-40B4-BE49-F238E27FC236}">
                <a16:creationId xmlns:a16="http://schemas.microsoft.com/office/drawing/2014/main" id="{38275DDC-171F-414A-ABB3-EB2481AEA846}"/>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6" name="Picture 5">
            <a:extLst>
              <a:ext uri="{FF2B5EF4-FFF2-40B4-BE49-F238E27FC236}">
                <a16:creationId xmlns:a16="http://schemas.microsoft.com/office/drawing/2014/main" id="{99A1570A-0F93-F846-A8E3-4F9B63EF36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18E931B9-1535-0942-9B6A-05E502F645CD}"/>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78791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558C05-276D-8D47-A275-A7F78183CFC6}"/>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5F77009E-F310-134D-8395-616F4B1897F1}"/>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05E0637A-EA7D-A54D-ACE3-F3DC0202D0AC}"/>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13C9E50D-EBF3-A748-8CFC-99603D18C3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9C5E02E1-EE52-B543-82EA-840B69DA9203}"/>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575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E44BF1-5ED2-B744-9649-389D92880AE2}"/>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9566A432-9B65-3441-BEE4-562AA8A7A0D0}"/>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02AD8E71-0B4E-D34D-A553-BDBFC2D3290D}"/>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C588178B-C610-F243-88AF-2DF82118ED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BF3A2A52-DE38-A248-B27F-3917B9C7E151}"/>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5148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333A19-6B6F-7244-909D-01585C42AC41}"/>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3BC729A3-26FE-AD45-BA7B-E0D777684F3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E7D2101A-E747-AD4C-99F6-7DA036D7188A}"/>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FFAD190A-2996-4840-B0FF-8D0BEB0BD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7E2ECE03-5F97-3845-8DD6-8257322DEAFB}"/>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0412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D8F43C-153B-2641-BCFD-BC6617FACA26}"/>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C7A18F14-0EFA-8D4A-93FA-592C525068F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15C998D2-AB6B-D74F-B465-75F8E4069A03}"/>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CBB5D531-E97B-844A-BE04-799B321532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C8A978A4-572F-EC4F-9814-09199716DA68}"/>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2377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7D94C7-1FC6-2741-9E5F-3F5A5355C7CA}"/>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E8CDD855-0673-A44C-BB3D-1A04D09ECB8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0503DBEB-331C-E44E-857A-9D0B38567767}"/>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720CDDCD-B442-7844-ADE1-94F088FC8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55289449-585E-5D46-928A-879E7CE55A07}"/>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135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6" name="Picture 5">
            <a:extLst>
              <a:ext uri="{FF2B5EF4-FFF2-40B4-BE49-F238E27FC236}">
                <a16:creationId xmlns:a16="http://schemas.microsoft.com/office/drawing/2014/main" id="{0C6BC331-5840-DE46-89A5-28C1C12B3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484456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3DB-F1ED-B243-837E-CD6FBD34A265}"/>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5" name="Title 1">
            <a:extLst>
              <a:ext uri="{FF2B5EF4-FFF2-40B4-BE49-F238E27FC236}">
                <a16:creationId xmlns:a16="http://schemas.microsoft.com/office/drawing/2014/main" id="{CFC3A797-C70F-3E4B-A83D-C529B2E101C4}"/>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7" name="Text Placeholder 15">
            <a:extLst>
              <a:ext uri="{FF2B5EF4-FFF2-40B4-BE49-F238E27FC236}">
                <a16:creationId xmlns:a16="http://schemas.microsoft.com/office/drawing/2014/main" id="{E36599F4-C739-4148-A1B8-C18047A2A715}"/>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8" name="Picture 7">
            <a:extLst>
              <a:ext uri="{FF2B5EF4-FFF2-40B4-BE49-F238E27FC236}">
                <a16:creationId xmlns:a16="http://schemas.microsoft.com/office/drawing/2014/main" id="{2762F243-35F2-6D4D-A781-5C78DB50E9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9" name="Text Placeholder 8">
            <a:extLst>
              <a:ext uri="{FF2B5EF4-FFF2-40B4-BE49-F238E27FC236}">
                <a16:creationId xmlns:a16="http://schemas.microsoft.com/office/drawing/2014/main" id="{3A8797B4-E6B2-1441-BF6E-E542C63E05D6}"/>
              </a:ext>
            </a:extLst>
          </p:cNvPr>
          <p:cNvSpPr>
            <a:spLocks noGrp="1"/>
          </p:cNvSpPr>
          <p:nvPr>
            <p:ph type="body" sz="quarter" idx="10"/>
          </p:nvPr>
        </p:nvSpPr>
        <p:spPr>
          <a:xfrm>
            <a:off x="3860065" y="1360485"/>
            <a:ext cx="6423345" cy="4949444"/>
          </a:xfrm>
        </p:spPr>
        <p:txBody>
          <a:bodyPr/>
          <a:lstStyle>
            <a:lvl1pPr marL="0" indent="0">
              <a:buFontTx/>
              <a:buNone/>
              <a:defRPr sz="1440"/>
            </a:lvl1pPr>
            <a:lvl2pPr marL="720090" indent="-308610">
              <a:buFont typeface="Arial" panose="020B0604020202020204" pitchFamily="34" charset="0"/>
              <a:buChar char="•"/>
              <a:defRPr sz="1260"/>
            </a:lvl2pPr>
            <a:lvl3pPr marL="1131570" indent="-308610">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8387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7E7578-A908-1545-B8D2-8BF22D86DD99}"/>
              </a:ext>
            </a:extLst>
          </p:cNvPr>
          <p:cNvSpPr/>
          <p:nvPr userDrawn="1"/>
        </p:nvSpPr>
        <p:spPr>
          <a:xfrm>
            <a:off x="3915361" y="524072"/>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5" y="1360485"/>
            <a:ext cx="6423345" cy="4949444"/>
          </a:xfrm>
        </p:spPr>
        <p:txBody>
          <a:bodyPr>
            <a:normAutofit/>
          </a:bodyPr>
          <a:lstStyle>
            <a:lvl1pPr marL="0" indent="0">
              <a:buFontTx/>
              <a:buNone/>
              <a:defRPr sz="1620"/>
            </a:lvl1pPr>
            <a:lvl2pPr marL="720090" indent="-308610">
              <a:buFont typeface="Arial" panose="020B0604020202020204" pitchFamily="34" charset="0"/>
              <a:buChar char="•"/>
              <a:defRPr sz="1800"/>
            </a:lvl2pPr>
            <a:lvl3pPr marL="1131570" indent="-308610">
              <a:buFont typeface="Courier New" panose="02070309020205020404" pitchFamily="49" charset="0"/>
              <a:buChar char="o"/>
              <a:defRPr sz="1800"/>
            </a:lvl3pPr>
          </a:lstStyle>
          <a:p>
            <a:pPr lvl="0"/>
            <a:r>
              <a:rPr lang="en-US"/>
              <a:t>Edit Master text styles</a:t>
            </a:r>
          </a:p>
        </p:txBody>
      </p:sp>
    </p:spTree>
    <p:extLst>
      <p:ext uri="{BB962C8B-B14F-4D97-AF65-F5344CB8AC3E}">
        <p14:creationId xmlns:p14="http://schemas.microsoft.com/office/powerpoint/2010/main" val="24611209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9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CC333-2C52-E748-B0A8-984B0CD401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F1693C9-F551-234B-B61B-C6E564D4D1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318225791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2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E716F9-A7BB-DE41-899D-C6D67A6D1B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90C90E7-7093-0F46-A8E1-E80577E25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1998430864"/>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20DCFA-8148-CA43-86B0-99AA00F89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3134636-C276-7E4B-9C6E-D8B2D96E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571500"/>
            <a:ext cx="9677400" cy="2857500"/>
          </a:xfrm>
          <a:prstGeom prst="rect">
            <a:avLst/>
          </a:prstGeom>
        </p:spPr>
      </p:pic>
    </p:spTree>
    <p:extLst>
      <p:ext uri="{BB962C8B-B14F-4D97-AF65-F5344CB8AC3E}">
        <p14:creationId xmlns:p14="http://schemas.microsoft.com/office/powerpoint/2010/main" val="479774109"/>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1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77611-DE61-3F44-BF79-A54E333C4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77712" cy="6872288"/>
          </a:xfrm>
          <a:prstGeom prst="rect">
            <a:avLst/>
          </a:prstGeom>
        </p:spPr>
      </p:pic>
      <p:pic>
        <p:nvPicPr>
          <p:cNvPr id="7" name="Picture 6">
            <a:extLst>
              <a:ext uri="{FF2B5EF4-FFF2-40B4-BE49-F238E27FC236}">
                <a16:creationId xmlns:a16="http://schemas.microsoft.com/office/drawing/2014/main" id="{1DD6BE07-8A66-D84C-B9FF-4EB1590BA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352034115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14BF0-54C7-3742-853B-B29556FA6614}"/>
              </a:ext>
            </a:extLst>
          </p:cNvPr>
          <p:cNvSpPr/>
          <p:nvPr userDrawn="1"/>
        </p:nvSpPr>
        <p:spPr>
          <a:xfrm>
            <a:off x="690577" y="639896"/>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bg1"/>
              </a:solidFill>
            </a:endParaRPr>
          </a:p>
        </p:txBody>
      </p:sp>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82296" tIns="41148" rIns="82296" bIns="41148"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sz="2160">
                <a:solidFill>
                  <a:schemeClr val="bg1"/>
                </a:solidFill>
              </a:rPr>
              <a:t>Oceana Locations</a:t>
            </a:r>
          </a:p>
        </p:txBody>
      </p:sp>
      <p:pic>
        <p:nvPicPr>
          <p:cNvPr id="9" name="Picture 8">
            <a:extLst>
              <a:ext uri="{FF2B5EF4-FFF2-40B4-BE49-F238E27FC236}">
                <a16:creationId xmlns:a16="http://schemas.microsoft.com/office/drawing/2014/main" id="{29254D8E-D796-5C49-B699-052D87A97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1812892619"/>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8_Custom Layou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Campaign Icons</a:t>
            </a:r>
          </a:p>
        </p:txBody>
      </p:sp>
      <p:pic>
        <p:nvPicPr>
          <p:cNvPr id="6" name="Picture 5">
            <a:extLst>
              <a:ext uri="{FF2B5EF4-FFF2-40B4-BE49-F238E27FC236}">
                <a16:creationId xmlns:a16="http://schemas.microsoft.com/office/drawing/2014/main" id="{26A4F5AA-C6B7-A748-8A5B-AE4F4135A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85" y="1316736"/>
            <a:ext cx="4861243" cy="4861243"/>
          </a:xfrm>
          <a:prstGeom prst="rect">
            <a:avLst/>
          </a:prstGeom>
        </p:spPr>
      </p:pic>
      <p:pic>
        <p:nvPicPr>
          <p:cNvPr id="5" name="Picture 4">
            <a:extLst>
              <a:ext uri="{FF2B5EF4-FFF2-40B4-BE49-F238E27FC236}">
                <a16:creationId xmlns:a16="http://schemas.microsoft.com/office/drawing/2014/main" id="{D702D3CC-5E9A-D74F-B692-887DE8D11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A931C73-2250-A54D-81AE-C0E87736B3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369" y="1438656"/>
            <a:ext cx="4216919" cy="4216919"/>
          </a:xfrm>
          <a:prstGeom prst="rect">
            <a:avLst/>
          </a:prstGeom>
        </p:spPr>
      </p:pic>
      <p:sp>
        <p:nvSpPr>
          <p:cNvPr id="11" name="Rectangle 10">
            <a:extLst>
              <a:ext uri="{FF2B5EF4-FFF2-40B4-BE49-F238E27FC236}">
                <a16:creationId xmlns:a16="http://schemas.microsoft.com/office/drawing/2014/main" id="{2673A3D9-18CB-C146-89DC-B203C9FD44A8}"/>
              </a:ext>
            </a:extLst>
          </p:cNvPr>
          <p:cNvSpPr/>
          <p:nvPr userDrawn="1"/>
        </p:nvSpPr>
        <p:spPr>
          <a:xfrm>
            <a:off x="690577" y="639896"/>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bg1"/>
              </a:solidFill>
            </a:endParaRPr>
          </a:p>
        </p:txBody>
      </p:sp>
      <p:sp>
        <p:nvSpPr>
          <p:cNvPr id="12" name="Title 1">
            <a:extLst>
              <a:ext uri="{FF2B5EF4-FFF2-40B4-BE49-F238E27FC236}">
                <a16:creationId xmlns:a16="http://schemas.microsoft.com/office/drawing/2014/main" id="{A49C3451-EB01-6045-999D-25A84196A048}"/>
              </a:ext>
            </a:extLst>
          </p:cNvPr>
          <p:cNvSpPr txBox="1">
            <a:spLocks/>
          </p:cNvSpPr>
          <p:nvPr userDrawn="1"/>
        </p:nvSpPr>
        <p:spPr>
          <a:xfrm>
            <a:off x="605784" y="822960"/>
            <a:ext cx="11141208" cy="435547"/>
          </a:xfrm>
          <a:prstGeom prst="rect">
            <a:avLst/>
          </a:prstGeom>
        </p:spPr>
        <p:txBody>
          <a:bodyPr vert="horz" lIns="82296" tIns="41148" rIns="82296" bIns="41148"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sz="2160">
                <a:solidFill>
                  <a:schemeClr val="bg1"/>
                </a:solidFill>
              </a:rPr>
              <a:t>Oceana Campaigns</a:t>
            </a:r>
          </a:p>
        </p:txBody>
      </p:sp>
      <p:pic>
        <p:nvPicPr>
          <p:cNvPr id="13" name="Picture 12">
            <a:extLst>
              <a:ext uri="{FF2B5EF4-FFF2-40B4-BE49-F238E27FC236}">
                <a16:creationId xmlns:a16="http://schemas.microsoft.com/office/drawing/2014/main" id="{FDBB4AD3-03E7-B341-823C-54CEE48BAB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72163" y="3096109"/>
            <a:ext cx="2528944" cy="1145849"/>
          </a:xfrm>
          <a:prstGeom prst="rect">
            <a:avLst/>
          </a:prstGeom>
        </p:spPr>
      </p:pic>
      <p:sp>
        <p:nvSpPr>
          <p:cNvPr id="2" name="TextBox 1">
            <a:extLst>
              <a:ext uri="{FF2B5EF4-FFF2-40B4-BE49-F238E27FC236}">
                <a16:creationId xmlns:a16="http://schemas.microsoft.com/office/drawing/2014/main" id="{21404087-3E0B-A244-8E20-9A852CADE197}"/>
              </a:ext>
            </a:extLst>
          </p:cNvPr>
          <p:cNvSpPr txBox="1"/>
          <p:nvPr userDrawn="1"/>
        </p:nvSpPr>
        <p:spPr>
          <a:xfrm>
            <a:off x="5208766" y="1350131"/>
            <a:ext cx="998991" cy="258532"/>
          </a:xfrm>
          <a:prstGeom prst="rect">
            <a:avLst/>
          </a:prstGeom>
          <a:noFill/>
        </p:spPr>
        <p:txBody>
          <a:bodyPr wrap="none" rtlCol="0">
            <a:spAutoFit/>
          </a:bodyPr>
          <a:lstStyle/>
          <a:p>
            <a:r>
              <a:rPr lang="en-US" sz="1080" b="1">
                <a:solidFill>
                  <a:schemeClr val="accent2"/>
                </a:solidFill>
                <a:latin typeface="Lato" panose="020F0502020204030203" pitchFamily="34" charset="77"/>
              </a:rPr>
              <a:t>Over Fishing</a:t>
            </a:r>
          </a:p>
        </p:txBody>
      </p:sp>
      <p:sp>
        <p:nvSpPr>
          <p:cNvPr id="14" name="TextBox 13">
            <a:extLst>
              <a:ext uri="{FF2B5EF4-FFF2-40B4-BE49-F238E27FC236}">
                <a16:creationId xmlns:a16="http://schemas.microsoft.com/office/drawing/2014/main" id="{8DD98811-F6ED-F14E-B3E4-69E38D9FD85D}"/>
              </a:ext>
            </a:extLst>
          </p:cNvPr>
          <p:cNvSpPr txBox="1"/>
          <p:nvPr userDrawn="1"/>
        </p:nvSpPr>
        <p:spPr>
          <a:xfrm>
            <a:off x="7054894" y="2421759"/>
            <a:ext cx="1202573" cy="258532"/>
          </a:xfrm>
          <a:prstGeom prst="rect">
            <a:avLst/>
          </a:prstGeom>
          <a:noFill/>
        </p:spPr>
        <p:txBody>
          <a:bodyPr wrap="none" rtlCol="0">
            <a:spAutoFit/>
          </a:bodyPr>
          <a:lstStyle/>
          <a:p>
            <a:r>
              <a:rPr lang="en-US" sz="1080" b="1">
                <a:solidFill>
                  <a:schemeClr val="accent2"/>
                </a:solidFill>
                <a:latin typeface="Lato" panose="020F0502020204030203" pitchFamily="34" charset="77"/>
              </a:rPr>
              <a:t>Reduce Bycatch</a:t>
            </a:r>
          </a:p>
        </p:txBody>
      </p:sp>
      <p:sp>
        <p:nvSpPr>
          <p:cNvPr id="15" name="TextBox 14">
            <a:extLst>
              <a:ext uri="{FF2B5EF4-FFF2-40B4-BE49-F238E27FC236}">
                <a16:creationId xmlns:a16="http://schemas.microsoft.com/office/drawing/2014/main" id="{EA5661DD-64B3-4F47-9DE2-76CD63D3CAD3}"/>
              </a:ext>
            </a:extLst>
          </p:cNvPr>
          <p:cNvSpPr txBox="1"/>
          <p:nvPr userDrawn="1"/>
        </p:nvSpPr>
        <p:spPr>
          <a:xfrm>
            <a:off x="6336254" y="5302384"/>
            <a:ext cx="1186543" cy="258532"/>
          </a:xfrm>
          <a:prstGeom prst="rect">
            <a:avLst/>
          </a:prstGeom>
          <a:noFill/>
        </p:spPr>
        <p:txBody>
          <a:bodyPr wrap="none" rtlCol="0">
            <a:spAutoFit/>
          </a:bodyPr>
          <a:lstStyle/>
          <a:p>
            <a:r>
              <a:rPr lang="en-US" sz="1080" b="1">
                <a:solidFill>
                  <a:schemeClr val="accent2"/>
                </a:solidFill>
                <a:latin typeface="Lato" panose="020F0502020204030203" pitchFamily="34" charset="77"/>
              </a:rPr>
              <a:t>Protect Habitat</a:t>
            </a:r>
          </a:p>
        </p:txBody>
      </p:sp>
      <p:sp>
        <p:nvSpPr>
          <p:cNvPr id="18" name="TextBox 17">
            <a:extLst>
              <a:ext uri="{FF2B5EF4-FFF2-40B4-BE49-F238E27FC236}">
                <a16:creationId xmlns:a16="http://schemas.microsoft.com/office/drawing/2014/main" id="{F757FC29-9D1C-D74D-8EA0-3CECC53E4474}"/>
              </a:ext>
            </a:extLst>
          </p:cNvPr>
          <p:cNvSpPr txBox="1"/>
          <p:nvPr userDrawn="1"/>
        </p:nvSpPr>
        <p:spPr>
          <a:xfrm>
            <a:off x="3565205" y="5302384"/>
            <a:ext cx="1622560" cy="258532"/>
          </a:xfrm>
          <a:prstGeom prst="rect">
            <a:avLst/>
          </a:prstGeom>
          <a:noFill/>
        </p:spPr>
        <p:txBody>
          <a:bodyPr wrap="none" rtlCol="0">
            <a:spAutoFit/>
          </a:bodyPr>
          <a:lstStyle/>
          <a:p>
            <a:pPr algn="r"/>
            <a:r>
              <a:rPr lang="en-US" sz="1080" b="1">
                <a:solidFill>
                  <a:schemeClr val="accent2"/>
                </a:solidFill>
                <a:latin typeface="Lato" panose="020F0502020204030203" pitchFamily="34" charset="77"/>
              </a:rPr>
              <a:t>Increase Transparency</a:t>
            </a:r>
          </a:p>
        </p:txBody>
      </p:sp>
      <p:sp>
        <p:nvSpPr>
          <p:cNvPr id="19" name="TextBox 18">
            <a:extLst>
              <a:ext uri="{FF2B5EF4-FFF2-40B4-BE49-F238E27FC236}">
                <a16:creationId xmlns:a16="http://schemas.microsoft.com/office/drawing/2014/main" id="{21BED8AF-ECF2-AF4E-8EF8-40F80581996B}"/>
              </a:ext>
            </a:extLst>
          </p:cNvPr>
          <p:cNvSpPr txBox="1"/>
          <p:nvPr userDrawn="1"/>
        </p:nvSpPr>
        <p:spPr>
          <a:xfrm>
            <a:off x="3259758" y="2421757"/>
            <a:ext cx="1130438" cy="258532"/>
          </a:xfrm>
          <a:prstGeom prst="rect">
            <a:avLst/>
          </a:prstGeom>
          <a:noFill/>
        </p:spPr>
        <p:txBody>
          <a:bodyPr wrap="none" rtlCol="0">
            <a:spAutoFit/>
          </a:bodyPr>
          <a:lstStyle/>
          <a:p>
            <a:pPr algn="r"/>
            <a:r>
              <a:rPr lang="en-US" sz="1080" b="1">
                <a:solidFill>
                  <a:schemeClr val="accent2"/>
                </a:solidFill>
                <a:latin typeface="Lato" panose="020F0502020204030203" pitchFamily="34" charset="77"/>
              </a:rPr>
              <a:t>Curb Pollution</a:t>
            </a:r>
          </a:p>
        </p:txBody>
      </p:sp>
      <p:pic>
        <p:nvPicPr>
          <p:cNvPr id="20" name="Picture 19">
            <a:extLst>
              <a:ext uri="{FF2B5EF4-FFF2-40B4-BE49-F238E27FC236}">
                <a16:creationId xmlns:a16="http://schemas.microsoft.com/office/drawing/2014/main" id="{CF85F520-8826-1B42-814C-D1D8FE7A11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2489485512"/>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293B4-AD84-A34B-96DC-9266F0F76565}"/>
              </a:ext>
            </a:extLst>
          </p:cNvPr>
          <p:cNvSpPr/>
          <p:nvPr userDrawn="1"/>
        </p:nvSpPr>
        <p:spPr>
          <a:xfrm>
            <a:off x="690578" y="1997244"/>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p>
        </p:txBody>
      </p:sp>
      <p:sp>
        <p:nvSpPr>
          <p:cNvPr id="7" name="Rectangle 6">
            <a:extLst>
              <a:ext uri="{FF2B5EF4-FFF2-40B4-BE49-F238E27FC236}">
                <a16:creationId xmlns:a16="http://schemas.microsoft.com/office/drawing/2014/main" id="{FB977820-4741-CB46-9316-CB15A395EA92}"/>
              </a:ext>
            </a:extLst>
          </p:cNvPr>
          <p:cNvSpPr/>
          <p:nvPr userDrawn="1"/>
        </p:nvSpPr>
        <p:spPr>
          <a:xfrm>
            <a:off x="2906196" y="1997244"/>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p>
        </p:txBody>
      </p:sp>
      <p:sp>
        <p:nvSpPr>
          <p:cNvPr id="9" name="Rectangle 8">
            <a:extLst>
              <a:ext uri="{FF2B5EF4-FFF2-40B4-BE49-F238E27FC236}">
                <a16:creationId xmlns:a16="http://schemas.microsoft.com/office/drawing/2014/main" id="{AD86C500-E032-2545-9EEE-F36C84219535}"/>
              </a:ext>
            </a:extLst>
          </p:cNvPr>
          <p:cNvSpPr/>
          <p:nvPr userDrawn="1"/>
        </p:nvSpPr>
        <p:spPr>
          <a:xfrm>
            <a:off x="5121816" y="1997244"/>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p>
        </p:txBody>
      </p:sp>
      <p:sp>
        <p:nvSpPr>
          <p:cNvPr id="10" name="Rectangle 9">
            <a:extLst>
              <a:ext uri="{FF2B5EF4-FFF2-40B4-BE49-F238E27FC236}">
                <a16:creationId xmlns:a16="http://schemas.microsoft.com/office/drawing/2014/main" id="{9AD225C7-8D53-744C-937C-E66A26BD52C4}"/>
              </a:ext>
            </a:extLst>
          </p:cNvPr>
          <p:cNvSpPr/>
          <p:nvPr userDrawn="1"/>
        </p:nvSpPr>
        <p:spPr>
          <a:xfrm>
            <a:off x="7337435" y="1997244"/>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p>
        </p:txBody>
      </p:sp>
      <p:sp>
        <p:nvSpPr>
          <p:cNvPr id="13" name="Rectangle 12">
            <a:extLst>
              <a:ext uri="{FF2B5EF4-FFF2-40B4-BE49-F238E27FC236}">
                <a16:creationId xmlns:a16="http://schemas.microsoft.com/office/drawing/2014/main" id="{ADC31AFE-184C-4748-87B6-EE7927732C69}"/>
              </a:ext>
            </a:extLst>
          </p:cNvPr>
          <p:cNvSpPr/>
          <p:nvPr userDrawn="1"/>
        </p:nvSpPr>
        <p:spPr>
          <a:xfrm>
            <a:off x="9553055" y="1997244"/>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p>
        </p:txBody>
      </p:sp>
      <p:cxnSp>
        <p:nvCxnSpPr>
          <p:cNvPr id="50" name="Straight Connector 49">
            <a:extLst>
              <a:ext uri="{FF2B5EF4-FFF2-40B4-BE49-F238E27FC236}">
                <a16:creationId xmlns:a16="http://schemas.microsoft.com/office/drawing/2014/main" id="{626B04F8-7EE1-934A-82C8-6C624E80BE51}"/>
              </a:ext>
            </a:extLst>
          </p:cNvPr>
          <p:cNvCxnSpPr>
            <a:cxnSpLocks/>
          </p:cNvCxnSpPr>
          <p:nvPr userDrawn="1"/>
        </p:nvCxnSpPr>
        <p:spPr>
          <a:xfrm>
            <a:off x="690577" y="1983814"/>
            <a:ext cx="1092390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D514BF0-54C7-3742-853B-B29556FA6614}"/>
              </a:ext>
            </a:extLst>
          </p:cNvPr>
          <p:cNvSpPr/>
          <p:nvPr userDrawn="1"/>
        </p:nvSpPr>
        <p:spPr>
          <a:xfrm>
            <a:off x="690577" y="6398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82296" tIns="41148" rIns="82296" bIns="41148"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sz="2160">
                <a:solidFill>
                  <a:schemeClr val="accent1"/>
                </a:solidFill>
              </a:rPr>
              <a:t>How We Work</a:t>
            </a:r>
          </a:p>
        </p:txBody>
      </p:sp>
      <p:sp>
        <p:nvSpPr>
          <p:cNvPr id="4" name="TextBox 3">
            <a:extLst>
              <a:ext uri="{FF2B5EF4-FFF2-40B4-BE49-F238E27FC236}">
                <a16:creationId xmlns:a16="http://schemas.microsoft.com/office/drawing/2014/main" id="{39356ABF-FFAC-1A46-B397-C9E47C4DF1CE}"/>
              </a:ext>
            </a:extLst>
          </p:cNvPr>
          <p:cNvSpPr txBox="1"/>
          <p:nvPr userDrawn="1"/>
        </p:nvSpPr>
        <p:spPr>
          <a:xfrm>
            <a:off x="851526" y="2278109"/>
            <a:ext cx="997389" cy="675954"/>
          </a:xfrm>
          <a:prstGeom prst="rect">
            <a:avLst/>
          </a:prstGeom>
          <a:noFill/>
        </p:spPr>
        <p:txBody>
          <a:bodyPr wrap="none" rtlCol="0">
            <a:spAutoFit/>
          </a:bodyPr>
          <a:lstStyle/>
          <a:p>
            <a:r>
              <a:rPr lang="en-US" sz="1264" b="1">
                <a:solidFill>
                  <a:schemeClr val="accent2"/>
                </a:solidFill>
                <a:latin typeface="Lato" panose="020F0502020204030203" pitchFamily="34" charset="77"/>
              </a:rPr>
              <a:t>Campaign </a:t>
            </a:r>
          </a:p>
          <a:p>
            <a:r>
              <a:rPr lang="en-US" sz="1264" b="1">
                <a:solidFill>
                  <a:schemeClr val="accent2"/>
                </a:solidFill>
                <a:latin typeface="Lato" panose="020F0502020204030203" pitchFamily="34" charset="77"/>
              </a:rPr>
              <a:t>Driven</a:t>
            </a:r>
          </a:p>
          <a:p>
            <a:endParaRPr lang="en-US" sz="1264" b="1">
              <a:solidFill>
                <a:schemeClr val="accent2"/>
              </a:solidFill>
              <a:latin typeface="Lato" panose="020F0502020204030203" pitchFamily="34" charset="77"/>
            </a:endParaRPr>
          </a:p>
        </p:txBody>
      </p:sp>
      <p:sp>
        <p:nvSpPr>
          <p:cNvPr id="5" name="Rectangle 4">
            <a:extLst>
              <a:ext uri="{FF2B5EF4-FFF2-40B4-BE49-F238E27FC236}">
                <a16:creationId xmlns:a16="http://schemas.microsoft.com/office/drawing/2014/main" id="{2BF31975-7D12-0945-BC10-A94B06CFF355}"/>
              </a:ext>
            </a:extLst>
          </p:cNvPr>
          <p:cNvSpPr/>
          <p:nvPr userDrawn="1"/>
        </p:nvSpPr>
        <p:spPr>
          <a:xfrm>
            <a:off x="866249" y="2922380"/>
            <a:ext cx="1710087" cy="1477328"/>
          </a:xfrm>
          <a:prstGeom prst="rect">
            <a:avLst/>
          </a:prstGeom>
        </p:spPr>
        <p:txBody>
          <a:bodyPr wrap="square">
            <a:spAutoFit/>
          </a:bodyPr>
          <a:lstStyle/>
          <a:p>
            <a:r>
              <a:rPr lang="en-US" sz="900">
                <a:solidFill>
                  <a:schemeClr val="accent4"/>
                </a:solidFill>
                <a:latin typeface="Lato" panose="020F0502020204030203" pitchFamily="34" charset="77"/>
              </a:rPr>
              <a:t>We focus our resources on strategic, directed campaigns to achieve measurable outcomes that will protect and restore our oceans to former levels of abundance. Our campaigns are specific, targeted and designed to be won in a three- to five-year timeframe. </a:t>
            </a:r>
          </a:p>
        </p:txBody>
      </p:sp>
      <p:sp>
        <p:nvSpPr>
          <p:cNvPr id="16" name="TextBox 15">
            <a:extLst>
              <a:ext uri="{FF2B5EF4-FFF2-40B4-BE49-F238E27FC236}">
                <a16:creationId xmlns:a16="http://schemas.microsoft.com/office/drawing/2014/main" id="{42F789D1-9E80-CA4E-B81A-8BE73C4DA8FA}"/>
              </a:ext>
            </a:extLst>
          </p:cNvPr>
          <p:cNvSpPr txBox="1"/>
          <p:nvPr userDrawn="1"/>
        </p:nvSpPr>
        <p:spPr>
          <a:xfrm>
            <a:off x="3094654" y="2278108"/>
            <a:ext cx="635110" cy="481414"/>
          </a:xfrm>
          <a:prstGeom prst="rect">
            <a:avLst/>
          </a:prstGeom>
          <a:noFill/>
        </p:spPr>
        <p:txBody>
          <a:bodyPr wrap="none" rtlCol="0">
            <a:spAutoFit/>
          </a:bodyPr>
          <a:lstStyle/>
          <a:p>
            <a:r>
              <a:rPr lang="en-US" sz="1264" b="1">
                <a:solidFill>
                  <a:schemeClr val="accent2"/>
                </a:solidFill>
                <a:latin typeface="Lato" panose="020F0502020204030203" pitchFamily="34" charset="77"/>
              </a:rPr>
              <a:t>Fact </a:t>
            </a:r>
          </a:p>
          <a:p>
            <a:r>
              <a:rPr lang="en-US" sz="1264" b="1">
                <a:solidFill>
                  <a:schemeClr val="accent2"/>
                </a:solidFill>
                <a:latin typeface="Lato" panose="020F0502020204030203" pitchFamily="34" charset="77"/>
              </a:rPr>
              <a:t>Based</a:t>
            </a:r>
          </a:p>
        </p:txBody>
      </p:sp>
      <p:sp>
        <p:nvSpPr>
          <p:cNvPr id="17" name="Rectangle 16">
            <a:extLst>
              <a:ext uri="{FF2B5EF4-FFF2-40B4-BE49-F238E27FC236}">
                <a16:creationId xmlns:a16="http://schemas.microsoft.com/office/drawing/2014/main" id="{ADD47234-A3C7-AA47-9A0D-A96C8CA39822}"/>
              </a:ext>
            </a:extLst>
          </p:cNvPr>
          <p:cNvSpPr/>
          <p:nvPr userDrawn="1"/>
        </p:nvSpPr>
        <p:spPr>
          <a:xfrm>
            <a:off x="3094653" y="2922379"/>
            <a:ext cx="1806899" cy="784830"/>
          </a:xfrm>
          <a:prstGeom prst="rect">
            <a:avLst/>
          </a:prstGeom>
        </p:spPr>
        <p:txBody>
          <a:bodyPr wrap="square">
            <a:spAutoFit/>
          </a:bodyPr>
          <a:lstStyle/>
          <a:p>
            <a:r>
              <a:rPr lang="en-US" sz="900">
                <a:solidFill>
                  <a:schemeClr val="accent4"/>
                </a:solidFill>
                <a:latin typeface="Lato" panose="020F0502020204030203" pitchFamily="34" charset="77"/>
              </a:rPr>
              <a:t>Our advocacy relies on scientific research to help us understand the ocean’s problems and identify practical, effective solutions.</a:t>
            </a:r>
          </a:p>
        </p:txBody>
      </p:sp>
      <p:sp>
        <p:nvSpPr>
          <p:cNvPr id="19" name="TextBox 18">
            <a:extLst>
              <a:ext uri="{FF2B5EF4-FFF2-40B4-BE49-F238E27FC236}">
                <a16:creationId xmlns:a16="http://schemas.microsoft.com/office/drawing/2014/main" id="{251F805C-F6EA-BB41-B1AF-33E689D74A8B}"/>
              </a:ext>
            </a:extLst>
          </p:cNvPr>
          <p:cNvSpPr txBox="1"/>
          <p:nvPr userDrawn="1"/>
        </p:nvSpPr>
        <p:spPr>
          <a:xfrm>
            <a:off x="5316141" y="2278108"/>
            <a:ext cx="1541859" cy="481414"/>
          </a:xfrm>
          <a:prstGeom prst="rect">
            <a:avLst/>
          </a:prstGeom>
          <a:noFill/>
        </p:spPr>
        <p:txBody>
          <a:bodyPr wrap="square" rtlCol="0">
            <a:spAutoFit/>
          </a:bodyPr>
          <a:lstStyle/>
          <a:p>
            <a:r>
              <a:rPr lang="en-US" sz="1264" b="1">
                <a:solidFill>
                  <a:schemeClr val="accent2"/>
                </a:solidFill>
                <a:latin typeface="Lato" panose="020F0502020204030203" pitchFamily="34" charset="77"/>
              </a:rPr>
              <a:t>Expedition</a:t>
            </a:r>
            <a:r>
              <a:rPr lang="en-US" sz="1264" b="1">
                <a:solidFill>
                  <a:schemeClr val="accent2"/>
                </a:solidFill>
              </a:rPr>
              <a:t> </a:t>
            </a:r>
          </a:p>
          <a:p>
            <a:r>
              <a:rPr lang="en-US" sz="1264" b="1">
                <a:solidFill>
                  <a:schemeClr val="accent2"/>
                </a:solidFill>
                <a:latin typeface="Lato" panose="020F0502020204030203" pitchFamily="34" charset="77"/>
              </a:rPr>
              <a:t>Powered</a:t>
            </a:r>
          </a:p>
        </p:txBody>
      </p:sp>
      <p:sp>
        <p:nvSpPr>
          <p:cNvPr id="20" name="Rectangle 19">
            <a:extLst>
              <a:ext uri="{FF2B5EF4-FFF2-40B4-BE49-F238E27FC236}">
                <a16:creationId xmlns:a16="http://schemas.microsoft.com/office/drawing/2014/main" id="{20444922-EC5A-5444-9AD5-ECCA9FCA7AFC}"/>
              </a:ext>
            </a:extLst>
          </p:cNvPr>
          <p:cNvSpPr/>
          <p:nvPr userDrawn="1"/>
        </p:nvSpPr>
        <p:spPr>
          <a:xfrm>
            <a:off x="5316143" y="2922380"/>
            <a:ext cx="1801029" cy="1477328"/>
          </a:xfrm>
          <a:prstGeom prst="rect">
            <a:avLst/>
          </a:prstGeom>
        </p:spPr>
        <p:txBody>
          <a:bodyPr wrap="square">
            <a:spAutoFit/>
          </a:bodyPr>
          <a:lstStyle/>
          <a:p>
            <a:r>
              <a:rPr lang="en-US" sz="900">
                <a:solidFill>
                  <a:schemeClr val="accent4"/>
                </a:solidFill>
                <a:latin typeface="Lato" panose="020F0502020204030203" pitchFamily="34" charset="77"/>
              </a:rPr>
              <a:t>We recognize that identifying and documenting the oceans’ most sensitive zones is a critical step to ensuring vibrant ecosystems, healthy ocean food webs and sustainable fisheries for the future. Oceana’s expeditions have informed and empowered our campaigns across the globe.</a:t>
            </a:r>
          </a:p>
        </p:txBody>
      </p:sp>
      <p:sp>
        <p:nvSpPr>
          <p:cNvPr id="22" name="TextBox 21">
            <a:extLst>
              <a:ext uri="{FF2B5EF4-FFF2-40B4-BE49-F238E27FC236}">
                <a16:creationId xmlns:a16="http://schemas.microsoft.com/office/drawing/2014/main" id="{8BCD0BFE-1971-DD48-8FAD-973CE8D334FE}"/>
              </a:ext>
            </a:extLst>
          </p:cNvPr>
          <p:cNvSpPr txBox="1"/>
          <p:nvPr userDrawn="1"/>
        </p:nvSpPr>
        <p:spPr>
          <a:xfrm>
            <a:off x="7451222" y="2278110"/>
            <a:ext cx="1801455" cy="535531"/>
          </a:xfrm>
          <a:prstGeom prst="rect">
            <a:avLst/>
          </a:prstGeom>
          <a:noFill/>
        </p:spPr>
        <p:txBody>
          <a:bodyPr wrap="none" rtlCol="0">
            <a:spAutoFit/>
          </a:bodyPr>
          <a:lstStyle/>
          <a:p>
            <a:r>
              <a:rPr lang="en-US" sz="1440" b="1">
                <a:latin typeface="Lato" panose="020F0502020204030203" pitchFamily="34" charset="77"/>
              </a:rPr>
              <a:t>Multi-Disciplinary </a:t>
            </a:r>
          </a:p>
          <a:p>
            <a:r>
              <a:rPr lang="en-US" sz="1440" b="1">
                <a:latin typeface="Lato" panose="020F0502020204030203" pitchFamily="34" charset="77"/>
              </a:rPr>
              <a:t>and Expert:</a:t>
            </a:r>
            <a:endParaRPr lang="en-US" sz="1440" b="1">
              <a:solidFill>
                <a:schemeClr val="accent2"/>
              </a:solidFill>
              <a:latin typeface="Lato" panose="020F0502020204030203" pitchFamily="34" charset="77"/>
            </a:endParaRPr>
          </a:p>
        </p:txBody>
      </p:sp>
      <p:sp>
        <p:nvSpPr>
          <p:cNvPr id="23" name="Rectangle 22">
            <a:extLst>
              <a:ext uri="{FF2B5EF4-FFF2-40B4-BE49-F238E27FC236}">
                <a16:creationId xmlns:a16="http://schemas.microsoft.com/office/drawing/2014/main" id="{F77324BB-466E-4643-AA3A-CC71463F448B}"/>
              </a:ext>
            </a:extLst>
          </p:cNvPr>
          <p:cNvSpPr/>
          <p:nvPr userDrawn="1"/>
        </p:nvSpPr>
        <p:spPr>
          <a:xfrm>
            <a:off x="7465474" y="2922380"/>
            <a:ext cx="1867319" cy="784830"/>
          </a:xfrm>
          <a:prstGeom prst="rect">
            <a:avLst/>
          </a:prstGeom>
        </p:spPr>
        <p:txBody>
          <a:bodyPr wrap="square">
            <a:spAutoFit/>
          </a:bodyPr>
          <a:lstStyle/>
          <a:p>
            <a:r>
              <a:rPr lang="en-US" sz="900">
                <a:solidFill>
                  <a:schemeClr val="accent4"/>
                </a:solidFill>
                <a:latin typeface="Lato" panose="020F0502020204030203" pitchFamily="34" charset="77"/>
              </a:rPr>
              <a:t>Our scientists work closely with our teams of economists, lawyers, communicators and advocates to achieve tangible results for the oceans.</a:t>
            </a:r>
          </a:p>
        </p:txBody>
      </p:sp>
      <p:sp>
        <p:nvSpPr>
          <p:cNvPr id="25" name="TextBox 24">
            <a:extLst>
              <a:ext uri="{FF2B5EF4-FFF2-40B4-BE49-F238E27FC236}">
                <a16:creationId xmlns:a16="http://schemas.microsoft.com/office/drawing/2014/main" id="{2C04A010-3693-C240-8F73-F5CA39F01CB2}"/>
              </a:ext>
            </a:extLst>
          </p:cNvPr>
          <p:cNvSpPr txBox="1"/>
          <p:nvPr userDrawn="1"/>
        </p:nvSpPr>
        <p:spPr>
          <a:xfrm>
            <a:off x="9660541" y="2278110"/>
            <a:ext cx="1806905" cy="535531"/>
          </a:xfrm>
          <a:prstGeom prst="rect">
            <a:avLst/>
          </a:prstGeom>
          <a:noFill/>
        </p:spPr>
        <p:txBody>
          <a:bodyPr wrap="none" rtlCol="0">
            <a:spAutoFit/>
          </a:bodyPr>
          <a:lstStyle/>
          <a:p>
            <a:r>
              <a:rPr lang="en-US" sz="1440" b="1">
                <a:latin typeface="Lato" panose="020F0502020204030203" pitchFamily="34" charset="77"/>
              </a:rPr>
              <a:t>Supported By </a:t>
            </a:r>
          </a:p>
          <a:p>
            <a:r>
              <a:rPr lang="en-US" sz="1440" b="1">
                <a:latin typeface="Lato" panose="020F0502020204030203" pitchFamily="34" charset="77"/>
              </a:rPr>
              <a:t>Citizens and Allies:</a:t>
            </a:r>
            <a:endParaRPr lang="en-US" sz="1440" b="1">
              <a:solidFill>
                <a:schemeClr val="accent2"/>
              </a:solidFill>
              <a:latin typeface="Lato" panose="020F0502020204030203" pitchFamily="34" charset="77"/>
            </a:endParaRPr>
          </a:p>
        </p:txBody>
      </p:sp>
      <p:sp>
        <p:nvSpPr>
          <p:cNvPr id="26" name="Rectangle 25">
            <a:extLst>
              <a:ext uri="{FF2B5EF4-FFF2-40B4-BE49-F238E27FC236}">
                <a16:creationId xmlns:a16="http://schemas.microsoft.com/office/drawing/2014/main" id="{7C4E0C93-7889-634B-927F-CE03B1456D31}"/>
              </a:ext>
            </a:extLst>
          </p:cNvPr>
          <p:cNvSpPr/>
          <p:nvPr userDrawn="1"/>
        </p:nvSpPr>
        <p:spPr>
          <a:xfrm>
            <a:off x="9669518" y="2922379"/>
            <a:ext cx="1724703" cy="1477328"/>
          </a:xfrm>
          <a:prstGeom prst="rect">
            <a:avLst/>
          </a:prstGeom>
        </p:spPr>
        <p:txBody>
          <a:bodyPr wrap="square">
            <a:spAutoFit/>
          </a:bodyPr>
          <a:lstStyle/>
          <a:p>
            <a:r>
              <a:rPr lang="en-US" sz="900">
                <a:solidFill>
                  <a:schemeClr val="accent4"/>
                </a:solidFill>
                <a:latin typeface="Lato" panose="020F0502020204030203" pitchFamily="34" charset="77"/>
              </a:rPr>
              <a:t>Oceana has a base of over four million supporters, including more than 840,000 </a:t>
            </a:r>
            <a:r>
              <a:rPr lang="en-US" sz="900" err="1">
                <a:solidFill>
                  <a:schemeClr val="accent4"/>
                </a:solidFill>
                <a:latin typeface="Lato" panose="020F0502020204030203" pitchFamily="34" charset="77"/>
              </a:rPr>
              <a:t>Wavemakers</a:t>
            </a:r>
            <a:r>
              <a:rPr lang="en-US" sz="900">
                <a:solidFill>
                  <a:schemeClr val="accent4"/>
                </a:solidFill>
                <a:latin typeface="Lato" panose="020F0502020204030203" pitchFamily="34" charset="77"/>
              </a:rPr>
              <a:t>. Our Ocean Council is a select group of business, policy and philanthropic leaders who represent and support Oceana’s efforts on the global stage.</a:t>
            </a:r>
          </a:p>
        </p:txBody>
      </p:sp>
      <p:grpSp>
        <p:nvGrpSpPr>
          <p:cNvPr id="30" name="Group 29">
            <a:extLst>
              <a:ext uri="{FF2B5EF4-FFF2-40B4-BE49-F238E27FC236}">
                <a16:creationId xmlns:a16="http://schemas.microsoft.com/office/drawing/2014/main" id="{8BE73DA6-5F7E-5E4B-8B98-EFF0DA69DEB7}"/>
              </a:ext>
            </a:extLst>
          </p:cNvPr>
          <p:cNvGrpSpPr/>
          <p:nvPr userDrawn="1"/>
        </p:nvGrpSpPr>
        <p:grpSpPr>
          <a:xfrm>
            <a:off x="2995542" y="1752998"/>
            <a:ext cx="430647" cy="430648"/>
            <a:chOff x="6181885" y="-675959"/>
            <a:chExt cx="569438" cy="569438"/>
          </a:xfrm>
        </p:grpSpPr>
        <p:sp>
          <p:nvSpPr>
            <p:cNvPr id="29" name="Oval 28">
              <a:extLst>
                <a:ext uri="{FF2B5EF4-FFF2-40B4-BE49-F238E27FC236}">
                  <a16:creationId xmlns:a16="http://schemas.microsoft.com/office/drawing/2014/main" id="{CDA3D016-6070-EE41-8305-8D3C0EA4CCB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64"/>
            </a:p>
          </p:txBody>
        </p:sp>
        <p:pic>
          <p:nvPicPr>
            <p:cNvPr id="28" name="Picture 27">
              <a:extLst>
                <a:ext uri="{FF2B5EF4-FFF2-40B4-BE49-F238E27FC236}">
                  <a16:creationId xmlns:a16="http://schemas.microsoft.com/office/drawing/2014/main" id="{88475071-C0FE-D845-A5BA-CF413AE550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37" name="Group 36">
            <a:extLst>
              <a:ext uri="{FF2B5EF4-FFF2-40B4-BE49-F238E27FC236}">
                <a16:creationId xmlns:a16="http://schemas.microsoft.com/office/drawing/2014/main" id="{942663DF-8353-1440-B199-5106F209E7F1}"/>
              </a:ext>
            </a:extLst>
          </p:cNvPr>
          <p:cNvGrpSpPr/>
          <p:nvPr userDrawn="1"/>
        </p:nvGrpSpPr>
        <p:grpSpPr>
          <a:xfrm>
            <a:off x="779923" y="1781919"/>
            <a:ext cx="430647" cy="430648"/>
            <a:chOff x="6181885" y="-675959"/>
            <a:chExt cx="569438" cy="569438"/>
          </a:xfrm>
        </p:grpSpPr>
        <p:sp>
          <p:nvSpPr>
            <p:cNvPr id="38" name="Oval 37">
              <a:extLst>
                <a:ext uri="{FF2B5EF4-FFF2-40B4-BE49-F238E27FC236}">
                  <a16:creationId xmlns:a16="http://schemas.microsoft.com/office/drawing/2014/main" id="{E08D4117-A2F9-A64C-A0B2-CE7A07DE0F5C}"/>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64"/>
            </a:p>
          </p:txBody>
        </p:sp>
        <p:pic>
          <p:nvPicPr>
            <p:cNvPr id="39" name="Picture 38">
              <a:extLst>
                <a:ext uri="{FF2B5EF4-FFF2-40B4-BE49-F238E27FC236}">
                  <a16:creationId xmlns:a16="http://schemas.microsoft.com/office/drawing/2014/main" id="{B06D9A56-5D7B-744D-A377-8330154824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0" name="Group 39">
            <a:extLst>
              <a:ext uri="{FF2B5EF4-FFF2-40B4-BE49-F238E27FC236}">
                <a16:creationId xmlns:a16="http://schemas.microsoft.com/office/drawing/2014/main" id="{67BAB848-98D6-1B41-9E16-CCBFD7B1410F}"/>
              </a:ext>
            </a:extLst>
          </p:cNvPr>
          <p:cNvGrpSpPr/>
          <p:nvPr userDrawn="1"/>
        </p:nvGrpSpPr>
        <p:grpSpPr>
          <a:xfrm>
            <a:off x="5211162" y="1757327"/>
            <a:ext cx="430647" cy="430648"/>
            <a:chOff x="6181885" y="-675959"/>
            <a:chExt cx="569438" cy="569438"/>
          </a:xfrm>
        </p:grpSpPr>
        <p:sp>
          <p:nvSpPr>
            <p:cNvPr id="41" name="Oval 40">
              <a:extLst>
                <a:ext uri="{FF2B5EF4-FFF2-40B4-BE49-F238E27FC236}">
                  <a16:creationId xmlns:a16="http://schemas.microsoft.com/office/drawing/2014/main" id="{9466AD42-A363-0A40-824F-471647A82CB9}"/>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64"/>
            </a:p>
          </p:txBody>
        </p:sp>
        <p:pic>
          <p:nvPicPr>
            <p:cNvPr id="42" name="Picture 41">
              <a:extLst>
                <a:ext uri="{FF2B5EF4-FFF2-40B4-BE49-F238E27FC236}">
                  <a16:creationId xmlns:a16="http://schemas.microsoft.com/office/drawing/2014/main" id="{7DB0477B-0199-C74B-8D0B-6F4EAF840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3" name="Group 42">
            <a:extLst>
              <a:ext uri="{FF2B5EF4-FFF2-40B4-BE49-F238E27FC236}">
                <a16:creationId xmlns:a16="http://schemas.microsoft.com/office/drawing/2014/main" id="{9FBADA6B-47E5-9740-8A84-43CBACEFCD20}"/>
              </a:ext>
            </a:extLst>
          </p:cNvPr>
          <p:cNvGrpSpPr/>
          <p:nvPr userDrawn="1"/>
        </p:nvGrpSpPr>
        <p:grpSpPr>
          <a:xfrm>
            <a:off x="7432714" y="1765565"/>
            <a:ext cx="430647" cy="430648"/>
            <a:chOff x="6181885" y="-675959"/>
            <a:chExt cx="569438" cy="569438"/>
          </a:xfrm>
        </p:grpSpPr>
        <p:sp>
          <p:nvSpPr>
            <p:cNvPr id="44" name="Oval 43">
              <a:extLst>
                <a:ext uri="{FF2B5EF4-FFF2-40B4-BE49-F238E27FC236}">
                  <a16:creationId xmlns:a16="http://schemas.microsoft.com/office/drawing/2014/main" id="{92672956-1316-3D4F-80BB-43960F745E9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64"/>
            </a:p>
          </p:txBody>
        </p:sp>
        <p:pic>
          <p:nvPicPr>
            <p:cNvPr id="45" name="Picture 44">
              <a:extLst>
                <a:ext uri="{FF2B5EF4-FFF2-40B4-BE49-F238E27FC236}">
                  <a16:creationId xmlns:a16="http://schemas.microsoft.com/office/drawing/2014/main" id="{5B6E7E9B-DF5C-B146-AB09-385CA158B2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6" name="Group 45">
            <a:extLst>
              <a:ext uri="{FF2B5EF4-FFF2-40B4-BE49-F238E27FC236}">
                <a16:creationId xmlns:a16="http://schemas.microsoft.com/office/drawing/2014/main" id="{380E9DF0-39A1-0342-B826-0F6C5649DCE2}"/>
              </a:ext>
            </a:extLst>
          </p:cNvPr>
          <p:cNvGrpSpPr/>
          <p:nvPr userDrawn="1"/>
        </p:nvGrpSpPr>
        <p:grpSpPr>
          <a:xfrm>
            <a:off x="9648333" y="1765565"/>
            <a:ext cx="430647" cy="430648"/>
            <a:chOff x="6181885" y="-675959"/>
            <a:chExt cx="569438" cy="569438"/>
          </a:xfrm>
        </p:grpSpPr>
        <p:sp>
          <p:nvSpPr>
            <p:cNvPr id="47" name="Oval 46">
              <a:extLst>
                <a:ext uri="{FF2B5EF4-FFF2-40B4-BE49-F238E27FC236}">
                  <a16:creationId xmlns:a16="http://schemas.microsoft.com/office/drawing/2014/main" id="{D5D51916-5AB5-1F4B-9FCF-BDA2A1CADE36}"/>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64"/>
            </a:p>
          </p:txBody>
        </p:sp>
        <p:pic>
          <p:nvPicPr>
            <p:cNvPr id="48" name="Picture 47">
              <a:extLst>
                <a:ext uri="{FF2B5EF4-FFF2-40B4-BE49-F238E27FC236}">
                  <a16:creationId xmlns:a16="http://schemas.microsoft.com/office/drawing/2014/main" id="{48AB6D3E-8F1A-4740-BBE8-EF8AB3EC7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pic>
        <p:nvPicPr>
          <p:cNvPr id="35" name="Picture 34">
            <a:extLst>
              <a:ext uri="{FF2B5EF4-FFF2-40B4-BE49-F238E27FC236}">
                <a16:creationId xmlns:a16="http://schemas.microsoft.com/office/drawing/2014/main" id="{97D7301B-986F-9941-8A70-E0B3454758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1526293504"/>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1B073B2-8742-1A4A-84DD-6B24D0D91EAD}"/>
              </a:ext>
            </a:extLst>
          </p:cNvPr>
          <p:cNvSpPr>
            <a:spLocks noGrp="1"/>
          </p:cNvSpPr>
          <p:nvPr>
            <p:ph type="body" sz="quarter" idx="10" hasCustomPrompt="1"/>
          </p:nvPr>
        </p:nvSpPr>
        <p:spPr>
          <a:xfrm>
            <a:off x="878681" y="2883814"/>
            <a:ext cx="1752593" cy="621944"/>
          </a:xfrm>
        </p:spPr>
        <p:txBody>
          <a:bodyPr/>
          <a:lstStyle>
            <a:lvl1pPr marL="0" indent="0" algn="ctr">
              <a:buFont typeface="Arial" panose="020B0604020202020204" pitchFamily="34" charset="0"/>
              <a:buNone/>
              <a:defRPr sz="3150" b="1">
                <a:solidFill>
                  <a:schemeClr val="accent2"/>
                </a:solidFill>
                <a:latin typeface="Good Headline OT Cond" panose="020B0506020101020102" pitchFamily="34" charset="77"/>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a:t>
            </a:r>
          </a:p>
          <a:p>
            <a:pPr lvl="0"/>
            <a:endParaRPr lang="en-US"/>
          </a:p>
          <a:p>
            <a:pPr lvl="0"/>
            <a:endParaRPr lang="en-US"/>
          </a:p>
          <a:p>
            <a:pPr lvl="0"/>
            <a:endParaRPr lang="en-US"/>
          </a:p>
          <a:p>
            <a:pPr lvl="0"/>
            <a:endParaRPr lang="en-US"/>
          </a:p>
          <a:p>
            <a:pPr lvl="1"/>
            <a:endParaRPr lang="en-US"/>
          </a:p>
        </p:txBody>
      </p:sp>
      <p:sp>
        <p:nvSpPr>
          <p:cNvPr id="20" name="Text Placeholder 8">
            <a:extLst>
              <a:ext uri="{FF2B5EF4-FFF2-40B4-BE49-F238E27FC236}">
                <a16:creationId xmlns:a16="http://schemas.microsoft.com/office/drawing/2014/main" id="{C0D8993D-446A-7644-8B5E-8685CB316A91}"/>
              </a:ext>
            </a:extLst>
          </p:cNvPr>
          <p:cNvSpPr>
            <a:spLocks noGrp="1"/>
          </p:cNvSpPr>
          <p:nvPr>
            <p:ph type="body" sz="quarter" idx="14" hasCustomPrompt="1"/>
          </p:nvPr>
        </p:nvSpPr>
        <p:spPr>
          <a:xfrm>
            <a:off x="641614" y="3744494"/>
            <a:ext cx="2226727" cy="2437288"/>
          </a:xfrm>
        </p:spPr>
        <p:txBody>
          <a:bodyPr/>
          <a:lstStyle>
            <a:lvl1pPr marL="0" indent="0" algn="ctr">
              <a:buNone/>
              <a:defRPr/>
            </a:lvl1pPr>
            <a:lvl2pPr marL="411480" indent="0">
              <a:buNone/>
              <a:defRPr/>
            </a:lvl2pPr>
            <a:lvl3pPr marL="822960" indent="0">
              <a:buNone/>
              <a:defRPr/>
            </a:lvl3pPr>
          </a:lstStyle>
          <a:p>
            <a:pPr lvl="0"/>
            <a:r>
              <a:rPr lang="en-US"/>
              <a:t>Content</a:t>
            </a:r>
          </a:p>
        </p:txBody>
      </p:sp>
      <p:sp>
        <p:nvSpPr>
          <p:cNvPr id="23" name="Text Placeholder 8">
            <a:extLst>
              <a:ext uri="{FF2B5EF4-FFF2-40B4-BE49-F238E27FC236}">
                <a16:creationId xmlns:a16="http://schemas.microsoft.com/office/drawing/2014/main" id="{B0692314-1632-DF4C-B2C5-1D9F5651D5EB}"/>
              </a:ext>
            </a:extLst>
          </p:cNvPr>
          <p:cNvSpPr>
            <a:spLocks noGrp="1"/>
          </p:cNvSpPr>
          <p:nvPr>
            <p:ph type="body" sz="quarter" idx="15" hasCustomPrompt="1"/>
          </p:nvPr>
        </p:nvSpPr>
        <p:spPr>
          <a:xfrm>
            <a:off x="3546538" y="3744494"/>
            <a:ext cx="2226727" cy="2437288"/>
          </a:xfrm>
        </p:spPr>
        <p:txBody>
          <a:bodyPr/>
          <a:lstStyle>
            <a:lvl1pPr marL="0" indent="0" algn="ctr">
              <a:buNone/>
              <a:defRPr/>
            </a:lvl1pPr>
            <a:lvl2pPr marL="411480" indent="0">
              <a:buNone/>
              <a:defRPr/>
            </a:lvl2pPr>
            <a:lvl3pPr marL="822960" indent="0">
              <a:buNone/>
              <a:defRPr/>
            </a:lvl3pPr>
          </a:lstStyle>
          <a:p>
            <a:pPr lvl="0"/>
            <a:r>
              <a:rPr lang="en-US"/>
              <a:t>Content</a:t>
            </a:r>
          </a:p>
        </p:txBody>
      </p:sp>
      <p:sp>
        <p:nvSpPr>
          <p:cNvPr id="25" name="Text Placeholder 8">
            <a:extLst>
              <a:ext uri="{FF2B5EF4-FFF2-40B4-BE49-F238E27FC236}">
                <a16:creationId xmlns:a16="http://schemas.microsoft.com/office/drawing/2014/main" id="{8800F31D-E78D-BD44-ACEA-95BB1ED1C0CA}"/>
              </a:ext>
            </a:extLst>
          </p:cNvPr>
          <p:cNvSpPr>
            <a:spLocks noGrp="1"/>
          </p:cNvSpPr>
          <p:nvPr>
            <p:ph type="body" sz="quarter" idx="16" hasCustomPrompt="1"/>
          </p:nvPr>
        </p:nvSpPr>
        <p:spPr>
          <a:xfrm>
            <a:off x="6431809" y="3744492"/>
            <a:ext cx="2226727" cy="2437288"/>
          </a:xfrm>
        </p:spPr>
        <p:txBody>
          <a:bodyPr/>
          <a:lstStyle>
            <a:lvl1pPr marL="0" indent="0" algn="ctr">
              <a:buNone/>
              <a:defRPr/>
            </a:lvl1pPr>
            <a:lvl2pPr marL="411480" indent="0">
              <a:buNone/>
              <a:defRPr/>
            </a:lvl2pPr>
            <a:lvl3pPr marL="822960" indent="0">
              <a:buNone/>
              <a:defRPr/>
            </a:lvl3pPr>
          </a:lstStyle>
          <a:p>
            <a:pPr lvl="0"/>
            <a:r>
              <a:rPr lang="en-US"/>
              <a:t>Content</a:t>
            </a:r>
          </a:p>
        </p:txBody>
      </p:sp>
      <p:sp>
        <p:nvSpPr>
          <p:cNvPr id="26" name="Text Placeholder 8">
            <a:extLst>
              <a:ext uri="{FF2B5EF4-FFF2-40B4-BE49-F238E27FC236}">
                <a16:creationId xmlns:a16="http://schemas.microsoft.com/office/drawing/2014/main" id="{9C6EA3CA-3CFF-FC48-BC40-C512B501E794}"/>
              </a:ext>
            </a:extLst>
          </p:cNvPr>
          <p:cNvSpPr>
            <a:spLocks noGrp="1"/>
          </p:cNvSpPr>
          <p:nvPr>
            <p:ph type="body" sz="quarter" idx="17" hasCustomPrompt="1"/>
          </p:nvPr>
        </p:nvSpPr>
        <p:spPr>
          <a:xfrm>
            <a:off x="9322682" y="3744492"/>
            <a:ext cx="2226727" cy="2437288"/>
          </a:xfrm>
        </p:spPr>
        <p:txBody>
          <a:bodyPr/>
          <a:lstStyle>
            <a:lvl1pPr marL="0" indent="0" algn="ctr">
              <a:buNone/>
              <a:defRPr/>
            </a:lvl1pPr>
            <a:lvl2pPr marL="411480" indent="0">
              <a:buNone/>
              <a:defRPr/>
            </a:lvl2pPr>
            <a:lvl3pPr marL="822960" indent="0">
              <a:buNone/>
              <a:defRPr/>
            </a:lvl3pPr>
          </a:lstStyle>
          <a:p>
            <a:pPr lvl="0"/>
            <a:r>
              <a:rPr lang="en-US"/>
              <a:t>Content</a:t>
            </a:r>
          </a:p>
        </p:txBody>
      </p:sp>
      <p:sp>
        <p:nvSpPr>
          <p:cNvPr id="28" name="Text Placeholder 8">
            <a:extLst>
              <a:ext uri="{FF2B5EF4-FFF2-40B4-BE49-F238E27FC236}">
                <a16:creationId xmlns:a16="http://schemas.microsoft.com/office/drawing/2014/main" id="{0BD6DA7D-0A57-ED4D-8698-0FAABDE6CD86}"/>
              </a:ext>
            </a:extLst>
          </p:cNvPr>
          <p:cNvSpPr>
            <a:spLocks noGrp="1"/>
          </p:cNvSpPr>
          <p:nvPr>
            <p:ph type="body" sz="quarter" idx="18" hasCustomPrompt="1"/>
          </p:nvPr>
        </p:nvSpPr>
        <p:spPr>
          <a:xfrm>
            <a:off x="3783605" y="2888961"/>
            <a:ext cx="1752593" cy="621944"/>
          </a:xfrm>
        </p:spPr>
        <p:txBody>
          <a:bodyPr/>
          <a:lstStyle>
            <a:lvl1pPr marL="0" indent="0" algn="ctr">
              <a:buFont typeface="Arial" panose="020B0604020202020204" pitchFamily="34" charset="0"/>
              <a:buNone/>
              <a:defRPr sz="3150" b="1">
                <a:solidFill>
                  <a:schemeClr val="accent2"/>
                </a:solidFill>
                <a:latin typeface="Good Headline OT Cond" panose="020B0506020101020102" pitchFamily="34" charset="77"/>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a:t>
            </a:r>
          </a:p>
          <a:p>
            <a:pPr lvl="0"/>
            <a:endParaRPr lang="en-US"/>
          </a:p>
          <a:p>
            <a:pPr lvl="0"/>
            <a:endParaRPr lang="en-US"/>
          </a:p>
          <a:p>
            <a:pPr lvl="0"/>
            <a:endParaRPr lang="en-US"/>
          </a:p>
          <a:p>
            <a:pPr lvl="0"/>
            <a:endParaRPr lang="en-US"/>
          </a:p>
          <a:p>
            <a:pPr lvl="1"/>
            <a:endParaRPr lang="en-US"/>
          </a:p>
        </p:txBody>
      </p:sp>
      <p:sp>
        <p:nvSpPr>
          <p:cNvPr id="29" name="Text Placeholder 8">
            <a:extLst>
              <a:ext uri="{FF2B5EF4-FFF2-40B4-BE49-F238E27FC236}">
                <a16:creationId xmlns:a16="http://schemas.microsoft.com/office/drawing/2014/main" id="{F3CC5276-464D-3B4A-A3A6-AE92743018D0}"/>
              </a:ext>
            </a:extLst>
          </p:cNvPr>
          <p:cNvSpPr>
            <a:spLocks noGrp="1"/>
          </p:cNvSpPr>
          <p:nvPr>
            <p:ph type="body" sz="quarter" idx="19" hasCustomPrompt="1"/>
          </p:nvPr>
        </p:nvSpPr>
        <p:spPr>
          <a:xfrm>
            <a:off x="6668874" y="2883814"/>
            <a:ext cx="1752593" cy="621944"/>
          </a:xfrm>
        </p:spPr>
        <p:txBody>
          <a:bodyPr/>
          <a:lstStyle>
            <a:lvl1pPr marL="0" indent="0" algn="ctr">
              <a:buFont typeface="Arial" panose="020B0604020202020204" pitchFamily="34" charset="0"/>
              <a:buNone/>
              <a:defRPr sz="3150" b="1">
                <a:solidFill>
                  <a:schemeClr val="accent2"/>
                </a:solidFill>
                <a:latin typeface="Good Headline OT Cond" panose="020B0506020101020102" pitchFamily="34" charset="77"/>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a:t>
            </a:r>
          </a:p>
          <a:p>
            <a:pPr lvl="0"/>
            <a:endParaRPr lang="en-US"/>
          </a:p>
          <a:p>
            <a:pPr lvl="0"/>
            <a:endParaRPr lang="en-US"/>
          </a:p>
          <a:p>
            <a:pPr lvl="0"/>
            <a:endParaRPr lang="en-US"/>
          </a:p>
          <a:p>
            <a:pPr lvl="0"/>
            <a:endParaRPr lang="en-US"/>
          </a:p>
          <a:p>
            <a:pPr lvl="1"/>
            <a:endParaRPr lang="en-US"/>
          </a:p>
        </p:txBody>
      </p:sp>
      <p:sp>
        <p:nvSpPr>
          <p:cNvPr id="30" name="Text Placeholder 8">
            <a:extLst>
              <a:ext uri="{FF2B5EF4-FFF2-40B4-BE49-F238E27FC236}">
                <a16:creationId xmlns:a16="http://schemas.microsoft.com/office/drawing/2014/main" id="{5B78D96B-C58B-304C-BE21-C30D6C03A8A0}"/>
              </a:ext>
            </a:extLst>
          </p:cNvPr>
          <p:cNvSpPr>
            <a:spLocks noGrp="1"/>
          </p:cNvSpPr>
          <p:nvPr>
            <p:ph type="body" sz="quarter" idx="20" hasCustomPrompt="1"/>
          </p:nvPr>
        </p:nvSpPr>
        <p:spPr>
          <a:xfrm>
            <a:off x="9554145" y="2883814"/>
            <a:ext cx="1752593" cy="621944"/>
          </a:xfrm>
        </p:spPr>
        <p:txBody>
          <a:bodyPr/>
          <a:lstStyle>
            <a:lvl1pPr marL="0" indent="0" algn="ctr">
              <a:buFont typeface="Arial" panose="020B0604020202020204" pitchFamily="34" charset="0"/>
              <a:buNone/>
              <a:defRPr sz="3150" b="1">
                <a:solidFill>
                  <a:schemeClr val="accent2"/>
                </a:solidFill>
                <a:latin typeface="Good Headline OT Cond" panose="020B0506020101020102" pitchFamily="34" charset="77"/>
              </a:defRPr>
            </a:lvl1pPr>
            <a:lvl2pPr marL="411480" indent="0">
              <a:buFont typeface="Arial" panose="020B0604020202020204" pitchFamily="34" charset="0"/>
              <a:buNone/>
              <a:defRPr/>
            </a:lvl2pPr>
            <a:lvl3pPr marL="1131570" indent="-308610">
              <a:buFont typeface="Arial" panose="020B0604020202020204" pitchFamily="34" charset="0"/>
              <a:buChar char="•"/>
              <a:defRPr/>
            </a:lvl3pPr>
          </a:lstStyle>
          <a:p>
            <a:pPr lvl="0"/>
            <a:r>
              <a:rPr lang="en-US"/>
              <a:t>###</a:t>
            </a:r>
          </a:p>
          <a:p>
            <a:pPr lvl="0"/>
            <a:endParaRPr lang="en-US"/>
          </a:p>
          <a:p>
            <a:pPr lvl="0"/>
            <a:endParaRPr lang="en-US"/>
          </a:p>
          <a:p>
            <a:pPr lvl="0"/>
            <a:endParaRPr lang="en-US"/>
          </a:p>
          <a:p>
            <a:pPr lvl="0"/>
            <a:endParaRPr lang="en-US"/>
          </a:p>
          <a:p>
            <a:pPr lvl="1"/>
            <a:endParaRPr lang="en-US"/>
          </a:p>
        </p:txBody>
      </p:sp>
      <p:pic>
        <p:nvPicPr>
          <p:cNvPr id="14" name="Picture 13">
            <a:extLst>
              <a:ext uri="{FF2B5EF4-FFF2-40B4-BE49-F238E27FC236}">
                <a16:creationId xmlns:a16="http://schemas.microsoft.com/office/drawing/2014/main" id="{0A014B49-72A9-D547-AF54-F3FEFB1A73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pic>
        <p:nvPicPr>
          <p:cNvPr id="15" name="Picture 14">
            <a:extLst>
              <a:ext uri="{FF2B5EF4-FFF2-40B4-BE49-F238E27FC236}">
                <a16:creationId xmlns:a16="http://schemas.microsoft.com/office/drawing/2014/main" id="{3DF442E1-7CBF-FF41-B83C-CDBE905142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62" y="1128652"/>
            <a:ext cx="1516428" cy="1516428"/>
          </a:xfrm>
          <a:prstGeom prst="rect">
            <a:avLst/>
          </a:prstGeom>
        </p:spPr>
      </p:pic>
      <p:pic>
        <p:nvPicPr>
          <p:cNvPr id="16" name="Picture 15">
            <a:extLst>
              <a:ext uri="{FF2B5EF4-FFF2-40B4-BE49-F238E27FC236}">
                <a16:creationId xmlns:a16="http://schemas.microsoft.com/office/drawing/2014/main" id="{FA8484A4-F54F-6949-AAE5-24141C0CE5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01686" y="1157598"/>
            <a:ext cx="1516428" cy="1516428"/>
          </a:xfrm>
          <a:prstGeom prst="rect">
            <a:avLst/>
          </a:prstGeom>
        </p:spPr>
      </p:pic>
      <p:pic>
        <p:nvPicPr>
          <p:cNvPr id="17" name="Picture 16">
            <a:extLst>
              <a:ext uri="{FF2B5EF4-FFF2-40B4-BE49-F238E27FC236}">
                <a16:creationId xmlns:a16="http://schemas.microsoft.com/office/drawing/2014/main" id="{70BAB970-697C-E84D-A18D-A70D484A04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08847" y="1128652"/>
            <a:ext cx="1516428" cy="1516428"/>
          </a:xfrm>
          <a:prstGeom prst="rect">
            <a:avLst/>
          </a:prstGeom>
        </p:spPr>
      </p:pic>
      <p:pic>
        <p:nvPicPr>
          <p:cNvPr id="18" name="Picture 17">
            <a:extLst>
              <a:ext uri="{FF2B5EF4-FFF2-40B4-BE49-F238E27FC236}">
                <a16:creationId xmlns:a16="http://schemas.microsoft.com/office/drawing/2014/main" id="{9BAC3B69-3491-A148-9E06-E79CDD8288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13771" y="1128652"/>
            <a:ext cx="1516428" cy="1516428"/>
          </a:xfrm>
          <a:prstGeom prst="rect">
            <a:avLst/>
          </a:prstGeom>
        </p:spPr>
      </p:pic>
    </p:spTree>
    <p:extLst>
      <p:ext uri="{BB962C8B-B14F-4D97-AF65-F5344CB8AC3E}">
        <p14:creationId xmlns:p14="http://schemas.microsoft.com/office/powerpoint/2010/main" val="30113743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4"/>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2377684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Logos</a:t>
            </a:r>
          </a:p>
        </p:txBody>
      </p:sp>
      <p:pic>
        <p:nvPicPr>
          <p:cNvPr id="10" name="Picture 9">
            <a:extLst>
              <a:ext uri="{FF2B5EF4-FFF2-40B4-BE49-F238E27FC236}">
                <a16:creationId xmlns:a16="http://schemas.microsoft.com/office/drawing/2014/main" id="{9978D6FD-26C7-7F4A-A1F8-6229739FA2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864" y="3118140"/>
            <a:ext cx="2528944" cy="1145849"/>
          </a:xfrm>
          <a:prstGeom prst="rect">
            <a:avLst/>
          </a:prstGeom>
        </p:spPr>
      </p:pic>
      <p:pic>
        <p:nvPicPr>
          <p:cNvPr id="12" name="Picture 11">
            <a:extLst>
              <a:ext uri="{FF2B5EF4-FFF2-40B4-BE49-F238E27FC236}">
                <a16:creationId xmlns:a16="http://schemas.microsoft.com/office/drawing/2014/main" id="{E0B158DA-E342-8B45-ADDC-4C5C5B505C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77" y="4308948"/>
            <a:ext cx="3855257" cy="1146977"/>
          </a:xfrm>
          <a:prstGeom prst="rect">
            <a:avLst/>
          </a:prstGeom>
        </p:spPr>
      </p:pic>
      <p:pic>
        <p:nvPicPr>
          <p:cNvPr id="14" name="Picture 13">
            <a:extLst>
              <a:ext uri="{FF2B5EF4-FFF2-40B4-BE49-F238E27FC236}">
                <a16:creationId xmlns:a16="http://schemas.microsoft.com/office/drawing/2014/main" id="{736238F6-0B3D-6340-9990-2C96CCAA8A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4159" y="4297509"/>
            <a:ext cx="3949547" cy="1169854"/>
          </a:xfrm>
          <a:prstGeom prst="rect">
            <a:avLst/>
          </a:prstGeom>
        </p:spPr>
      </p:pic>
      <p:pic>
        <p:nvPicPr>
          <p:cNvPr id="16" name="Picture 15">
            <a:extLst>
              <a:ext uri="{FF2B5EF4-FFF2-40B4-BE49-F238E27FC236}">
                <a16:creationId xmlns:a16="http://schemas.microsoft.com/office/drawing/2014/main" id="{B7F54117-661A-4F44-857D-11B6658847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5925" y="2165314"/>
            <a:ext cx="979787" cy="973775"/>
          </a:xfrm>
          <a:prstGeom prst="rect">
            <a:avLst/>
          </a:prstGeom>
        </p:spPr>
      </p:pic>
      <p:pic>
        <p:nvPicPr>
          <p:cNvPr id="22" name="Picture 21">
            <a:extLst>
              <a:ext uri="{FF2B5EF4-FFF2-40B4-BE49-F238E27FC236}">
                <a16:creationId xmlns:a16="http://schemas.microsoft.com/office/drawing/2014/main" id="{0E4AC290-5618-A345-B39B-6AF68EE151F2}"/>
              </a:ext>
            </a:extLst>
          </p:cNvPr>
          <p:cNvPicPr>
            <a:picLocks noChangeAspect="1"/>
          </p:cNvPicPr>
          <p:nvPr userDrawn="1"/>
        </p:nvPicPr>
        <p:blipFill>
          <a:blip r:embed="rId6"/>
          <a:stretch>
            <a:fillRect/>
          </a:stretch>
        </p:blipFill>
        <p:spPr>
          <a:xfrm>
            <a:off x="8133705" y="2135261"/>
            <a:ext cx="1040259" cy="1033878"/>
          </a:xfrm>
          <a:prstGeom prst="rect">
            <a:avLst/>
          </a:prstGeom>
        </p:spPr>
      </p:pic>
      <p:pic>
        <p:nvPicPr>
          <p:cNvPr id="24" name="Picture 23">
            <a:extLst>
              <a:ext uri="{FF2B5EF4-FFF2-40B4-BE49-F238E27FC236}">
                <a16:creationId xmlns:a16="http://schemas.microsoft.com/office/drawing/2014/main" id="{BB0378E8-D7BA-474E-89BE-F1771617C0B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7626" y="3119913"/>
            <a:ext cx="2521113" cy="1142302"/>
          </a:xfrm>
          <a:prstGeom prst="rect">
            <a:avLst/>
          </a:prstGeom>
        </p:spPr>
      </p:pic>
      <p:pic>
        <p:nvPicPr>
          <p:cNvPr id="26" name="Picture 25">
            <a:extLst>
              <a:ext uri="{FF2B5EF4-FFF2-40B4-BE49-F238E27FC236}">
                <a16:creationId xmlns:a16="http://schemas.microsoft.com/office/drawing/2014/main" id="{D7B25824-39AE-FB4C-B802-9B8DC4654E6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957039" y="3032858"/>
            <a:ext cx="2918236" cy="1316410"/>
          </a:xfrm>
          <a:prstGeom prst="rect">
            <a:avLst/>
          </a:prstGeom>
        </p:spPr>
      </p:pic>
      <p:pic>
        <p:nvPicPr>
          <p:cNvPr id="28" name="Picture 27">
            <a:extLst>
              <a:ext uri="{FF2B5EF4-FFF2-40B4-BE49-F238E27FC236}">
                <a16:creationId xmlns:a16="http://schemas.microsoft.com/office/drawing/2014/main" id="{89B9B5AB-E857-C54A-A358-54972BCF58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15764" y="4275908"/>
            <a:ext cx="4077357" cy="1213054"/>
          </a:xfrm>
          <a:prstGeom prst="rect">
            <a:avLst/>
          </a:prstGeom>
        </p:spPr>
      </p:pic>
      <p:pic>
        <p:nvPicPr>
          <p:cNvPr id="32" name="Picture 31">
            <a:extLst>
              <a:ext uri="{FF2B5EF4-FFF2-40B4-BE49-F238E27FC236}">
                <a16:creationId xmlns:a16="http://schemas.microsoft.com/office/drawing/2014/main" id="{CCA978FB-468E-3040-95CC-84539AFE213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435996" y="2189843"/>
            <a:ext cx="924715" cy="924714"/>
          </a:xfrm>
          <a:prstGeom prst="rect">
            <a:avLst/>
          </a:prstGeom>
        </p:spPr>
      </p:pic>
    </p:spTree>
    <p:extLst>
      <p:ext uri="{BB962C8B-B14F-4D97-AF65-F5344CB8AC3E}">
        <p14:creationId xmlns:p14="http://schemas.microsoft.com/office/powerpoint/2010/main" val="1216382865"/>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7_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Campaign Icons</a:t>
            </a:r>
          </a:p>
        </p:txBody>
      </p:sp>
      <p:pic>
        <p:nvPicPr>
          <p:cNvPr id="6" name="Picture 5">
            <a:extLst>
              <a:ext uri="{FF2B5EF4-FFF2-40B4-BE49-F238E27FC236}">
                <a16:creationId xmlns:a16="http://schemas.microsoft.com/office/drawing/2014/main" id="{26A4F5AA-C6B7-A748-8A5B-AE4F4135A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85" y="1316736"/>
            <a:ext cx="4861243" cy="4861243"/>
          </a:xfrm>
          <a:prstGeom prst="rect">
            <a:avLst/>
          </a:prstGeom>
        </p:spPr>
      </p:pic>
      <p:pic>
        <p:nvPicPr>
          <p:cNvPr id="10" name="Picture 9">
            <a:extLst>
              <a:ext uri="{FF2B5EF4-FFF2-40B4-BE49-F238E27FC236}">
                <a16:creationId xmlns:a16="http://schemas.microsoft.com/office/drawing/2014/main" id="{CB5B4278-9D67-C642-AAB3-97C7590E65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3509" y="1197731"/>
            <a:ext cx="4921083" cy="4921082"/>
          </a:xfrm>
          <a:prstGeom prst="rect">
            <a:avLst/>
          </a:prstGeom>
        </p:spPr>
      </p:pic>
    </p:spTree>
    <p:extLst>
      <p:ext uri="{BB962C8B-B14F-4D97-AF65-F5344CB8AC3E}">
        <p14:creationId xmlns:p14="http://schemas.microsoft.com/office/powerpoint/2010/main" val="3974598135"/>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_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Social Icons</a:t>
            </a:r>
          </a:p>
        </p:txBody>
      </p:sp>
      <p:pic>
        <p:nvPicPr>
          <p:cNvPr id="23" name="Picture 22">
            <a:extLst>
              <a:ext uri="{FF2B5EF4-FFF2-40B4-BE49-F238E27FC236}">
                <a16:creationId xmlns:a16="http://schemas.microsoft.com/office/drawing/2014/main" id="{C72F1240-E44C-9741-A05B-913784EB1FE9}"/>
              </a:ext>
            </a:extLst>
          </p:cNvPr>
          <p:cNvPicPr>
            <a:picLocks noChangeAspect="1"/>
          </p:cNvPicPr>
          <p:nvPr userDrawn="1"/>
        </p:nvPicPr>
        <p:blipFill>
          <a:blip r:embed="rId2"/>
          <a:stretch>
            <a:fillRect/>
          </a:stretch>
        </p:blipFill>
        <p:spPr>
          <a:xfrm>
            <a:off x="453386" y="1311665"/>
            <a:ext cx="2153527" cy="2153527"/>
          </a:xfrm>
          <a:prstGeom prst="rect">
            <a:avLst/>
          </a:prstGeom>
        </p:spPr>
      </p:pic>
      <p:pic>
        <p:nvPicPr>
          <p:cNvPr id="26" name="Picture 25">
            <a:extLst>
              <a:ext uri="{FF2B5EF4-FFF2-40B4-BE49-F238E27FC236}">
                <a16:creationId xmlns:a16="http://schemas.microsoft.com/office/drawing/2014/main" id="{3FF9F706-AE99-D54D-8FC8-3E1448CFCFCF}"/>
              </a:ext>
            </a:extLst>
          </p:cNvPr>
          <p:cNvPicPr>
            <a:picLocks noChangeAspect="1"/>
          </p:cNvPicPr>
          <p:nvPr userDrawn="1"/>
        </p:nvPicPr>
        <p:blipFill>
          <a:blip r:embed="rId3"/>
          <a:stretch>
            <a:fillRect/>
          </a:stretch>
        </p:blipFill>
        <p:spPr>
          <a:xfrm>
            <a:off x="2627879" y="1311665"/>
            <a:ext cx="2153527" cy="2153527"/>
          </a:xfrm>
          <a:prstGeom prst="rect">
            <a:avLst/>
          </a:prstGeom>
        </p:spPr>
      </p:pic>
      <p:pic>
        <p:nvPicPr>
          <p:cNvPr id="29" name="Picture 28">
            <a:extLst>
              <a:ext uri="{FF2B5EF4-FFF2-40B4-BE49-F238E27FC236}">
                <a16:creationId xmlns:a16="http://schemas.microsoft.com/office/drawing/2014/main" id="{46257A17-AE77-0144-AEA0-91091FF35D3E}"/>
              </a:ext>
            </a:extLst>
          </p:cNvPr>
          <p:cNvPicPr>
            <a:picLocks noChangeAspect="1"/>
          </p:cNvPicPr>
          <p:nvPr userDrawn="1"/>
        </p:nvPicPr>
        <p:blipFill>
          <a:blip r:embed="rId4"/>
          <a:stretch>
            <a:fillRect/>
          </a:stretch>
        </p:blipFill>
        <p:spPr>
          <a:xfrm>
            <a:off x="4802374" y="1311665"/>
            <a:ext cx="2153527" cy="2153527"/>
          </a:xfrm>
          <a:prstGeom prst="rect">
            <a:avLst/>
          </a:prstGeom>
        </p:spPr>
      </p:pic>
      <p:pic>
        <p:nvPicPr>
          <p:cNvPr id="31" name="Picture 30">
            <a:extLst>
              <a:ext uri="{FF2B5EF4-FFF2-40B4-BE49-F238E27FC236}">
                <a16:creationId xmlns:a16="http://schemas.microsoft.com/office/drawing/2014/main" id="{B20236B1-E9CE-9F4E-8077-BF2AC58B028B}"/>
              </a:ext>
            </a:extLst>
          </p:cNvPr>
          <p:cNvPicPr>
            <a:picLocks noChangeAspect="1"/>
          </p:cNvPicPr>
          <p:nvPr userDrawn="1"/>
        </p:nvPicPr>
        <p:blipFill>
          <a:blip r:embed="rId5"/>
          <a:stretch>
            <a:fillRect/>
          </a:stretch>
        </p:blipFill>
        <p:spPr>
          <a:xfrm>
            <a:off x="6976867" y="1311665"/>
            <a:ext cx="2153527" cy="2153527"/>
          </a:xfrm>
          <a:prstGeom prst="rect">
            <a:avLst/>
          </a:prstGeom>
        </p:spPr>
      </p:pic>
      <p:pic>
        <p:nvPicPr>
          <p:cNvPr id="33" name="Picture 32">
            <a:extLst>
              <a:ext uri="{FF2B5EF4-FFF2-40B4-BE49-F238E27FC236}">
                <a16:creationId xmlns:a16="http://schemas.microsoft.com/office/drawing/2014/main" id="{D4C1A90B-7366-6348-8083-EE6E59774BD0}"/>
              </a:ext>
            </a:extLst>
          </p:cNvPr>
          <p:cNvPicPr>
            <a:picLocks noChangeAspect="1"/>
          </p:cNvPicPr>
          <p:nvPr userDrawn="1"/>
        </p:nvPicPr>
        <p:blipFill>
          <a:blip r:embed="rId6"/>
          <a:stretch>
            <a:fillRect/>
          </a:stretch>
        </p:blipFill>
        <p:spPr>
          <a:xfrm>
            <a:off x="392231" y="3645409"/>
            <a:ext cx="2214680" cy="2214680"/>
          </a:xfrm>
          <a:prstGeom prst="rect">
            <a:avLst/>
          </a:prstGeom>
        </p:spPr>
      </p:pic>
      <p:pic>
        <p:nvPicPr>
          <p:cNvPr id="35" name="Picture 34">
            <a:extLst>
              <a:ext uri="{FF2B5EF4-FFF2-40B4-BE49-F238E27FC236}">
                <a16:creationId xmlns:a16="http://schemas.microsoft.com/office/drawing/2014/main" id="{C0571E9C-65BF-374E-9E14-6C1DDD3A640D}"/>
              </a:ext>
            </a:extLst>
          </p:cNvPr>
          <p:cNvPicPr>
            <a:picLocks noChangeAspect="1"/>
          </p:cNvPicPr>
          <p:nvPr userDrawn="1"/>
        </p:nvPicPr>
        <p:blipFill>
          <a:blip r:embed="rId7"/>
          <a:stretch>
            <a:fillRect/>
          </a:stretch>
        </p:blipFill>
        <p:spPr>
          <a:xfrm>
            <a:off x="2597301" y="3643276"/>
            <a:ext cx="2214680" cy="2214680"/>
          </a:xfrm>
          <a:prstGeom prst="rect">
            <a:avLst/>
          </a:prstGeom>
        </p:spPr>
      </p:pic>
      <p:pic>
        <p:nvPicPr>
          <p:cNvPr id="37" name="Picture 36">
            <a:extLst>
              <a:ext uri="{FF2B5EF4-FFF2-40B4-BE49-F238E27FC236}">
                <a16:creationId xmlns:a16="http://schemas.microsoft.com/office/drawing/2014/main" id="{CAC7FE26-A192-D04B-8F50-E3B7729FBB8A}"/>
              </a:ext>
            </a:extLst>
          </p:cNvPr>
          <p:cNvPicPr>
            <a:picLocks noChangeAspect="1"/>
          </p:cNvPicPr>
          <p:nvPr userDrawn="1"/>
        </p:nvPicPr>
        <p:blipFill>
          <a:blip r:embed="rId8"/>
          <a:stretch>
            <a:fillRect/>
          </a:stretch>
        </p:blipFill>
        <p:spPr>
          <a:xfrm>
            <a:off x="4827959" y="3670748"/>
            <a:ext cx="2214680" cy="2214680"/>
          </a:xfrm>
          <a:prstGeom prst="rect">
            <a:avLst/>
          </a:prstGeom>
        </p:spPr>
      </p:pic>
      <p:pic>
        <p:nvPicPr>
          <p:cNvPr id="40" name="Picture 39">
            <a:extLst>
              <a:ext uri="{FF2B5EF4-FFF2-40B4-BE49-F238E27FC236}">
                <a16:creationId xmlns:a16="http://schemas.microsoft.com/office/drawing/2014/main" id="{E03E8F0F-A297-5442-8AD5-CCCA3AEDD9B8}"/>
              </a:ext>
            </a:extLst>
          </p:cNvPr>
          <p:cNvPicPr>
            <a:picLocks noChangeAspect="1"/>
          </p:cNvPicPr>
          <p:nvPr userDrawn="1"/>
        </p:nvPicPr>
        <p:blipFill>
          <a:blip r:embed="rId9"/>
          <a:stretch>
            <a:fillRect/>
          </a:stretch>
        </p:blipFill>
        <p:spPr>
          <a:xfrm>
            <a:off x="7033029" y="3666484"/>
            <a:ext cx="2214680" cy="2214680"/>
          </a:xfrm>
          <a:prstGeom prst="rect">
            <a:avLst/>
          </a:prstGeom>
        </p:spPr>
      </p:pic>
    </p:spTree>
    <p:extLst>
      <p:ext uri="{BB962C8B-B14F-4D97-AF65-F5344CB8AC3E}">
        <p14:creationId xmlns:p14="http://schemas.microsoft.com/office/powerpoint/2010/main" val="2341427163"/>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8_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Additional Icons (to be used small within text)</a:t>
            </a:r>
          </a:p>
        </p:txBody>
      </p:sp>
      <p:pic>
        <p:nvPicPr>
          <p:cNvPr id="6" name="Picture 5">
            <a:extLst>
              <a:ext uri="{FF2B5EF4-FFF2-40B4-BE49-F238E27FC236}">
                <a16:creationId xmlns:a16="http://schemas.microsoft.com/office/drawing/2014/main" id="{4F361E82-B5E8-2240-A484-B54B1F7DDE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6574" y="1385120"/>
            <a:ext cx="1153631" cy="1153630"/>
          </a:xfrm>
          <a:prstGeom prst="rect">
            <a:avLst/>
          </a:prstGeom>
        </p:spPr>
      </p:pic>
      <p:pic>
        <p:nvPicPr>
          <p:cNvPr id="9" name="Picture 8">
            <a:extLst>
              <a:ext uri="{FF2B5EF4-FFF2-40B4-BE49-F238E27FC236}">
                <a16:creationId xmlns:a16="http://schemas.microsoft.com/office/drawing/2014/main" id="{49CE95A2-0E69-E34E-954D-1578C22300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2943" y="1418448"/>
            <a:ext cx="1153631" cy="1153630"/>
          </a:xfrm>
          <a:prstGeom prst="rect">
            <a:avLst/>
          </a:prstGeom>
        </p:spPr>
      </p:pic>
      <p:pic>
        <p:nvPicPr>
          <p:cNvPr id="12" name="Picture 11">
            <a:extLst>
              <a:ext uri="{FF2B5EF4-FFF2-40B4-BE49-F238E27FC236}">
                <a16:creationId xmlns:a16="http://schemas.microsoft.com/office/drawing/2014/main" id="{7B431B65-D486-A748-9102-6D6C99CC7E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73517" y="1418448"/>
            <a:ext cx="1153631" cy="1153630"/>
          </a:xfrm>
          <a:prstGeom prst="rect">
            <a:avLst/>
          </a:prstGeom>
        </p:spPr>
      </p:pic>
      <p:pic>
        <p:nvPicPr>
          <p:cNvPr id="15" name="Picture 14">
            <a:extLst>
              <a:ext uri="{FF2B5EF4-FFF2-40B4-BE49-F238E27FC236}">
                <a16:creationId xmlns:a16="http://schemas.microsoft.com/office/drawing/2014/main" id="{5D3C5056-857E-C840-90EE-DB4F1CEB7C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12943" y="2927405"/>
            <a:ext cx="1194839" cy="1194838"/>
          </a:xfrm>
          <a:prstGeom prst="rect">
            <a:avLst/>
          </a:prstGeom>
        </p:spPr>
      </p:pic>
      <p:pic>
        <p:nvPicPr>
          <p:cNvPr id="18" name="Picture 17">
            <a:extLst>
              <a:ext uri="{FF2B5EF4-FFF2-40B4-BE49-F238E27FC236}">
                <a16:creationId xmlns:a16="http://schemas.microsoft.com/office/drawing/2014/main" id="{AE7F69A4-240D-594B-A3AD-E92D7A7D864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3385" y="1435638"/>
            <a:ext cx="1182857" cy="1182857"/>
          </a:xfrm>
          <a:prstGeom prst="rect">
            <a:avLst/>
          </a:prstGeom>
        </p:spPr>
      </p:pic>
      <p:pic>
        <p:nvPicPr>
          <p:cNvPr id="21" name="Picture 20">
            <a:extLst>
              <a:ext uri="{FF2B5EF4-FFF2-40B4-BE49-F238E27FC236}">
                <a16:creationId xmlns:a16="http://schemas.microsoft.com/office/drawing/2014/main" id="{6195E0ED-9B3B-1C4C-BABB-BD2BCC646EE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05162" y="2949867"/>
            <a:ext cx="1194839" cy="1194838"/>
          </a:xfrm>
          <a:prstGeom prst="rect">
            <a:avLst/>
          </a:prstGeom>
        </p:spPr>
      </p:pic>
      <p:pic>
        <p:nvPicPr>
          <p:cNvPr id="24" name="Picture 23">
            <a:extLst>
              <a:ext uri="{FF2B5EF4-FFF2-40B4-BE49-F238E27FC236}">
                <a16:creationId xmlns:a16="http://schemas.microsoft.com/office/drawing/2014/main" id="{2DD92B7E-2D01-DC47-9C9C-5F2C72B9B66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54431" y="2961311"/>
            <a:ext cx="1181811" cy="1181810"/>
          </a:xfrm>
          <a:prstGeom prst="rect">
            <a:avLst/>
          </a:prstGeom>
        </p:spPr>
      </p:pic>
      <p:pic>
        <p:nvPicPr>
          <p:cNvPr id="27" name="Picture 26">
            <a:extLst>
              <a:ext uri="{FF2B5EF4-FFF2-40B4-BE49-F238E27FC236}">
                <a16:creationId xmlns:a16="http://schemas.microsoft.com/office/drawing/2014/main" id="{23979988-ED25-1D41-A0EF-BE7F1C35632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607854" y="1471176"/>
            <a:ext cx="1182857" cy="1182857"/>
          </a:xfrm>
          <a:prstGeom prst="rect">
            <a:avLst/>
          </a:prstGeom>
        </p:spPr>
      </p:pic>
      <p:pic>
        <p:nvPicPr>
          <p:cNvPr id="30" name="Picture 29">
            <a:extLst>
              <a:ext uri="{FF2B5EF4-FFF2-40B4-BE49-F238E27FC236}">
                <a16:creationId xmlns:a16="http://schemas.microsoft.com/office/drawing/2014/main" id="{ECD4C7BF-9237-0746-AE5B-65565F851FA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031470" y="2949867"/>
            <a:ext cx="1194839" cy="1194838"/>
          </a:xfrm>
          <a:prstGeom prst="rect">
            <a:avLst/>
          </a:prstGeom>
        </p:spPr>
      </p:pic>
      <p:pic>
        <p:nvPicPr>
          <p:cNvPr id="43" name="Picture 42">
            <a:extLst>
              <a:ext uri="{FF2B5EF4-FFF2-40B4-BE49-F238E27FC236}">
                <a16:creationId xmlns:a16="http://schemas.microsoft.com/office/drawing/2014/main" id="{2AA3B9DB-D86B-7743-8ED6-47041C77D20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46370" y="1421081"/>
            <a:ext cx="1153631" cy="1153630"/>
          </a:xfrm>
          <a:prstGeom prst="rect">
            <a:avLst/>
          </a:prstGeom>
        </p:spPr>
      </p:pic>
      <p:pic>
        <p:nvPicPr>
          <p:cNvPr id="46" name="Picture 45">
            <a:extLst>
              <a:ext uri="{FF2B5EF4-FFF2-40B4-BE49-F238E27FC236}">
                <a16:creationId xmlns:a16="http://schemas.microsoft.com/office/drawing/2014/main" id="{54C68E2E-8492-8D4C-9257-EED9FA86E85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031470" y="1421081"/>
            <a:ext cx="1153631" cy="1153630"/>
          </a:xfrm>
          <a:prstGeom prst="rect">
            <a:avLst/>
          </a:prstGeom>
        </p:spPr>
      </p:pic>
      <p:pic>
        <p:nvPicPr>
          <p:cNvPr id="50" name="Picture 49">
            <a:extLst>
              <a:ext uri="{FF2B5EF4-FFF2-40B4-BE49-F238E27FC236}">
                <a16:creationId xmlns:a16="http://schemas.microsoft.com/office/drawing/2014/main" id="{B234E5A2-DB67-F447-8A66-FD0A48A6BE0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65713" y="3069702"/>
            <a:ext cx="1051897" cy="1051897"/>
          </a:xfrm>
          <a:prstGeom prst="rect">
            <a:avLst/>
          </a:prstGeom>
        </p:spPr>
      </p:pic>
      <p:pic>
        <p:nvPicPr>
          <p:cNvPr id="54" name="Picture 53">
            <a:extLst>
              <a:ext uri="{FF2B5EF4-FFF2-40B4-BE49-F238E27FC236}">
                <a16:creationId xmlns:a16="http://schemas.microsoft.com/office/drawing/2014/main" id="{14D6E2DF-5345-994D-8028-BD7FFCE3FCB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573518" y="2888907"/>
            <a:ext cx="1194839" cy="1194838"/>
          </a:xfrm>
          <a:prstGeom prst="rect">
            <a:avLst/>
          </a:prstGeom>
        </p:spPr>
      </p:pic>
      <p:pic>
        <p:nvPicPr>
          <p:cNvPr id="57" name="Picture 56">
            <a:extLst>
              <a:ext uri="{FF2B5EF4-FFF2-40B4-BE49-F238E27FC236}">
                <a16:creationId xmlns:a16="http://schemas.microsoft.com/office/drawing/2014/main" id="{16FF0314-D6DB-494F-9DF9-5FC61AB6A23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943392" y="2939787"/>
            <a:ext cx="1181811" cy="1181810"/>
          </a:xfrm>
          <a:prstGeom prst="rect">
            <a:avLst/>
          </a:prstGeom>
        </p:spPr>
      </p:pic>
      <p:pic>
        <p:nvPicPr>
          <p:cNvPr id="59" name="Picture 58">
            <a:extLst>
              <a:ext uri="{FF2B5EF4-FFF2-40B4-BE49-F238E27FC236}">
                <a16:creationId xmlns:a16="http://schemas.microsoft.com/office/drawing/2014/main" id="{12B4D295-87E3-814C-A1B8-8116A6C0F23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629117" y="2958436"/>
            <a:ext cx="1181811" cy="1181810"/>
          </a:xfrm>
          <a:prstGeom prst="rect">
            <a:avLst/>
          </a:prstGeom>
        </p:spPr>
      </p:pic>
      <p:pic>
        <p:nvPicPr>
          <p:cNvPr id="61" name="Picture 60">
            <a:extLst>
              <a:ext uri="{FF2B5EF4-FFF2-40B4-BE49-F238E27FC236}">
                <a16:creationId xmlns:a16="http://schemas.microsoft.com/office/drawing/2014/main" id="{9DB894E7-04CF-1B4F-8F58-228B38A3E53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53385" y="4947412"/>
            <a:ext cx="1156427" cy="1156427"/>
          </a:xfrm>
          <a:prstGeom prst="rect">
            <a:avLst/>
          </a:prstGeom>
        </p:spPr>
      </p:pic>
      <p:pic>
        <p:nvPicPr>
          <p:cNvPr id="63" name="Picture 62">
            <a:extLst>
              <a:ext uri="{FF2B5EF4-FFF2-40B4-BE49-F238E27FC236}">
                <a16:creationId xmlns:a16="http://schemas.microsoft.com/office/drawing/2014/main" id="{517333C0-FCD1-7647-9FA8-6F91F86C218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27582" y="1454488"/>
            <a:ext cx="1182857" cy="1182857"/>
          </a:xfrm>
          <a:prstGeom prst="rect">
            <a:avLst/>
          </a:prstGeom>
        </p:spPr>
      </p:pic>
      <p:pic>
        <p:nvPicPr>
          <p:cNvPr id="65" name="Picture 64">
            <a:extLst>
              <a:ext uri="{FF2B5EF4-FFF2-40B4-BE49-F238E27FC236}">
                <a16:creationId xmlns:a16="http://schemas.microsoft.com/office/drawing/2014/main" id="{8621A295-4061-C443-AD74-8F779684644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217609" y="4928764"/>
            <a:ext cx="1156427" cy="1156427"/>
          </a:xfrm>
          <a:prstGeom prst="rect">
            <a:avLst/>
          </a:prstGeom>
        </p:spPr>
      </p:pic>
      <p:pic>
        <p:nvPicPr>
          <p:cNvPr id="67" name="Picture 66">
            <a:extLst>
              <a:ext uri="{FF2B5EF4-FFF2-40B4-BE49-F238E27FC236}">
                <a16:creationId xmlns:a16="http://schemas.microsoft.com/office/drawing/2014/main" id="{79C99734-A0B9-4B42-82DF-43E57A8D32D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921533" y="4947411"/>
            <a:ext cx="1156427" cy="1156427"/>
          </a:xfrm>
          <a:prstGeom prst="rect">
            <a:avLst/>
          </a:prstGeom>
        </p:spPr>
      </p:pic>
      <p:pic>
        <p:nvPicPr>
          <p:cNvPr id="69" name="Picture 68">
            <a:extLst>
              <a:ext uri="{FF2B5EF4-FFF2-40B4-BE49-F238E27FC236}">
                <a16:creationId xmlns:a16="http://schemas.microsoft.com/office/drawing/2014/main" id="{FD740F61-E142-0044-85A3-936D0010F55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663036" y="4947412"/>
            <a:ext cx="1156427" cy="1156427"/>
          </a:xfrm>
          <a:prstGeom prst="rect">
            <a:avLst/>
          </a:prstGeom>
        </p:spPr>
      </p:pic>
      <p:pic>
        <p:nvPicPr>
          <p:cNvPr id="72" name="Picture 71">
            <a:extLst>
              <a:ext uri="{FF2B5EF4-FFF2-40B4-BE49-F238E27FC236}">
                <a16:creationId xmlns:a16="http://schemas.microsoft.com/office/drawing/2014/main" id="{0A03CF1D-34BD-434E-AFD1-AF764AF786D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10800000">
            <a:off x="3973289" y="4947411"/>
            <a:ext cx="1156427" cy="1156427"/>
          </a:xfrm>
          <a:prstGeom prst="rect">
            <a:avLst/>
          </a:prstGeom>
        </p:spPr>
      </p:pic>
      <p:pic>
        <p:nvPicPr>
          <p:cNvPr id="73" name="Picture 72">
            <a:extLst>
              <a:ext uri="{FF2B5EF4-FFF2-40B4-BE49-F238E27FC236}">
                <a16:creationId xmlns:a16="http://schemas.microsoft.com/office/drawing/2014/main" id="{0DD10B00-AA50-AC4F-B861-5A05C4D8347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10800000">
            <a:off x="6374036" y="4951466"/>
            <a:ext cx="1156427" cy="1156427"/>
          </a:xfrm>
          <a:prstGeom prst="rect">
            <a:avLst/>
          </a:prstGeom>
        </p:spPr>
      </p:pic>
    </p:spTree>
    <p:extLst>
      <p:ext uri="{BB962C8B-B14F-4D97-AF65-F5344CB8AC3E}">
        <p14:creationId xmlns:p14="http://schemas.microsoft.com/office/powerpoint/2010/main" val="3343049983"/>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2_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World Map</a:t>
            </a:r>
          </a:p>
        </p:txBody>
      </p:sp>
      <p:pic>
        <p:nvPicPr>
          <p:cNvPr id="12" name="Picture 11">
            <a:extLst>
              <a:ext uri="{FF2B5EF4-FFF2-40B4-BE49-F238E27FC236}">
                <a16:creationId xmlns:a16="http://schemas.microsoft.com/office/drawing/2014/main" id="{F3CBC541-D992-7344-8078-D0ECDD1FF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Tree>
    <p:extLst>
      <p:ext uri="{BB962C8B-B14F-4D97-AF65-F5344CB8AC3E}">
        <p14:creationId xmlns:p14="http://schemas.microsoft.com/office/powerpoint/2010/main" val="2380880812"/>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3_Custom Layou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561DC-CDAC-BC4B-B8F6-83902FC43E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World Map</a:t>
            </a:r>
          </a:p>
        </p:txBody>
      </p:sp>
    </p:spTree>
    <p:extLst>
      <p:ext uri="{BB962C8B-B14F-4D97-AF65-F5344CB8AC3E}">
        <p14:creationId xmlns:p14="http://schemas.microsoft.com/office/powerpoint/2010/main" val="3198853135"/>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Custom Layout">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41C40-0FB1-BD47-BB7A-A87C5FBC3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136" y="0"/>
            <a:ext cx="10287000" cy="6858000"/>
          </a:xfrm>
          <a:prstGeom prst="rect">
            <a:avLst/>
          </a:prstGeom>
        </p:spPr>
      </p:pic>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World Map</a:t>
            </a:r>
          </a:p>
        </p:txBody>
      </p:sp>
    </p:spTree>
    <p:extLst>
      <p:ext uri="{BB962C8B-B14F-4D97-AF65-F5344CB8AC3E}">
        <p14:creationId xmlns:p14="http://schemas.microsoft.com/office/powerpoint/2010/main" val="1164702427"/>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2"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1337464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2"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8453202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2"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59361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3" y="1495645"/>
            <a:ext cx="5291189" cy="4353825"/>
          </a:xfrm>
        </p:spPr>
        <p:txBody>
          <a:bodyPr>
            <a:normAutofit/>
          </a:bodyPr>
          <a:lstStyle>
            <a:lvl1pPr marL="0" indent="0" algn="l">
              <a:buNone/>
              <a:defRPr sz="4500" b="1">
                <a:solidFill>
                  <a:schemeClr val="bg1"/>
                </a:solidFill>
                <a:latin typeface="Lato" panose="020F0502020204030203" pitchFamily="34" charset="77"/>
              </a:defRPr>
            </a:lvl1pPr>
          </a:lstStyle>
          <a:p>
            <a:pPr lvl="0"/>
            <a:r>
              <a:rPr lang="en-US" dirty="0"/>
              <a:t>Left Aligned</a:t>
            </a:r>
          </a:p>
          <a:p>
            <a:pPr lvl="0"/>
            <a:r>
              <a:rPr lang="en-US" dirty="0"/>
              <a:t>Title Slide</a:t>
            </a:r>
          </a:p>
        </p:txBody>
      </p:sp>
      <p:pic>
        <p:nvPicPr>
          <p:cNvPr id="6" name="Picture 5">
            <a:extLst>
              <a:ext uri="{FF2B5EF4-FFF2-40B4-BE49-F238E27FC236}">
                <a16:creationId xmlns:a16="http://schemas.microsoft.com/office/drawing/2014/main" id="{C553CA60-FD39-4044-8C00-4C0CB81CA7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6034169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2"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034928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2"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5713066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6" name="Picture 5">
            <a:extLst>
              <a:ext uri="{FF2B5EF4-FFF2-40B4-BE49-F238E27FC236}">
                <a16:creationId xmlns:a16="http://schemas.microsoft.com/office/drawing/2014/main" id="{0C6BC331-5840-DE46-89A5-28C1C12B3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9692712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4"/>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41990223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3" y="1495645"/>
            <a:ext cx="5291189" cy="4353825"/>
          </a:xfrm>
        </p:spPr>
        <p:txBody>
          <a:bodyPr>
            <a:normAutofit/>
          </a:bodyPr>
          <a:lstStyle>
            <a:lvl1pPr marL="0" indent="0" algn="l">
              <a:buNone/>
              <a:defRPr sz="4500" b="1">
                <a:solidFill>
                  <a:schemeClr val="bg1"/>
                </a:solidFill>
                <a:latin typeface="Lato" panose="020F0502020204030203" pitchFamily="34" charset="77"/>
              </a:defRPr>
            </a:lvl1pPr>
          </a:lstStyle>
          <a:p>
            <a:pPr lvl="0"/>
            <a:r>
              <a:rPr lang="en-US" dirty="0"/>
              <a:t>Left Aligned</a:t>
            </a:r>
          </a:p>
          <a:p>
            <a:pPr lvl="0"/>
            <a:r>
              <a:rPr lang="en-US" dirty="0"/>
              <a:t>Title Slide</a:t>
            </a:r>
          </a:p>
        </p:txBody>
      </p:sp>
      <p:pic>
        <p:nvPicPr>
          <p:cNvPr id="6" name="Picture 5">
            <a:extLst>
              <a:ext uri="{FF2B5EF4-FFF2-40B4-BE49-F238E27FC236}">
                <a16:creationId xmlns:a16="http://schemas.microsoft.com/office/drawing/2014/main" id="{C553CA60-FD39-4044-8C00-4C0CB81CA7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9570596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4"/>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3" y="1495645"/>
            <a:ext cx="5291189" cy="4353825"/>
          </a:xfrm>
        </p:spPr>
        <p:txBody>
          <a:bodyPr>
            <a:normAutofit/>
          </a:bodyPr>
          <a:lstStyle>
            <a:lvl1pPr marL="0" indent="0" algn="l">
              <a:buNone/>
              <a:defRPr sz="4500" b="1">
                <a:solidFill>
                  <a:schemeClr val="bg1"/>
                </a:solidFill>
                <a:latin typeface="Lato" panose="020F0502020204030203" pitchFamily="34" charset="77"/>
              </a:defRPr>
            </a:lvl1pPr>
          </a:lstStyle>
          <a:p>
            <a:pPr lvl="0"/>
            <a:r>
              <a:rPr lang="en-US" dirty="0"/>
              <a:t>Left Aligned</a:t>
            </a:r>
          </a:p>
          <a:p>
            <a:pPr lvl="0"/>
            <a:r>
              <a:rPr lang="en-US" dirty="0"/>
              <a:t>Title Slide</a:t>
            </a:r>
          </a:p>
        </p:txBody>
      </p:sp>
      <p:pic>
        <p:nvPicPr>
          <p:cNvPr id="6" name="Picture 5">
            <a:extLst>
              <a:ext uri="{FF2B5EF4-FFF2-40B4-BE49-F238E27FC236}">
                <a16:creationId xmlns:a16="http://schemas.microsoft.com/office/drawing/2014/main" id="{E6D6B043-CA21-2D45-9EEE-161EB719B2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804639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77E7484-34C8-6943-80FA-537A3120AED0}"/>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7" name="Picture 6">
            <a:extLst>
              <a:ext uri="{FF2B5EF4-FFF2-40B4-BE49-F238E27FC236}">
                <a16:creationId xmlns:a16="http://schemas.microsoft.com/office/drawing/2014/main" id="{DCB1308F-C33B-B341-A626-81EE4F779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7175183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1649031-922E-844D-9CBA-849D2038038A}"/>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B6BF51A2-900D-DC4F-9443-E21802997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3204613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B22BE4-D3E2-3F4D-B1EF-7BBE77BBC13F}"/>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4414A25A-D661-0542-A8C4-D1A1DB59AD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1842420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BD12F30-E936-E744-A3B3-A1908AB10682}"/>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BBF1C389-B67E-5E4E-B36C-9F9C5F18DB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692514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4"/>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3" y="1495645"/>
            <a:ext cx="5291189" cy="4353825"/>
          </a:xfrm>
        </p:spPr>
        <p:txBody>
          <a:bodyPr>
            <a:normAutofit/>
          </a:bodyPr>
          <a:lstStyle>
            <a:lvl1pPr marL="0" indent="0" algn="l">
              <a:buNone/>
              <a:defRPr sz="4500" b="1">
                <a:solidFill>
                  <a:schemeClr val="bg1"/>
                </a:solidFill>
                <a:latin typeface="Lato" panose="020F0502020204030203" pitchFamily="34" charset="77"/>
              </a:defRPr>
            </a:lvl1pPr>
          </a:lstStyle>
          <a:p>
            <a:pPr lvl="0"/>
            <a:r>
              <a:rPr lang="en-US" dirty="0"/>
              <a:t>Left Aligned</a:t>
            </a:r>
          </a:p>
          <a:p>
            <a:pPr lvl="0"/>
            <a:r>
              <a:rPr lang="en-US" dirty="0"/>
              <a:t>Title Slide</a:t>
            </a:r>
          </a:p>
        </p:txBody>
      </p:sp>
      <p:pic>
        <p:nvPicPr>
          <p:cNvPr id="6" name="Picture 5">
            <a:extLst>
              <a:ext uri="{FF2B5EF4-FFF2-40B4-BE49-F238E27FC236}">
                <a16:creationId xmlns:a16="http://schemas.microsoft.com/office/drawing/2014/main" id="{E6D6B043-CA21-2D45-9EEE-161EB719B2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4324882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D70B29-4C5B-CA47-8E40-125136D15E89}"/>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10" name="Picture 9">
            <a:extLst>
              <a:ext uri="{FF2B5EF4-FFF2-40B4-BE49-F238E27FC236}">
                <a16:creationId xmlns:a16="http://schemas.microsoft.com/office/drawing/2014/main" id="{517866DD-6322-4240-80ED-2338D17E3B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9068192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0582337-59CA-FD45-8B1F-EEFC7011354C}"/>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accent2"/>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8398241C-6BED-2945-AA25-EA3551019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7841126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466F61B-CEDB-AF48-9A86-BA58F37CC96B}"/>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3BA1C588-E845-D549-86A3-0722F562B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352824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396230-4851-4945-A5D5-DCDC1E491EB7}"/>
              </a:ext>
            </a:extLst>
          </p:cNvPr>
          <p:cNvSpPr>
            <a:spLocks noGrp="1"/>
          </p:cNvSpPr>
          <p:nvPr>
            <p:ph type="pic" sz="quarter" idx="13"/>
          </p:nvPr>
        </p:nvSpPr>
        <p:spPr>
          <a:xfrm>
            <a:off x="0" y="0"/>
            <a:ext cx="12192000" cy="6858000"/>
          </a:xfrm>
        </p:spPr>
        <p:txBody>
          <a:bodyPr/>
          <a:lstStyle/>
          <a:p>
            <a:endParaRPr lang="en-US" dirty="0"/>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p>
            <a:r>
              <a:rPr lang="en-US" dirty="0"/>
              <a:t>Full Screen Image</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17215CEE-243E-E14A-83F6-4DEDF551FD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331776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5_Custom Layout">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E75BEC-7A59-0142-AC82-F8300D9BD4C2}"/>
              </a:ext>
            </a:extLst>
          </p:cNvPr>
          <p:cNvSpPr>
            <a:spLocks noGrp="1"/>
          </p:cNvSpPr>
          <p:nvPr>
            <p:ph type="pic" sz="quarter" idx="13"/>
          </p:nvPr>
        </p:nvSpPr>
        <p:spPr>
          <a:xfrm>
            <a:off x="0" y="0"/>
            <a:ext cx="12192000" cy="6858000"/>
          </a:xfrm>
        </p:spPr>
        <p:txBody>
          <a:bodyPr/>
          <a:lstStyle/>
          <a:p>
            <a:endParaRPr lang="en-US" dirty="0"/>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lvl1pPr>
              <a:defRPr>
                <a:solidFill>
                  <a:schemeClr val="bg1"/>
                </a:solidFill>
              </a:defRPr>
            </a:lvl1pPr>
          </a:lstStyle>
          <a:p>
            <a:r>
              <a:rPr lang="en-US" dirty="0"/>
              <a:t>Full Screen Image  </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1"/>
            <a:ext cx="1681162" cy="221989"/>
          </a:xfrm>
          <a:noFill/>
          <a:ln>
            <a:noFill/>
          </a:ln>
        </p:spPr>
        <p:txBody>
          <a:bodyPr>
            <a:normAutofit/>
          </a:bodyPr>
          <a:lstStyle>
            <a:lvl1pPr marL="0" indent="0" algn="r">
              <a:buNone/>
              <a:defRPr sz="1000" i="1">
                <a:solidFill>
                  <a:schemeClr val="bg1"/>
                </a:solidFill>
              </a:defRPr>
            </a:lvl1pPr>
          </a:lstStyle>
          <a:p>
            <a:pPr lvl="0"/>
            <a:r>
              <a:rPr lang="en-US" dirty="0"/>
              <a:t>Section title</a:t>
            </a:r>
          </a:p>
        </p:txBody>
      </p:sp>
      <p:pic>
        <p:nvPicPr>
          <p:cNvPr id="7" name="Picture 6">
            <a:extLst>
              <a:ext uri="{FF2B5EF4-FFF2-40B4-BE49-F238E27FC236}">
                <a16:creationId xmlns:a16="http://schemas.microsoft.com/office/drawing/2014/main" id="{6ED43B0A-4B47-7146-B719-F2C725A49C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431369113"/>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Banner Image</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7" y="1369935"/>
            <a:ext cx="11056415" cy="4949825"/>
          </a:xfrm>
        </p:spPr>
        <p:txBody>
          <a:bodyPr/>
          <a:lstStyle>
            <a:lvl1pPr marL="0" indent="0">
              <a:buNone/>
              <a:defRPr/>
            </a:lvl1pPr>
          </a:lstStyle>
          <a:p>
            <a:endParaRPr lang="en-US" dirty="0"/>
          </a:p>
        </p:txBody>
      </p:sp>
      <p:pic>
        <p:nvPicPr>
          <p:cNvPr id="8" name="Picture 7">
            <a:extLst>
              <a:ext uri="{FF2B5EF4-FFF2-40B4-BE49-F238E27FC236}">
                <a16:creationId xmlns:a16="http://schemas.microsoft.com/office/drawing/2014/main" id="{491E5BD2-886E-0D4B-9B14-6066296F7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2113245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2 Images</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2A7F5FF4-D2C8-8B4E-BB6F-59F018B314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8" name="Picture Placeholder 5">
            <a:extLst>
              <a:ext uri="{FF2B5EF4-FFF2-40B4-BE49-F238E27FC236}">
                <a16:creationId xmlns:a16="http://schemas.microsoft.com/office/drawing/2014/main" id="{7A8BDBC6-8300-9D46-B95A-92B30F665046}"/>
              </a:ext>
            </a:extLst>
          </p:cNvPr>
          <p:cNvSpPr>
            <a:spLocks noGrp="1"/>
          </p:cNvSpPr>
          <p:nvPr>
            <p:ph type="pic" sz="quarter" idx="16"/>
          </p:nvPr>
        </p:nvSpPr>
        <p:spPr>
          <a:xfrm>
            <a:off x="538177" y="1374531"/>
            <a:ext cx="5227003" cy="4949825"/>
          </a:xfrm>
        </p:spPr>
        <p:txBody>
          <a:bodyPr/>
          <a:lstStyle>
            <a:lvl1pPr marL="0" indent="0">
              <a:buNone/>
              <a:defRPr/>
            </a:lvl1pPr>
          </a:lstStyle>
          <a:p>
            <a:endParaRPr lang="en-US" dirty="0"/>
          </a:p>
        </p:txBody>
      </p:sp>
      <p:sp>
        <p:nvSpPr>
          <p:cNvPr id="10" name="Picture Placeholder 5">
            <a:extLst>
              <a:ext uri="{FF2B5EF4-FFF2-40B4-BE49-F238E27FC236}">
                <a16:creationId xmlns:a16="http://schemas.microsoft.com/office/drawing/2014/main" id="{27FB2ABC-F40B-D04A-BF0D-71DEBC35C2E0}"/>
              </a:ext>
            </a:extLst>
          </p:cNvPr>
          <p:cNvSpPr>
            <a:spLocks noGrp="1"/>
          </p:cNvSpPr>
          <p:nvPr>
            <p:ph type="pic" sz="quarter" idx="17"/>
          </p:nvPr>
        </p:nvSpPr>
        <p:spPr>
          <a:xfrm>
            <a:off x="6086927" y="1374531"/>
            <a:ext cx="5227003" cy="4949825"/>
          </a:xfrm>
        </p:spPr>
        <p:txBody>
          <a:bodyPr/>
          <a:lstStyle>
            <a:lvl1pPr marL="0" indent="0">
              <a:buNone/>
              <a:defRPr/>
            </a:lvl1pPr>
          </a:lstStyle>
          <a:p>
            <a:endParaRPr lang="en-US" dirty="0"/>
          </a:p>
        </p:txBody>
      </p:sp>
    </p:spTree>
    <p:extLst>
      <p:ext uri="{BB962C8B-B14F-4D97-AF65-F5344CB8AC3E}">
        <p14:creationId xmlns:p14="http://schemas.microsoft.com/office/powerpoint/2010/main" val="39887445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5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40687" y="1361922"/>
            <a:ext cx="2739199" cy="2372993"/>
          </a:xfrm>
        </p:spPr>
        <p:txBody>
          <a:bodyPr/>
          <a:lstStyle>
            <a:lvl1pPr marL="0" indent="0">
              <a:buFont typeface="Arial" panose="020B0604020202020204" pitchFamily="34" charse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40433" y="3938738"/>
            <a:ext cx="2739199" cy="2372993"/>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3" y="1361922"/>
            <a:ext cx="2739199" cy="2372993"/>
          </a:xfrm>
        </p:spPr>
        <p:txBody>
          <a:bodyPr/>
          <a:lstStyle>
            <a:lvl1pPr marL="0" indent="0">
              <a:buFont typeface="Arial" panose="020B0604020202020204" pitchFamily="34" charse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38739"/>
            <a:ext cx="2739199"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7" y="1374531"/>
            <a:ext cx="5227003" cy="4949825"/>
          </a:xfrm>
        </p:spPr>
        <p:txBody>
          <a:bodyPr/>
          <a:lstStyle>
            <a:lvl1pPr marL="0" indent="0">
              <a:buNone/>
              <a:defRPr/>
            </a:lvl1pPr>
          </a:lstStyle>
          <a:p>
            <a:endParaRPr lang="en-US" dirty="0"/>
          </a:p>
        </p:txBody>
      </p:sp>
      <p:pic>
        <p:nvPicPr>
          <p:cNvPr id="10" name="Picture 9">
            <a:extLst>
              <a:ext uri="{FF2B5EF4-FFF2-40B4-BE49-F238E27FC236}">
                <a16:creationId xmlns:a16="http://schemas.microsoft.com/office/drawing/2014/main" id="{32FDCAAB-7220-4B44-94F8-B1EEC1782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678217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6147870" y="1374331"/>
            <a:ext cx="2617670" cy="2267711"/>
          </a:xfrm>
        </p:spPr>
        <p:txBody>
          <a:bodyPr/>
          <a:lstStyle>
            <a:lvl1pPr marL="0" indent="0">
              <a:buFont typeface="Arial" panose="020B0604020202020204" pitchFamily="34" charse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6147870" y="3839267"/>
            <a:ext cx="2617670" cy="2267711"/>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946091" y="1374331"/>
            <a:ext cx="2617670" cy="2267711"/>
          </a:xfrm>
        </p:spPr>
        <p:txBody>
          <a:bodyPr/>
          <a:lstStyle>
            <a:lvl1pPr marL="0" indent="0">
              <a:buFont typeface="Arial" panose="020B0604020202020204" pitchFamily="34" charse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946091" y="3839267"/>
            <a:ext cx="2617670" cy="2267711"/>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0" name="Picture Placeholder 6">
            <a:extLst>
              <a:ext uri="{FF2B5EF4-FFF2-40B4-BE49-F238E27FC236}">
                <a16:creationId xmlns:a16="http://schemas.microsoft.com/office/drawing/2014/main" id="{0D430407-FF24-DF44-A0FA-47DDEB358DFB}"/>
              </a:ext>
            </a:extLst>
          </p:cNvPr>
          <p:cNvSpPr>
            <a:spLocks noGrp="1"/>
          </p:cNvSpPr>
          <p:nvPr>
            <p:ph type="pic" sz="quarter" idx="16"/>
          </p:nvPr>
        </p:nvSpPr>
        <p:spPr>
          <a:xfrm>
            <a:off x="550920" y="1374331"/>
            <a:ext cx="2617670" cy="2267711"/>
          </a:xfrm>
        </p:spPr>
        <p:txBody>
          <a:bodyPr/>
          <a:lstStyle>
            <a:lvl1pPr marL="0" indent="0">
              <a:buFont typeface="Arial" panose="020B0604020202020204" pitchFamily="34" charset="0"/>
              <a:buNone/>
              <a:defRPr/>
            </a:lvl1pPr>
          </a:lstStyle>
          <a:p>
            <a:endParaRPr lang="en-US" dirty="0"/>
          </a:p>
        </p:txBody>
      </p:sp>
      <p:sp>
        <p:nvSpPr>
          <p:cNvPr id="11" name="Picture Placeholder 6">
            <a:extLst>
              <a:ext uri="{FF2B5EF4-FFF2-40B4-BE49-F238E27FC236}">
                <a16:creationId xmlns:a16="http://schemas.microsoft.com/office/drawing/2014/main" id="{C20FF0DE-267F-7C49-BE5B-EB126390A881}"/>
              </a:ext>
            </a:extLst>
          </p:cNvPr>
          <p:cNvSpPr>
            <a:spLocks noGrp="1"/>
          </p:cNvSpPr>
          <p:nvPr>
            <p:ph type="pic" sz="quarter" idx="17"/>
          </p:nvPr>
        </p:nvSpPr>
        <p:spPr>
          <a:xfrm>
            <a:off x="550920" y="3839267"/>
            <a:ext cx="2617670" cy="2267711"/>
          </a:xfrm>
        </p:spPr>
        <p:txBody>
          <a:bodyPr/>
          <a:lstStyle>
            <a:lvl1pPr marL="0" indent="0">
              <a:buNone/>
              <a:defRPr/>
            </a:lvl1pPr>
          </a:lstStyle>
          <a:p>
            <a:endParaRPr lang="en-US" dirty="0"/>
          </a:p>
        </p:txBody>
      </p:sp>
      <p:sp>
        <p:nvSpPr>
          <p:cNvPr id="12" name="Picture Placeholder 6">
            <a:extLst>
              <a:ext uri="{FF2B5EF4-FFF2-40B4-BE49-F238E27FC236}">
                <a16:creationId xmlns:a16="http://schemas.microsoft.com/office/drawing/2014/main" id="{4D4BB444-8D8D-1943-85BE-1DAC20059FC0}"/>
              </a:ext>
            </a:extLst>
          </p:cNvPr>
          <p:cNvSpPr>
            <a:spLocks noGrp="1"/>
          </p:cNvSpPr>
          <p:nvPr>
            <p:ph type="pic" sz="quarter" idx="18"/>
          </p:nvPr>
        </p:nvSpPr>
        <p:spPr>
          <a:xfrm>
            <a:off x="3349649" y="1374331"/>
            <a:ext cx="2617670" cy="2267711"/>
          </a:xfrm>
        </p:spPr>
        <p:txBody>
          <a:bodyPr/>
          <a:lstStyle>
            <a:lvl1pPr marL="0" indent="0">
              <a:buFont typeface="Arial" panose="020B0604020202020204" pitchFamily="34" charset="0"/>
              <a:buNone/>
              <a:defRPr/>
            </a:lvl1pPr>
          </a:lstStyle>
          <a:p>
            <a:endParaRPr lang="en-US" dirty="0"/>
          </a:p>
        </p:txBody>
      </p:sp>
      <p:sp>
        <p:nvSpPr>
          <p:cNvPr id="15" name="Picture Placeholder 6">
            <a:extLst>
              <a:ext uri="{FF2B5EF4-FFF2-40B4-BE49-F238E27FC236}">
                <a16:creationId xmlns:a16="http://schemas.microsoft.com/office/drawing/2014/main" id="{AECE3B3C-4DFC-3F46-974C-F90291F6F7B2}"/>
              </a:ext>
            </a:extLst>
          </p:cNvPr>
          <p:cNvSpPr>
            <a:spLocks noGrp="1"/>
          </p:cNvSpPr>
          <p:nvPr>
            <p:ph type="pic" sz="quarter" idx="19"/>
          </p:nvPr>
        </p:nvSpPr>
        <p:spPr>
          <a:xfrm>
            <a:off x="3349395" y="3839267"/>
            <a:ext cx="2617670" cy="2267711"/>
          </a:xfrm>
        </p:spPr>
        <p:txBody>
          <a:bodyPr/>
          <a:lstStyle>
            <a:lvl1pPr marL="0" indent="0">
              <a:buNone/>
              <a:defRPr/>
            </a:lvl1pPr>
          </a:lstStyle>
          <a:p>
            <a:endParaRPr lang="en-US" dirty="0"/>
          </a:p>
        </p:txBody>
      </p:sp>
      <p:pic>
        <p:nvPicPr>
          <p:cNvPr id="16" name="Picture 15">
            <a:extLst>
              <a:ext uri="{FF2B5EF4-FFF2-40B4-BE49-F238E27FC236}">
                <a16:creationId xmlns:a16="http://schemas.microsoft.com/office/drawing/2014/main" id="{737A07E1-23D1-F44A-B37E-17869C853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18936382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Image Right</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5787" cy="4949825"/>
          </a:xfrm>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9" name="Picture 8">
            <a:extLst>
              <a:ext uri="{FF2B5EF4-FFF2-40B4-BE49-F238E27FC236}">
                <a16:creationId xmlns:a16="http://schemas.microsoft.com/office/drawing/2014/main" id="{B085A3B8-7022-A945-8789-666525B302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4054620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77E7484-34C8-6943-80FA-537A3120AED0}"/>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7" name="Picture 6">
            <a:extLst>
              <a:ext uri="{FF2B5EF4-FFF2-40B4-BE49-F238E27FC236}">
                <a16:creationId xmlns:a16="http://schemas.microsoft.com/office/drawing/2014/main" id="{DCB1308F-C33B-B341-A626-81EE4F779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9560816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Image Left / Text Right</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38177" y="1406526"/>
            <a:ext cx="5665787" cy="4949825"/>
          </a:xfrm>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67034E6-4058-BF4D-9B16-E6A4DDC7F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FBBB799A-455A-0049-AF35-A3925327E3FA}"/>
              </a:ext>
            </a:extLst>
          </p:cNvPr>
          <p:cNvSpPr>
            <a:spLocks noGrp="1"/>
          </p:cNvSpPr>
          <p:nvPr>
            <p:ph type="body" sz="quarter" idx="10"/>
          </p:nvPr>
        </p:nvSpPr>
        <p:spPr>
          <a:xfrm>
            <a:off x="6426913" y="1407420"/>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75935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2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5787"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5665787"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E4928156-556C-D14F-81F1-6ACDB2161271}"/>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0" name="Picture 9">
            <a:extLst>
              <a:ext uri="{FF2B5EF4-FFF2-40B4-BE49-F238E27FC236}">
                <a16:creationId xmlns:a16="http://schemas.microsoft.com/office/drawing/2014/main" id="{288AAE64-A21D-364D-AE17-4B70B6C6C0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C200CE8A-513E-8649-A9A2-B76957EF0490}"/>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171775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3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4771"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2739199" cy="2372993"/>
          </a:xfrm>
        </p:spPr>
        <p:txBody>
          <a:bodyPr/>
          <a:lstStyle>
            <a:lvl1pPr marL="0" inden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83343"/>
            <a:ext cx="2739199" cy="2372993"/>
          </a:xfrm>
        </p:spPr>
        <p:txBody>
          <a:bodyPr/>
          <a:lstStyle>
            <a:lvl1pPr marL="0" indent="0">
              <a:buNone/>
              <a:defRPr/>
            </a:lvl1pPr>
          </a:lstStyle>
          <a:p>
            <a:endParaRPr lang="en-US" dirty="0"/>
          </a:p>
        </p:txBody>
      </p:sp>
      <p:sp>
        <p:nvSpPr>
          <p:cNvPr id="15" name="Text Placeholder 15">
            <a:extLst>
              <a:ext uri="{FF2B5EF4-FFF2-40B4-BE49-F238E27FC236}">
                <a16:creationId xmlns:a16="http://schemas.microsoft.com/office/drawing/2014/main" id="{0EE72819-A853-E148-9D00-FBEDC99CA5DC}"/>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9" name="Picture 8">
            <a:extLst>
              <a:ext uri="{FF2B5EF4-FFF2-40B4-BE49-F238E27FC236}">
                <a16:creationId xmlns:a16="http://schemas.microsoft.com/office/drawing/2014/main" id="{99EAE0DA-559B-8C45-833B-6C24F14BC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D5DCA60A-104B-BC45-9534-22EAE34C5346}"/>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888632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4 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2739199"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2739199" cy="2372993"/>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3" y="1406526"/>
            <a:ext cx="2739199" cy="2372993"/>
          </a:xfrm>
        </p:spPr>
        <p:txBody>
          <a:bodyPr/>
          <a:lstStyle>
            <a:lvl1pPr marL="0" inden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83343"/>
            <a:ext cx="2739199"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0" name="Picture 9">
            <a:extLst>
              <a:ext uri="{FF2B5EF4-FFF2-40B4-BE49-F238E27FC236}">
                <a16:creationId xmlns:a16="http://schemas.microsoft.com/office/drawing/2014/main" id="{8B3A3889-5CB8-1346-A0F3-A8E79A72D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C0AEF5EF-0F73-FB48-9178-903DD3E03BA7}"/>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48789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2 Column Text  with Subtitles</a:t>
            </a:r>
          </a:p>
        </p:txBody>
      </p:sp>
      <p:cxnSp>
        <p:nvCxnSpPr>
          <p:cNvPr id="6" name="Straight Connector 5">
            <a:extLst>
              <a:ext uri="{FF2B5EF4-FFF2-40B4-BE49-F238E27FC236}">
                <a16:creationId xmlns:a16="http://schemas.microsoft.com/office/drawing/2014/main" id="{AFEE40B7-B1AE-FB4B-B7B1-106E617AD52C}"/>
              </a:ext>
            </a:extLst>
          </p:cNvPr>
          <p:cNvCxnSpPr>
            <a:cxnSpLocks/>
          </p:cNvCxnSpPr>
          <p:nvPr userDrawn="1"/>
        </p:nvCxnSpPr>
        <p:spPr>
          <a:xfrm>
            <a:off x="538177" y="1321162"/>
            <a:ext cx="1105641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D7707D67-71D5-F646-9CE8-F09739079C20}"/>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9" name="Text Placeholder 8">
            <a:extLst>
              <a:ext uri="{FF2B5EF4-FFF2-40B4-BE49-F238E27FC236}">
                <a16:creationId xmlns:a16="http://schemas.microsoft.com/office/drawing/2014/main" id="{70968B5E-9CA5-B449-8F04-D0DCB5E030DA}"/>
              </a:ext>
            </a:extLst>
          </p:cNvPr>
          <p:cNvSpPr>
            <a:spLocks noGrp="1"/>
          </p:cNvSpPr>
          <p:nvPr>
            <p:ph type="body" sz="quarter" idx="10" hasCustomPrompt="1"/>
          </p:nvPr>
        </p:nvSpPr>
        <p:spPr>
          <a:xfrm>
            <a:off x="538176" y="1406891"/>
            <a:ext cx="5313983"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21" name="Text Placeholder 8">
            <a:extLst>
              <a:ext uri="{FF2B5EF4-FFF2-40B4-BE49-F238E27FC236}">
                <a16:creationId xmlns:a16="http://schemas.microsoft.com/office/drawing/2014/main" id="{35DB118D-A5A1-EC49-923F-64AE2687D41E}"/>
              </a:ext>
            </a:extLst>
          </p:cNvPr>
          <p:cNvSpPr>
            <a:spLocks noGrp="1"/>
          </p:cNvSpPr>
          <p:nvPr>
            <p:ph type="body" sz="quarter" idx="15" hasCustomPrompt="1"/>
          </p:nvPr>
        </p:nvSpPr>
        <p:spPr>
          <a:xfrm>
            <a:off x="6268417" y="1406891"/>
            <a:ext cx="5313983"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pic>
        <p:nvPicPr>
          <p:cNvPr id="10" name="Picture 9">
            <a:extLst>
              <a:ext uri="{FF2B5EF4-FFF2-40B4-BE49-F238E27FC236}">
                <a16:creationId xmlns:a16="http://schemas.microsoft.com/office/drawing/2014/main" id="{A5BB40DF-7C40-3F43-8B38-E5E0986AD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DD38A1D7-48B8-1A4E-B97A-37549952F64B}"/>
              </a:ext>
            </a:extLst>
          </p:cNvPr>
          <p:cNvSpPr>
            <a:spLocks noGrp="1"/>
          </p:cNvSpPr>
          <p:nvPr>
            <p:ph type="body" sz="quarter" idx="17"/>
          </p:nvPr>
        </p:nvSpPr>
        <p:spPr>
          <a:xfrm>
            <a:off x="538176" y="1908556"/>
            <a:ext cx="5313983"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13" name="Text Placeholder 8">
            <a:extLst>
              <a:ext uri="{FF2B5EF4-FFF2-40B4-BE49-F238E27FC236}">
                <a16:creationId xmlns:a16="http://schemas.microsoft.com/office/drawing/2014/main" id="{96F374FB-093B-EE4B-B30B-AB95468AC7E6}"/>
              </a:ext>
            </a:extLst>
          </p:cNvPr>
          <p:cNvSpPr>
            <a:spLocks noGrp="1"/>
          </p:cNvSpPr>
          <p:nvPr>
            <p:ph type="body" sz="quarter" idx="18"/>
          </p:nvPr>
        </p:nvSpPr>
        <p:spPr>
          <a:xfrm>
            <a:off x="6268416" y="1906188"/>
            <a:ext cx="5313983"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80611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dirty="0"/>
              <a:t>2 Column Text  with Subtitles &amp; Image</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6"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0"/>
            <a:ext cx="3505186" cy="385335"/>
          </a:xfrm>
        </p:spPr>
        <p:txBody>
          <a:bodyPr/>
          <a:lstStyle>
            <a:lvl1pPr marL="0" indent="0">
              <a:buNone/>
              <a:defRPr>
                <a:solidFill>
                  <a:schemeClr val="accent1"/>
                </a:solidFill>
              </a:defRPr>
            </a:lvl1pPr>
          </a:lstStyle>
          <a:p>
            <a:pPr lvl="0"/>
            <a:r>
              <a:rPr lang="en-US" dirty="0"/>
              <a:t>Subtitle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8004613" y="1321162"/>
            <a:ext cx="3589979" cy="4936764"/>
          </a:xfrm>
        </p:spPr>
        <p:txBody>
          <a:bodyPr/>
          <a:lstStyle>
            <a:lvl1pPr marL="0" indent="0">
              <a:buNone/>
              <a:defRPr/>
            </a:lvl1pPr>
          </a:lstStyle>
          <a:p>
            <a:endParaRPr lang="en-US" dirty="0"/>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4" name="Text Placeholder 8">
            <a:extLst>
              <a:ext uri="{FF2B5EF4-FFF2-40B4-BE49-F238E27FC236}">
                <a16:creationId xmlns:a16="http://schemas.microsoft.com/office/drawing/2014/main" id="{3965B29D-81A4-384E-A25C-25E401B09F15}"/>
              </a:ext>
            </a:extLst>
          </p:cNvPr>
          <p:cNvSpPr>
            <a:spLocks noGrp="1"/>
          </p:cNvSpPr>
          <p:nvPr>
            <p:ph type="body" sz="quarter" idx="17"/>
          </p:nvPr>
        </p:nvSpPr>
        <p:spPr>
          <a:xfrm>
            <a:off x="538176"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15" name="Text Placeholder 8">
            <a:extLst>
              <a:ext uri="{FF2B5EF4-FFF2-40B4-BE49-F238E27FC236}">
                <a16:creationId xmlns:a16="http://schemas.microsoft.com/office/drawing/2014/main" id="{72668BC4-3F27-2641-9A0F-2EEF9A867CE4}"/>
              </a:ext>
            </a:extLst>
          </p:cNvPr>
          <p:cNvSpPr>
            <a:spLocks noGrp="1"/>
          </p:cNvSpPr>
          <p:nvPr>
            <p:ph type="body" sz="quarter" idx="18"/>
          </p:nvPr>
        </p:nvSpPr>
        <p:spPr>
          <a:xfrm>
            <a:off x="4271394"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05172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dirty="0"/>
              <a:t>3 Column Text  with Subtitles</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6"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0"/>
            <a:ext cx="3505186" cy="385335"/>
          </a:xfrm>
        </p:spPr>
        <p:txBody>
          <a:bodyPr/>
          <a:lstStyle>
            <a:lvl1pPr marL="0" indent="0">
              <a:buNone/>
              <a:defRPr>
                <a:solidFill>
                  <a:schemeClr val="accent1"/>
                </a:solidFill>
              </a:defRPr>
            </a:lvl1pPr>
          </a:lstStyle>
          <a:p>
            <a:pPr lvl="0"/>
            <a:r>
              <a:rPr lang="en-US" dirty="0"/>
              <a:t>Subtitle</a:t>
            </a:r>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3" name="Text Placeholder 8">
            <a:extLst>
              <a:ext uri="{FF2B5EF4-FFF2-40B4-BE49-F238E27FC236}">
                <a16:creationId xmlns:a16="http://schemas.microsoft.com/office/drawing/2014/main" id="{45D56212-168A-0442-A89F-1CB462E97730}"/>
              </a:ext>
            </a:extLst>
          </p:cNvPr>
          <p:cNvSpPr>
            <a:spLocks noGrp="1"/>
          </p:cNvSpPr>
          <p:nvPr>
            <p:ph type="body" sz="quarter" idx="16" hasCustomPrompt="1"/>
          </p:nvPr>
        </p:nvSpPr>
        <p:spPr>
          <a:xfrm>
            <a:off x="8004613" y="1406890"/>
            <a:ext cx="3505186" cy="385335"/>
          </a:xfrm>
        </p:spPr>
        <p:txBody>
          <a:bodyPr/>
          <a:lstStyle>
            <a:lvl1pPr marL="0" indent="0">
              <a:buNone/>
              <a:defRPr>
                <a:solidFill>
                  <a:schemeClr val="accent1"/>
                </a:solidFill>
              </a:defRPr>
            </a:lvl1pPr>
          </a:lstStyle>
          <a:p>
            <a:pPr lvl="0"/>
            <a:r>
              <a:rPr lang="en-US" dirty="0"/>
              <a:t>Subtitle</a:t>
            </a:r>
          </a:p>
        </p:txBody>
      </p:sp>
      <p:cxnSp>
        <p:nvCxnSpPr>
          <p:cNvPr id="14" name="Straight Connector 13">
            <a:extLst>
              <a:ext uri="{FF2B5EF4-FFF2-40B4-BE49-F238E27FC236}">
                <a16:creationId xmlns:a16="http://schemas.microsoft.com/office/drawing/2014/main" id="{7F856794-25C7-CD49-9D76-59A6CF769592}"/>
              </a:ext>
            </a:extLst>
          </p:cNvPr>
          <p:cNvCxnSpPr/>
          <p:nvPr userDrawn="1"/>
        </p:nvCxnSpPr>
        <p:spPr>
          <a:xfrm>
            <a:off x="8004613" y="1314716"/>
            <a:ext cx="3505186"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97B8147-3DED-F34A-AF13-9D48310DC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9" name="Text Placeholder 8">
            <a:extLst>
              <a:ext uri="{FF2B5EF4-FFF2-40B4-BE49-F238E27FC236}">
                <a16:creationId xmlns:a16="http://schemas.microsoft.com/office/drawing/2014/main" id="{24B9BE4C-987A-FE4C-B698-078C22F8D226}"/>
              </a:ext>
            </a:extLst>
          </p:cNvPr>
          <p:cNvSpPr>
            <a:spLocks noGrp="1"/>
          </p:cNvSpPr>
          <p:nvPr>
            <p:ph type="body" sz="quarter" idx="18"/>
          </p:nvPr>
        </p:nvSpPr>
        <p:spPr>
          <a:xfrm>
            <a:off x="538176"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20" name="Text Placeholder 8">
            <a:extLst>
              <a:ext uri="{FF2B5EF4-FFF2-40B4-BE49-F238E27FC236}">
                <a16:creationId xmlns:a16="http://schemas.microsoft.com/office/drawing/2014/main" id="{FBF3C05B-23E6-9843-B6F0-B86EDEC3B180}"/>
              </a:ext>
            </a:extLst>
          </p:cNvPr>
          <p:cNvSpPr>
            <a:spLocks noGrp="1"/>
          </p:cNvSpPr>
          <p:nvPr>
            <p:ph type="body" sz="quarter" idx="19"/>
          </p:nvPr>
        </p:nvSpPr>
        <p:spPr>
          <a:xfrm>
            <a:off x="4271394"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21" name="Text Placeholder 8">
            <a:extLst>
              <a:ext uri="{FF2B5EF4-FFF2-40B4-BE49-F238E27FC236}">
                <a16:creationId xmlns:a16="http://schemas.microsoft.com/office/drawing/2014/main" id="{3FE3A7E5-C354-6741-9C9E-9BD5DC7D8104}"/>
              </a:ext>
            </a:extLst>
          </p:cNvPr>
          <p:cNvSpPr>
            <a:spLocks noGrp="1"/>
          </p:cNvSpPr>
          <p:nvPr>
            <p:ph type="body" sz="quarter" idx="20"/>
          </p:nvPr>
        </p:nvSpPr>
        <p:spPr>
          <a:xfrm>
            <a:off x="8004612"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5724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1"/>
            <a:ext cx="2817640" cy="860527"/>
          </a:xfrm>
        </p:spPr>
        <p:txBody>
          <a:bodyPr/>
          <a:lstStyle/>
          <a:p>
            <a:r>
              <a:rPr lang="en-US" dirty="0"/>
              <a:t>1/3 Text + </a:t>
            </a:r>
            <a:br>
              <a:rPr lang="en-US" dirty="0"/>
            </a:br>
            <a:r>
              <a:rPr lang="en-US" dirty="0"/>
              <a:t>Large Image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3531221" y="780585"/>
            <a:ext cx="8063372" cy="5477341"/>
          </a:xfrm>
        </p:spPr>
        <p:txBody>
          <a:bodyPr/>
          <a:lstStyle>
            <a:lvl1pPr marL="0" indent="0">
              <a:buNone/>
              <a:defRPr/>
            </a:lvl1pPr>
          </a:lstStyle>
          <a:p>
            <a:endParaRPr lang="en-US" dirty="0"/>
          </a:p>
        </p:txBody>
      </p: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7" name="Text Placeholder 6">
            <a:extLst>
              <a:ext uri="{FF2B5EF4-FFF2-40B4-BE49-F238E27FC236}">
                <a16:creationId xmlns:a16="http://schemas.microsoft.com/office/drawing/2014/main" id="{5920A1F0-34E4-9B42-AAF6-92DCCCA30EC2}"/>
              </a:ext>
            </a:extLst>
          </p:cNvPr>
          <p:cNvSpPr>
            <a:spLocks noGrp="1"/>
          </p:cNvSpPr>
          <p:nvPr>
            <p:ph type="body" sz="quarter" idx="14"/>
          </p:nvPr>
        </p:nvSpPr>
        <p:spPr>
          <a:xfrm>
            <a:off x="454025" y="1775638"/>
            <a:ext cx="2816225" cy="4482288"/>
          </a:xfrm>
        </p:spPr>
        <p:txBody>
          <a:bodyPr/>
          <a:lstStyle/>
          <a:p>
            <a:pPr lvl="0"/>
            <a:r>
              <a:rPr lang="en-US" dirty="0"/>
              <a:t>Edit Master text styles</a:t>
            </a:r>
          </a:p>
        </p:txBody>
      </p:sp>
    </p:spTree>
    <p:extLst>
      <p:ext uri="{BB962C8B-B14F-4D97-AF65-F5344CB8AC3E}">
        <p14:creationId xmlns:p14="http://schemas.microsoft.com/office/powerpoint/2010/main" val="4152794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6266330" y="820739"/>
            <a:ext cx="5267744" cy="5535612"/>
          </a:xfrm>
        </p:spPr>
        <p:txBody>
          <a:bodyPr/>
          <a:lstStyle>
            <a:lvl1pPr marL="0" indent="0">
              <a:buFontTx/>
              <a:buNone/>
              <a:defRPr sz="1600"/>
            </a:lvl1pPr>
            <a:lvl2pPr marL="800100" indent="-342900">
              <a:buFont typeface="Arial" panose="020B0604020202020204" pitchFamily="34" charset="0"/>
              <a:buChar char="•"/>
              <a:defRPr sz="1400"/>
            </a:lvl2pPr>
            <a:lvl3pPr>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500" b="1">
                <a:solidFill>
                  <a:schemeClr val="accent1"/>
                </a:solidFill>
              </a:defRPr>
            </a:lvl1pPr>
            <a:lvl2pPr marL="457200" indent="0">
              <a:buNone/>
              <a:defRPr sz="4000">
                <a:solidFill>
                  <a:schemeClr val="accent1"/>
                </a:solidFill>
              </a:defRPr>
            </a:lvl2pPr>
            <a:lvl3pPr marL="914400" indent="0">
              <a:buNone/>
              <a:defRPr sz="4000">
                <a:solidFill>
                  <a:schemeClr val="accent1"/>
                </a:solidFill>
              </a:defRPr>
            </a:lvl3pPr>
            <a:lvl4pPr marL="1371600" indent="0">
              <a:buNone/>
              <a:defRPr sz="4000">
                <a:solidFill>
                  <a:schemeClr val="accent1"/>
                </a:solidFill>
              </a:defRPr>
            </a:lvl4pPr>
            <a:lvl5pPr marL="1828800" indent="0">
              <a:buNone/>
              <a:defRPr sz="4000">
                <a:solidFill>
                  <a:schemeClr val="accent1"/>
                </a:solidFill>
              </a:defRPr>
            </a:lvl5pPr>
          </a:lstStyle>
          <a:p>
            <a:pPr lvl="0"/>
            <a:r>
              <a:rPr lang="en-US" dirty="0"/>
              <a:t>Oversized left aligned titles, quotes and short content</a:t>
            </a:r>
          </a:p>
        </p:txBody>
      </p:sp>
      <p:pic>
        <p:nvPicPr>
          <p:cNvPr id="7" name="Picture 6">
            <a:extLst>
              <a:ext uri="{FF2B5EF4-FFF2-40B4-BE49-F238E27FC236}">
                <a16:creationId xmlns:a16="http://schemas.microsoft.com/office/drawing/2014/main" id="{D037C7B6-7A38-B942-BB34-4F5400B045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29069716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500" b="1">
                <a:solidFill>
                  <a:schemeClr val="accent1"/>
                </a:solidFill>
              </a:defRPr>
            </a:lvl1pPr>
            <a:lvl2pPr marL="457200" indent="0">
              <a:buNone/>
              <a:defRPr sz="4000">
                <a:solidFill>
                  <a:schemeClr val="accent1"/>
                </a:solidFill>
              </a:defRPr>
            </a:lvl2pPr>
            <a:lvl3pPr marL="914400" indent="0">
              <a:buNone/>
              <a:defRPr sz="4000">
                <a:solidFill>
                  <a:schemeClr val="accent1"/>
                </a:solidFill>
              </a:defRPr>
            </a:lvl3pPr>
            <a:lvl4pPr marL="1371600" indent="0">
              <a:buNone/>
              <a:defRPr sz="4000">
                <a:solidFill>
                  <a:schemeClr val="accent1"/>
                </a:solidFill>
              </a:defRPr>
            </a:lvl4pPr>
            <a:lvl5pPr marL="1828800" indent="0">
              <a:buNone/>
              <a:defRPr sz="4000">
                <a:solidFill>
                  <a:schemeClr val="accent1"/>
                </a:solidFill>
              </a:defRPr>
            </a:lvl5pPr>
          </a:lstStyle>
          <a:p>
            <a:pPr lvl="0"/>
            <a:r>
              <a:rPr lang="en-US" dirty="0"/>
              <a:t>Oversized left aligned titles, quotes and short content</a:t>
            </a:r>
          </a:p>
        </p:txBody>
      </p:sp>
      <p:sp>
        <p:nvSpPr>
          <p:cNvPr id="7" name="Picture Placeholder 5">
            <a:extLst>
              <a:ext uri="{FF2B5EF4-FFF2-40B4-BE49-F238E27FC236}">
                <a16:creationId xmlns:a16="http://schemas.microsoft.com/office/drawing/2014/main" id="{9B92DC1A-379F-E349-AFA5-BB509D965D85}"/>
              </a:ext>
            </a:extLst>
          </p:cNvPr>
          <p:cNvSpPr>
            <a:spLocks noGrp="1"/>
          </p:cNvSpPr>
          <p:nvPr>
            <p:ph type="pic" sz="quarter" idx="17"/>
          </p:nvPr>
        </p:nvSpPr>
        <p:spPr>
          <a:xfrm>
            <a:off x="6147048" y="820739"/>
            <a:ext cx="5447544" cy="5535612"/>
          </a:xfrm>
        </p:spPr>
        <p:txBody>
          <a:bodyPr/>
          <a:lstStyle>
            <a:lvl1pPr marL="0" indent="0">
              <a:buNone/>
              <a:defRPr/>
            </a:lvl1pPr>
          </a:lstStyle>
          <a:p>
            <a:endParaRPr lang="en-US" dirty="0"/>
          </a:p>
        </p:txBody>
      </p:sp>
      <p:pic>
        <p:nvPicPr>
          <p:cNvPr id="8" name="Picture 7">
            <a:extLst>
              <a:ext uri="{FF2B5EF4-FFF2-40B4-BE49-F238E27FC236}">
                <a16:creationId xmlns:a16="http://schemas.microsoft.com/office/drawing/2014/main" id="{A6145068-EA6A-3F42-A5C3-37701C1C54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42936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1649031-922E-844D-9CBA-849D2038038A}"/>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B6BF51A2-900D-DC4F-9443-E21802997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0982588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ED1C9-6F44-8C4E-86B5-EAF1F723DB3C}"/>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35AB797F-116B-8E43-B8B6-5052CDC95A5A}"/>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9910DDAB-D63B-DE47-9DBC-713E175B39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D2B1FD36-6BEC-8445-9994-C6FCC3F8AD27}"/>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366624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D3E15A-7303-5E4D-A765-C942C0841F4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6" name="Text Placeholder 15">
            <a:extLst>
              <a:ext uri="{FF2B5EF4-FFF2-40B4-BE49-F238E27FC236}">
                <a16:creationId xmlns:a16="http://schemas.microsoft.com/office/drawing/2014/main" id="{85C3BD41-7563-AD40-A50B-1C183ACF0487}"/>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F5A04177-73D2-E24E-AFB1-5960F12906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8" name="Text Placeholder 8">
            <a:extLst>
              <a:ext uri="{FF2B5EF4-FFF2-40B4-BE49-F238E27FC236}">
                <a16:creationId xmlns:a16="http://schemas.microsoft.com/office/drawing/2014/main" id="{5BFD2551-A683-A447-B0DA-FC4FBC5CE28E}"/>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47620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919295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675FA5-F3EB-274D-A436-0B10C8875010}"/>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BB98DEC-1A33-3946-AD64-911AF3538C19}"/>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7CF938E1-8584-4E41-BE6C-46A7B892EC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74A6234E-4CEA-7D45-8409-C55856C54AB0}"/>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435449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5C6923-FA05-244D-83CD-C8899C0B0BC8}"/>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8" name="Text Placeholder 15">
            <a:extLst>
              <a:ext uri="{FF2B5EF4-FFF2-40B4-BE49-F238E27FC236}">
                <a16:creationId xmlns:a16="http://schemas.microsoft.com/office/drawing/2014/main" id="{38275DDC-171F-414A-ABB3-EB2481AEA846}"/>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99A1570A-0F93-F846-A8E3-4F9B63EF36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18E931B9-1535-0942-9B6A-05E502F645CD}"/>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2512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77009E-F310-134D-8395-616F4B1897F1}"/>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5E0637A-EA7D-A54D-ACE3-F3DC0202D0AC}"/>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13C9E50D-EBF3-A748-8CFC-99603D18C3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9C5E02E1-EE52-B543-82EA-840B69DA9203}"/>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57514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66A432-9B65-3441-BEE4-562AA8A7A0D0}"/>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2AD8E71-0B4E-D34D-A553-BDBFC2D3290D}"/>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588178B-C610-F243-88AF-2DF82118ED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BF3A2A52-DE38-A248-B27F-3917B9C7E151}"/>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267431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C729A3-26FE-AD45-BA7B-E0D777684F3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E7D2101A-E747-AD4C-99F6-7DA036D7188A}"/>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FFAD190A-2996-4840-B0FF-8D0BEB0BD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7E2ECE03-5F97-3845-8DD6-8257322DEAFB}"/>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75348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A18F14-0EFA-8D4A-93FA-592C525068F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15C998D2-AB6B-D74F-B465-75F8E4069A03}"/>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BB5D531-E97B-844A-BE04-799B321532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C8A978A4-572F-EC4F-9814-09199716DA68}"/>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79058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CDD855-0673-A44C-BB3D-1A04D09ECB8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503DBEB-331C-E44E-857A-9D0B38567767}"/>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720CDDCD-B442-7844-ADE1-94F088FC8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55289449-585E-5D46-928A-879E7CE55A07}"/>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5007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B22BE4-D3E2-3F4D-B1EF-7BBE77BBC13F}"/>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4414A25A-D661-0542-A8C4-D1A1DB59AD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0419016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C3A797-C70F-3E4B-A83D-C529B2E101C4}"/>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E36599F4-C739-4148-A1B8-C18047A2A715}"/>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2762F243-35F2-6D4D-A781-5C78DB50E9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3A8797B4-E6B2-1441-BF6E-E542C63E05D6}"/>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509113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4" y="1360484"/>
            <a:ext cx="6423345" cy="4949444"/>
          </a:xfrm>
        </p:spPr>
        <p:txBody>
          <a:bodyPr>
            <a:normAutofit/>
          </a:bodyPr>
          <a:lstStyle>
            <a:lvl1pPr marL="0" indent="0">
              <a:buFontTx/>
              <a:buNone/>
              <a:defRPr sz="1800"/>
            </a:lvl1pPr>
            <a:lvl2pPr marL="800100" indent="-342900">
              <a:buFont typeface="Arial" panose="020B0604020202020204" pitchFamily="34" charset="0"/>
              <a:buChar char="•"/>
              <a:defRPr sz="2000"/>
            </a:lvl2pPr>
            <a:lvl3pPr marL="1257300" indent="-342900">
              <a:buFont typeface="Courier New" panose="02070309020205020404" pitchFamily="49" charset="0"/>
              <a:buChar char="o"/>
              <a:defRPr sz="2000"/>
            </a:lvl3pPr>
          </a:lstStyle>
          <a:p>
            <a:pPr lvl="0"/>
            <a:r>
              <a:rPr lang="en-US" dirty="0"/>
              <a:t>Edit Master text styles</a:t>
            </a:r>
          </a:p>
        </p:txBody>
      </p:sp>
    </p:spTree>
    <p:extLst>
      <p:ext uri="{BB962C8B-B14F-4D97-AF65-F5344CB8AC3E}">
        <p14:creationId xmlns:p14="http://schemas.microsoft.com/office/powerpoint/2010/main" val="2443667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9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CC333-2C52-E748-B0A8-984B0CD401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F1693C9-F551-234B-B61B-C6E564D4D1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600756733"/>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E716F9-A7BB-DE41-899D-C6D67A6D1B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90C90E7-7093-0F46-A8E1-E80577E25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2709385618"/>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20DCFA-8148-CA43-86B0-99AA00F89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3134636-C276-7E4B-9C6E-D8B2D96E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571500"/>
            <a:ext cx="9677400" cy="2857500"/>
          </a:xfrm>
          <a:prstGeom prst="rect">
            <a:avLst/>
          </a:prstGeom>
        </p:spPr>
      </p:pic>
    </p:spTree>
    <p:extLst>
      <p:ext uri="{BB962C8B-B14F-4D97-AF65-F5344CB8AC3E}">
        <p14:creationId xmlns:p14="http://schemas.microsoft.com/office/powerpoint/2010/main" val="333416595"/>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1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77611-DE61-3F44-BF79-A54E333C4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77712" cy="6872288"/>
          </a:xfrm>
          <a:prstGeom prst="rect">
            <a:avLst/>
          </a:prstGeom>
        </p:spPr>
      </p:pic>
      <p:pic>
        <p:nvPicPr>
          <p:cNvPr id="7" name="Picture 6">
            <a:extLst>
              <a:ext uri="{FF2B5EF4-FFF2-40B4-BE49-F238E27FC236}">
                <a16:creationId xmlns:a16="http://schemas.microsoft.com/office/drawing/2014/main" id="{1DD6BE07-8A66-D84C-B9FF-4EB1590BA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1308830389"/>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bg1"/>
                </a:solidFill>
              </a:rPr>
              <a:t>Oceana Locations</a:t>
            </a:r>
          </a:p>
        </p:txBody>
      </p:sp>
      <p:pic>
        <p:nvPicPr>
          <p:cNvPr id="9" name="Picture 8">
            <a:extLst>
              <a:ext uri="{FF2B5EF4-FFF2-40B4-BE49-F238E27FC236}">
                <a16:creationId xmlns:a16="http://schemas.microsoft.com/office/drawing/2014/main" id="{29254D8E-D796-5C49-B699-052D87A97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537070595"/>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accent1"/>
                </a:solidFill>
              </a:rPr>
              <a:t>Approach</a:t>
            </a:r>
          </a:p>
        </p:txBody>
      </p:sp>
      <p:sp>
        <p:nvSpPr>
          <p:cNvPr id="2" name="Rectangle 1">
            <a:extLst>
              <a:ext uri="{FF2B5EF4-FFF2-40B4-BE49-F238E27FC236}">
                <a16:creationId xmlns:a16="http://schemas.microsoft.com/office/drawing/2014/main" id="{A3A901FD-B69E-1D48-95E7-75A16CB7051B}"/>
              </a:ext>
            </a:extLst>
          </p:cNvPr>
          <p:cNvSpPr/>
          <p:nvPr userDrawn="1"/>
        </p:nvSpPr>
        <p:spPr>
          <a:xfrm>
            <a:off x="563744" y="1438423"/>
            <a:ext cx="2778546" cy="1815882"/>
          </a:xfrm>
          <a:prstGeom prst="rect">
            <a:avLst/>
          </a:prstGeom>
        </p:spPr>
        <p:txBody>
          <a:bodyPr wrap="square">
            <a:spAutoFit/>
          </a:bodyPr>
          <a:lstStyle/>
          <a:p>
            <a:pPr>
              <a:lnSpc>
                <a:spcPct val="100000"/>
              </a:lnSpc>
            </a:pPr>
            <a:r>
              <a:rPr lang="en-US" sz="1600" dirty="0">
                <a:latin typeface="Lato" panose="020F0502020204030203" pitchFamily="34" charset="77"/>
              </a:rPr>
              <a:t>Oceana achieves its goals by identifying the key decision-makers and then leveraging science, law, grassroots engagement, advocacy and strategic communications to win victories for the oceans.</a:t>
            </a:r>
          </a:p>
        </p:txBody>
      </p:sp>
      <p:pic>
        <p:nvPicPr>
          <p:cNvPr id="52" name="Picture 51">
            <a:extLst>
              <a:ext uri="{FF2B5EF4-FFF2-40B4-BE49-F238E27FC236}">
                <a16:creationId xmlns:a16="http://schemas.microsoft.com/office/drawing/2014/main" id="{D33902F0-417E-2248-8371-86A20A8EEC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369" y="2745975"/>
            <a:ext cx="2870595" cy="1300649"/>
          </a:xfrm>
          <a:prstGeom prst="rect">
            <a:avLst/>
          </a:prstGeom>
        </p:spPr>
      </p:pic>
      <p:pic>
        <p:nvPicPr>
          <p:cNvPr id="7" name="Picture 6">
            <a:extLst>
              <a:ext uri="{FF2B5EF4-FFF2-40B4-BE49-F238E27FC236}">
                <a16:creationId xmlns:a16="http://schemas.microsoft.com/office/drawing/2014/main" id="{9F565A92-26A5-7243-95E9-1DC6EB81E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pic>
        <p:nvPicPr>
          <p:cNvPr id="9" name="Picture 8">
            <a:extLst>
              <a:ext uri="{FF2B5EF4-FFF2-40B4-BE49-F238E27FC236}">
                <a16:creationId xmlns:a16="http://schemas.microsoft.com/office/drawing/2014/main" id="{47A55BAE-0919-FE4D-9053-7052C5457FFB}"/>
              </a:ext>
            </a:extLst>
          </p:cNvPr>
          <p:cNvPicPr>
            <a:picLocks noChangeAspect="1"/>
          </p:cNvPicPr>
          <p:nvPr userDrawn="1"/>
        </p:nvPicPr>
        <p:blipFill>
          <a:blip r:embed="rId4"/>
          <a:stretch>
            <a:fillRect/>
          </a:stretch>
        </p:blipFill>
        <p:spPr>
          <a:xfrm>
            <a:off x="5307194" y="381827"/>
            <a:ext cx="6028944" cy="6028944"/>
          </a:xfrm>
          <a:prstGeom prst="rect">
            <a:avLst/>
          </a:prstGeom>
        </p:spPr>
      </p:pic>
    </p:spTree>
    <p:extLst>
      <p:ext uri="{BB962C8B-B14F-4D97-AF65-F5344CB8AC3E}">
        <p14:creationId xmlns:p14="http://schemas.microsoft.com/office/powerpoint/2010/main" val="2546717396"/>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8_Custom Layou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Campaign Icons</a:t>
            </a:r>
          </a:p>
        </p:txBody>
      </p:sp>
      <p:pic>
        <p:nvPicPr>
          <p:cNvPr id="6" name="Picture 5">
            <a:extLst>
              <a:ext uri="{FF2B5EF4-FFF2-40B4-BE49-F238E27FC236}">
                <a16:creationId xmlns:a16="http://schemas.microsoft.com/office/drawing/2014/main" id="{26A4F5AA-C6B7-A748-8A5B-AE4F4135A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84" y="1316735"/>
            <a:ext cx="4861243" cy="4861243"/>
          </a:xfrm>
          <a:prstGeom prst="rect">
            <a:avLst/>
          </a:prstGeom>
        </p:spPr>
      </p:pic>
      <p:pic>
        <p:nvPicPr>
          <p:cNvPr id="5" name="Picture 4">
            <a:extLst>
              <a:ext uri="{FF2B5EF4-FFF2-40B4-BE49-F238E27FC236}">
                <a16:creationId xmlns:a16="http://schemas.microsoft.com/office/drawing/2014/main" id="{D702D3CC-5E9A-D74F-B692-887DE8D11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A931C73-2250-A54D-81AE-C0E87736B3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367" y="1438655"/>
            <a:ext cx="4216919" cy="4216919"/>
          </a:xfrm>
          <a:prstGeom prst="rect">
            <a:avLst/>
          </a:prstGeom>
        </p:spPr>
      </p:pic>
      <p:sp>
        <p:nvSpPr>
          <p:cNvPr id="12" name="Title 1">
            <a:extLst>
              <a:ext uri="{FF2B5EF4-FFF2-40B4-BE49-F238E27FC236}">
                <a16:creationId xmlns:a16="http://schemas.microsoft.com/office/drawing/2014/main" id="{A49C3451-EB01-6045-999D-25A84196A048}"/>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bg1"/>
                </a:solidFill>
              </a:rPr>
              <a:t>Oceana Campaigns</a:t>
            </a:r>
          </a:p>
        </p:txBody>
      </p:sp>
      <p:pic>
        <p:nvPicPr>
          <p:cNvPr id="13" name="Picture 12">
            <a:extLst>
              <a:ext uri="{FF2B5EF4-FFF2-40B4-BE49-F238E27FC236}">
                <a16:creationId xmlns:a16="http://schemas.microsoft.com/office/drawing/2014/main" id="{FDBB4AD3-03E7-B341-823C-54CEE48BAB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72162" y="3096109"/>
            <a:ext cx="2528944" cy="1145849"/>
          </a:xfrm>
          <a:prstGeom prst="rect">
            <a:avLst/>
          </a:prstGeom>
        </p:spPr>
      </p:pic>
      <p:sp>
        <p:nvSpPr>
          <p:cNvPr id="2" name="TextBox 1">
            <a:extLst>
              <a:ext uri="{FF2B5EF4-FFF2-40B4-BE49-F238E27FC236}">
                <a16:creationId xmlns:a16="http://schemas.microsoft.com/office/drawing/2014/main" id="{21404087-3E0B-A244-8E20-9A852CADE197}"/>
              </a:ext>
            </a:extLst>
          </p:cNvPr>
          <p:cNvSpPr txBox="1"/>
          <p:nvPr userDrawn="1"/>
        </p:nvSpPr>
        <p:spPr>
          <a:xfrm>
            <a:off x="5208765" y="1350131"/>
            <a:ext cx="1055738"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Over Fishing</a:t>
            </a:r>
          </a:p>
        </p:txBody>
      </p:sp>
      <p:sp>
        <p:nvSpPr>
          <p:cNvPr id="14" name="TextBox 13">
            <a:extLst>
              <a:ext uri="{FF2B5EF4-FFF2-40B4-BE49-F238E27FC236}">
                <a16:creationId xmlns:a16="http://schemas.microsoft.com/office/drawing/2014/main" id="{8DD98811-F6ED-F14E-B3E4-69E38D9FD85D}"/>
              </a:ext>
            </a:extLst>
          </p:cNvPr>
          <p:cNvSpPr txBox="1"/>
          <p:nvPr userDrawn="1"/>
        </p:nvSpPr>
        <p:spPr>
          <a:xfrm>
            <a:off x="7054894" y="2421758"/>
            <a:ext cx="1284967"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Reduce Bycatch</a:t>
            </a:r>
          </a:p>
        </p:txBody>
      </p:sp>
      <p:sp>
        <p:nvSpPr>
          <p:cNvPr id="15" name="TextBox 14">
            <a:extLst>
              <a:ext uri="{FF2B5EF4-FFF2-40B4-BE49-F238E27FC236}">
                <a16:creationId xmlns:a16="http://schemas.microsoft.com/office/drawing/2014/main" id="{EA5661DD-64B3-4F47-9DE2-76CD63D3CAD3}"/>
              </a:ext>
            </a:extLst>
          </p:cNvPr>
          <p:cNvSpPr txBox="1"/>
          <p:nvPr userDrawn="1"/>
        </p:nvSpPr>
        <p:spPr>
          <a:xfrm>
            <a:off x="6336253" y="5302383"/>
            <a:ext cx="1261884"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Protect Habitat</a:t>
            </a:r>
          </a:p>
        </p:txBody>
      </p:sp>
      <p:sp>
        <p:nvSpPr>
          <p:cNvPr id="18" name="TextBox 17">
            <a:extLst>
              <a:ext uri="{FF2B5EF4-FFF2-40B4-BE49-F238E27FC236}">
                <a16:creationId xmlns:a16="http://schemas.microsoft.com/office/drawing/2014/main" id="{F757FC29-9D1C-D74D-8EA0-3CECC53E4474}"/>
              </a:ext>
            </a:extLst>
          </p:cNvPr>
          <p:cNvSpPr txBox="1"/>
          <p:nvPr userDrawn="1"/>
        </p:nvSpPr>
        <p:spPr>
          <a:xfrm>
            <a:off x="3459535" y="5302383"/>
            <a:ext cx="1728230" cy="276999"/>
          </a:xfrm>
          <a:prstGeom prst="rect">
            <a:avLst/>
          </a:prstGeom>
          <a:noFill/>
        </p:spPr>
        <p:txBody>
          <a:bodyPr wrap="none" rtlCol="0">
            <a:spAutoFit/>
          </a:bodyPr>
          <a:lstStyle/>
          <a:p>
            <a:pPr algn="r"/>
            <a:r>
              <a:rPr lang="en-US" sz="1200" b="1" dirty="0">
                <a:solidFill>
                  <a:schemeClr val="accent2"/>
                </a:solidFill>
                <a:latin typeface="Lato" panose="020F0502020204030203" pitchFamily="34" charset="77"/>
              </a:rPr>
              <a:t>Increase Transparency</a:t>
            </a:r>
          </a:p>
        </p:txBody>
      </p:sp>
      <p:sp>
        <p:nvSpPr>
          <p:cNvPr id="19" name="TextBox 18">
            <a:extLst>
              <a:ext uri="{FF2B5EF4-FFF2-40B4-BE49-F238E27FC236}">
                <a16:creationId xmlns:a16="http://schemas.microsoft.com/office/drawing/2014/main" id="{21BED8AF-ECF2-AF4E-8EF8-40F80581996B}"/>
              </a:ext>
            </a:extLst>
          </p:cNvPr>
          <p:cNvSpPr txBox="1"/>
          <p:nvPr userDrawn="1"/>
        </p:nvSpPr>
        <p:spPr>
          <a:xfrm>
            <a:off x="3202755" y="2421757"/>
            <a:ext cx="1187441" cy="276999"/>
          </a:xfrm>
          <a:prstGeom prst="rect">
            <a:avLst/>
          </a:prstGeom>
          <a:noFill/>
        </p:spPr>
        <p:txBody>
          <a:bodyPr wrap="none" rtlCol="0">
            <a:spAutoFit/>
          </a:bodyPr>
          <a:lstStyle/>
          <a:p>
            <a:pPr algn="r"/>
            <a:r>
              <a:rPr lang="en-US" sz="1200" b="1" dirty="0">
                <a:solidFill>
                  <a:schemeClr val="accent2"/>
                </a:solidFill>
                <a:latin typeface="Lato" panose="020F0502020204030203" pitchFamily="34" charset="77"/>
              </a:rPr>
              <a:t>Curb Pollution</a:t>
            </a:r>
          </a:p>
        </p:txBody>
      </p:sp>
      <p:pic>
        <p:nvPicPr>
          <p:cNvPr id="20" name="Picture 19">
            <a:extLst>
              <a:ext uri="{FF2B5EF4-FFF2-40B4-BE49-F238E27FC236}">
                <a16:creationId xmlns:a16="http://schemas.microsoft.com/office/drawing/2014/main" id="{CF85F520-8826-1B42-814C-D1D8FE7A11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256941403"/>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293B4-AD84-A34B-96DC-9266F0F76565}"/>
              </a:ext>
            </a:extLst>
          </p:cNvPr>
          <p:cNvSpPr/>
          <p:nvPr userDrawn="1"/>
        </p:nvSpPr>
        <p:spPr>
          <a:xfrm>
            <a:off x="690577"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977820-4741-CB46-9316-CB15A395EA92}"/>
              </a:ext>
            </a:extLst>
          </p:cNvPr>
          <p:cNvSpPr/>
          <p:nvPr userDrawn="1"/>
        </p:nvSpPr>
        <p:spPr>
          <a:xfrm>
            <a:off x="2906196"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86C500-E032-2545-9EEE-F36C84219535}"/>
              </a:ext>
            </a:extLst>
          </p:cNvPr>
          <p:cNvSpPr/>
          <p:nvPr userDrawn="1"/>
        </p:nvSpPr>
        <p:spPr>
          <a:xfrm>
            <a:off x="5121815"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D225C7-8D53-744C-937C-E66A26BD52C4}"/>
              </a:ext>
            </a:extLst>
          </p:cNvPr>
          <p:cNvSpPr/>
          <p:nvPr userDrawn="1"/>
        </p:nvSpPr>
        <p:spPr>
          <a:xfrm>
            <a:off x="7337434"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C31AFE-184C-4748-87B6-EE7927732C69}"/>
              </a:ext>
            </a:extLst>
          </p:cNvPr>
          <p:cNvSpPr/>
          <p:nvPr userDrawn="1"/>
        </p:nvSpPr>
        <p:spPr>
          <a:xfrm>
            <a:off x="9553054"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626B04F8-7EE1-934A-82C8-6C624E80BE51}"/>
              </a:ext>
            </a:extLst>
          </p:cNvPr>
          <p:cNvCxnSpPr>
            <a:cxnSpLocks/>
          </p:cNvCxnSpPr>
          <p:nvPr userDrawn="1"/>
        </p:nvCxnSpPr>
        <p:spPr>
          <a:xfrm>
            <a:off x="690577" y="1983814"/>
            <a:ext cx="1092390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accent1"/>
                </a:solidFill>
              </a:rPr>
              <a:t>How We Work</a:t>
            </a:r>
          </a:p>
        </p:txBody>
      </p:sp>
      <p:sp>
        <p:nvSpPr>
          <p:cNvPr id="4" name="TextBox 3">
            <a:extLst>
              <a:ext uri="{FF2B5EF4-FFF2-40B4-BE49-F238E27FC236}">
                <a16:creationId xmlns:a16="http://schemas.microsoft.com/office/drawing/2014/main" id="{39356ABF-FFAC-1A46-B397-C9E47C4DF1CE}"/>
              </a:ext>
            </a:extLst>
          </p:cNvPr>
          <p:cNvSpPr txBox="1"/>
          <p:nvPr userDrawn="1"/>
        </p:nvSpPr>
        <p:spPr>
          <a:xfrm>
            <a:off x="851525" y="2278108"/>
            <a:ext cx="1263487" cy="923330"/>
          </a:xfrm>
          <a:prstGeom prst="rect">
            <a:avLst/>
          </a:prstGeom>
          <a:noFill/>
        </p:spPr>
        <p:txBody>
          <a:bodyPr wrap="none" rtlCol="0">
            <a:spAutoFit/>
          </a:bodyPr>
          <a:lstStyle/>
          <a:p>
            <a:r>
              <a:rPr lang="en-US" b="1" dirty="0">
                <a:solidFill>
                  <a:schemeClr val="accent2"/>
                </a:solidFill>
                <a:latin typeface="Lato" panose="020F0502020204030203" pitchFamily="34" charset="77"/>
              </a:rPr>
              <a:t>Campaign </a:t>
            </a:r>
          </a:p>
          <a:p>
            <a:r>
              <a:rPr lang="en-US" b="1" dirty="0">
                <a:solidFill>
                  <a:schemeClr val="accent2"/>
                </a:solidFill>
                <a:latin typeface="Lato" panose="020F0502020204030203" pitchFamily="34" charset="77"/>
              </a:rPr>
              <a:t>Driven</a:t>
            </a:r>
          </a:p>
          <a:p>
            <a:endParaRPr lang="en-US" b="1" dirty="0">
              <a:solidFill>
                <a:schemeClr val="accent2"/>
              </a:solidFill>
              <a:latin typeface="Lato" panose="020F0502020204030203" pitchFamily="34" charset="77"/>
            </a:endParaRPr>
          </a:p>
        </p:txBody>
      </p:sp>
      <p:sp>
        <p:nvSpPr>
          <p:cNvPr id="5" name="Rectangle 4">
            <a:extLst>
              <a:ext uri="{FF2B5EF4-FFF2-40B4-BE49-F238E27FC236}">
                <a16:creationId xmlns:a16="http://schemas.microsoft.com/office/drawing/2014/main" id="{2BF31975-7D12-0945-BC10-A94B06CFF355}"/>
              </a:ext>
            </a:extLst>
          </p:cNvPr>
          <p:cNvSpPr/>
          <p:nvPr userDrawn="1"/>
        </p:nvSpPr>
        <p:spPr>
          <a:xfrm>
            <a:off x="866248" y="2922379"/>
            <a:ext cx="1710086" cy="1785104"/>
          </a:xfrm>
          <a:prstGeom prst="rect">
            <a:avLst/>
          </a:prstGeom>
        </p:spPr>
        <p:txBody>
          <a:bodyPr wrap="square">
            <a:spAutoFit/>
          </a:bodyPr>
          <a:lstStyle/>
          <a:p>
            <a:r>
              <a:rPr lang="en-US" sz="1000" dirty="0">
                <a:solidFill>
                  <a:schemeClr val="accent4"/>
                </a:solidFill>
                <a:latin typeface="Lato" panose="020F0502020204030203" pitchFamily="34" charset="77"/>
              </a:rPr>
              <a:t>We focus our resources on strategic, directed campaigns to achieve measurable outcomes that will protect and restore our oceans to former levels of abundance. Our campaigns are specific, targeted and designed to be won in a three- to five-year timeframe. </a:t>
            </a:r>
          </a:p>
        </p:txBody>
      </p:sp>
      <p:sp>
        <p:nvSpPr>
          <p:cNvPr id="16" name="TextBox 15">
            <a:extLst>
              <a:ext uri="{FF2B5EF4-FFF2-40B4-BE49-F238E27FC236}">
                <a16:creationId xmlns:a16="http://schemas.microsoft.com/office/drawing/2014/main" id="{42F789D1-9E80-CA4E-B81A-8BE73C4DA8FA}"/>
              </a:ext>
            </a:extLst>
          </p:cNvPr>
          <p:cNvSpPr txBox="1"/>
          <p:nvPr userDrawn="1"/>
        </p:nvSpPr>
        <p:spPr>
          <a:xfrm>
            <a:off x="3094653" y="2278108"/>
            <a:ext cx="811441" cy="646331"/>
          </a:xfrm>
          <a:prstGeom prst="rect">
            <a:avLst/>
          </a:prstGeom>
          <a:noFill/>
        </p:spPr>
        <p:txBody>
          <a:bodyPr wrap="none" rtlCol="0">
            <a:spAutoFit/>
          </a:bodyPr>
          <a:lstStyle/>
          <a:p>
            <a:r>
              <a:rPr lang="en-US" b="1" dirty="0">
                <a:solidFill>
                  <a:schemeClr val="accent2"/>
                </a:solidFill>
                <a:latin typeface="Lato" panose="020F0502020204030203" pitchFamily="34" charset="77"/>
              </a:rPr>
              <a:t>Fact </a:t>
            </a:r>
          </a:p>
          <a:p>
            <a:r>
              <a:rPr lang="en-US" b="1" dirty="0">
                <a:solidFill>
                  <a:schemeClr val="accent2"/>
                </a:solidFill>
                <a:latin typeface="Lato" panose="020F0502020204030203" pitchFamily="34" charset="77"/>
              </a:rPr>
              <a:t>Based</a:t>
            </a:r>
          </a:p>
        </p:txBody>
      </p:sp>
      <p:sp>
        <p:nvSpPr>
          <p:cNvPr id="17" name="Rectangle 16">
            <a:extLst>
              <a:ext uri="{FF2B5EF4-FFF2-40B4-BE49-F238E27FC236}">
                <a16:creationId xmlns:a16="http://schemas.microsoft.com/office/drawing/2014/main" id="{ADD47234-A3C7-AA47-9A0D-A96C8CA39822}"/>
              </a:ext>
            </a:extLst>
          </p:cNvPr>
          <p:cNvSpPr/>
          <p:nvPr userDrawn="1"/>
        </p:nvSpPr>
        <p:spPr>
          <a:xfrm>
            <a:off x="3094652" y="2922379"/>
            <a:ext cx="1806899" cy="861774"/>
          </a:xfrm>
          <a:prstGeom prst="rect">
            <a:avLst/>
          </a:prstGeom>
        </p:spPr>
        <p:txBody>
          <a:bodyPr wrap="square">
            <a:spAutoFit/>
          </a:bodyPr>
          <a:lstStyle/>
          <a:p>
            <a:r>
              <a:rPr lang="en-US" sz="1000" dirty="0">
                <a:solidFill>
                  <a:schemeClr val="accent4"/>
                </a:solidFill>
                <a:latin typeface="Lato" panose="020F0502020204030203" pitchFamily="34" charset="77"/>
              </a:rPr>
              <a:t>Our advocacy relies on scientific research to help us understand the ocean’s problems and identify practical, effective solutions.</a:t>
            </a:r>
          </a:p>
        </p:txBody>
      </p:sp>
      <p:sp>
        <p:nvSpPr>
          <p:cNvPr id="19" name="TextBox 18">
            <a:extLst>
              <a:ext uri="{FF2B5EF4-FFF2-40B4-BE49-F238E27FC236}">
                <a16:creationId xmlns:a16="http://schemas.microsoft.com/office/drawing/2014/main" id="{251F805C-F6EA-BB41-B1AF-33E689D74A8B}"/>
              </a:ext>
            </a:extLst>
          </p:cNvPr>
          <p:cNvSpPr txBox="1"/>
          <p:nvPr userDrawn="1"/>
        </p:nvSpPr>
        <p:spPr>
          <a:xfrm>
            <a:off x="5316142" y="2278108"/>
            <a:ext cx="1541858" cy="646331"/>
          </a:xfrm>
          <a:prstGeom prst="rect">
            <a:avLst/>
          </a:prstGeom>
          <a:noFill/>
        </p:spPr>
        <p:txBody>
          <a:bodyPr wrap="square" rtlCol="0">
            <a:spAutoFit/>
          </a:bodyPr>
          <a:lstStyle/>
          <a:p>
            <a:r>
              <a:rPr lang="en-US" b="1" dirty="0">
                <a:solidFill>
                  <a:schemeClr val="accent2"/>
                </a:solidFill>
                <a:latin typeface="Lato" panose="020F0502020204030203" pitchFamily="34" charset="77"/>
              </a:rPr>
              <a:t>Expedition</a:t>
            </a:r>
            <a:r>
              <a:rPr lang="en-US" b="1" dirty="0">
                <a:solidFill>
                  <a:schemeClr val="accent2"/>
                </a:solidFill>
              </a:rPr>
              <a:t> </a:t>
            </a:r>
          </a:p>
          <a:p>
            <a:r>
              <a:rPr lang="en-US" b="1" dirty="0">
                <a:solidFill>
                  <a:schemeClr val="accent2"/>
                </a:solidFill>
                <a:latin typeface="Lato" panose="020F0502020204030203" pitchFamily="34" charset="77"/>
              </a:rPr>
              <a:t>Powered</a:t>
            </a:r>
          </a:p>
        </p:txBody>
      </p:sp>
      <p:sp>
        <p:nvSpPr>
          <p:cNvPr id="20" name="Rectangle 19">
            <a:extLst>
              <a:ext uri="{FF2B5EF4-FFF2-40B4-BE49-F238E27FC236}">
                <a16:creationId xmlns:a16="http://schemas.microsoft.com/office/drawing/2014/main" id="{20444922-EC5A-5444-9AD5-ECCA9FCA7AFC}"/>
              </a:ext>
            </a:extLst>
          </p:cNvPr>
          <p:cNvSpPr/>
          <p:nvPr userDrawn="1"/>
        </p:nvSpPr>
        <p:spPr>
          <a:xfrm>
            <a:off x="5316142" y="2922379"/>
            <a:ext cx="1801029" cy="1785104"/>
          </a:xfrm>
          <a:prstGeom prst="rect">
            <a:avLst/>
          </a:prstGeom>
        </p:spPr>
        <p:txBody>
          <a:bodyPr wrap="square">
            <a:spAutoFit/>
          </a:bodyPr>
          <a:lstStyle/>
          <a:p>
            <a:r>
              <a:rPr lang="en-US" sz="1000" dirty="0">
                <a:solidFill>
                  <a:schemeClr val="accent4"/>
                </a:solidFill>
                <a:latin typeface="Lato" panose="020F0502020204030203" pitchFamily="34" charset="77"/>
              </a:rPr>
              <a:t>We recognize that identifying and documenting the oceans’ most sensitive zones is a critical step to ensuring vibrant ecosystems, healthy ocean food webs and sustainable fisheries for the future. Oceana’s expeditions have informed and empowered our campaigns across the globe.</a:t>
            </a:r>
          </a:p>
        </p:txBody>
      </p:sp>
      <p:sp>
        <p:nvSpPr>
          <p:cNvPr id="22" name="TextBox 21">
            <a:extLst>
              <a:ext uri="{FF2B5EF4-FFF2-40B4-BE49-F238E27FC236}">
                <a16:creationId xmlns:a16="http://schemas.microsoft.com/office/drawing/2014/main" id="{8BCD0BFE-1971-DD48-8FAD-973CE8D334FE}"/>
              </a:ext>
            </a:extLst>
          </p:cNvPr>
          <p:cNvSpPr txBox="1"/>
          <p:nvPr userDrawn="1"/>
        </p:nvSpPr>
        <p:spPr>
          <a:xfrm>
            <a:off x="7451220" y="2278108"/>
            <a:ext cx="1896673" cy="584775"/>
          </a:xfrm>
          <a:prstGeom prst="rect">
            <a:avLst/>
          </a:prstGeom>
          <a:noFill/>
        </p:spPr>
        <p:txBody>
          <a:bodyPr wrap="none" rtlCol="0">
            <a:spAutoFit/>
          </a:bodyPr>
          <a:lstStyle/>
          <a:p>
            <a:r>
              <a:rPr lang="en-US" sz="1600" b="1" dirty="0">
                <a:latin typeface="Lato" panose="020F0502020204030203" pitchFamily="34" charset="77"/>
              </a:rPr>
              <a:t>Multi-Disciplinary </a:t>
            </a:r>
          </a:p>
          <a:p>
            <a:r>
              <a:rPr lang="en-US" sz="1600" b="1" dirty="0">
                <a:latin typeface="Lato" panose="020F0502020204030203" pitchFamily="34" charset="77"/>
              </a:rPr>
              <a:t>and Expert:</a:t>
            </a:r>
            <a:endParaRPr lang="en-US" sz="1600" b="1" dirty="0">
              <a:solidFill>
                <a:schemeClr val="accent2"/>
              </a:solidFill>
              <a:latin typeface="Lato" panose="020F0502020204030203" pitchFamily="34" charset="77"/>
            </a:endParaRPr>
          </a:p>
        </p:txBody>
      </p:sp>
      <p:sp>
        <p:nvSpPr>
          <p:cNvPr id="23" name="Rectangle 22">
            <a:extLst>
              <a:ext uri="{FF2B5EF4-FFF2-40B4-BE49-F238E27FC236}">
                <a16:creationId xmlns:a16="http://schemas.microsoft.com/office/drawing/2014/main" id="{F77324BB-466E-4643-AA3A-CC71463F448B}"/>
              </a:ext>
            </a:extLst>
          </p:cNvPr>
          <p:cNvSpPr/>
          <p:nvPr userDrawn="1"/>
        </p:nvSpPr>
        <p:spPr>
          <a:xfrm>
            <a:off x="7465473" y="2922379"/>
            <a:ext cx="1867318" cy="861774"/>
          </a:xfrm>
          <a:prstGeom prst="rect">
            <a:avLst/>
          </a:prstGeom>
        </p:spPr>
        <p:txBody>
          <a:bodyPr wrap="square">
            <a:spAutoFit/>
          </a:bodyPr>
          <a:lstStyle/>
          <a:p>
            <a:r>
              <a:rPr lang="en-US" sz="1000" dirty="0">
                <a:solidFill>
                  <a:schemeClr val="accent4"/>
                </a:solidFill>
                <a:latin typeface="Lato" panose="020F0502020204030203" pitchFamily="34" charset="77"/>
              </a:rPr>
              <a:t>Our scientists work closely with our teams of economists, lawyers, communicators and advocates to achieve tangible results for the oceans.</a:t>
            </a:r>
          </a:p>
        </p:txBody>
      </p:sp>
      <p:sp>
        <p:nvSpPr>
          <p:cNvPr id="25" name="TextBox 24">
            <a:extLst>
              <a:ext uri="{FF2B5EF4-FFF2-40B4-BE49-F238E27FC236}">
                <a16:creationId xmlns:a16="http://schemas.microsoft.com/office/drawing/2014/main" id="{2C04A010-3693-C240-8F73-F5CA39F01CB2}"/>
              </a:ext>
            </a:extLst>
          </p:cNvPr>
          <p:cNvSpPr txBox="1"/>
          <p:nvPr userDrawn="1"/>
        </p:nvSpPr>
        <p:spPr>
          <a:xfrm>
            <a:off x="9660540" y="2278108"/>
            <a:ext cx="1915909" cy="584775"/>
          </a:xfrm>
          <a:prstGeom prst="rect">
            <a:avLst/>
          </a:prstGeom>
          <a:noFill/>
        </p:spPr>
        <p:txBody>
          <a:bodyPr wrap="none" rtlCol="0">
            <a:spAutoFit/>
          </a:bodyPr>
          <a:lstStyle/>
          <a:p>
            <a:r>
              <a:rPr lang="en-US" sz="1600" b="1" dirty="0">
                <a:latin typeface="Lato" panose="020F0502020204030203" pitchFamily="34" charset="77"/>
              </a:rPr>
              <a:t>Supported By </a:t>
            </a:r>
          </a:p>
          <a:p>
            <a:r>
              <a:rPr lang="en-US" sz="1600" b="1" dirty="0">
                <a:latin typeface="Lato" panose="020F0502020204030203" pitchFamily="34" charset="77"/>
              </a:rPr>
              <a:t>Citizens and Allies:</a:t>
            </a:r>
            <a:endParaRPr lang="en-US" sz="1600" b="1" dirty="0">
              <a:solidFill>
                <a:schemeClr val="accent2"/>
              </a:solidFill>
              <a:latin typeface="Lato" panose="020F0502020204030203" pitchFamily="34" charset="77"/>
            </a:endParaRPr>
          </a:p>
        </p:txBody>
      </p:sp>
      <p:sp>
        <p:nvSpPr>
          <p:cNvPr id="26" name="Rectangle 25">
            <a:extLst>
              <a:ext uri="{FF2B5EF4-FFF2-40B4-BE49-F238E27FC236}">
                <a16:creationId xmlns:a16="http://schemas.microsoft.com/office/drawing/2014/main" id="{7C4E0C93-7889-634B-927F-CE03B1456D31}"/>
              </a:ext>
            </a:extLst>
          </p:cNvPr>
          <p:cNvSpPr/>
          <p:nvPr userDrawn="1"/>
        </p:nvSpPr>
        <p:spPr>
          <a:xfrm>
            <a:off x="9669518" y="2922379"/>
            <a:ext cx="1724702" cy="1631216"/>
          </a:xfrm>
          <a:prstGeom prst="rect">
            <a:avLst/>
          </a:prstGeom>
        </p:spPr>
        <p:txBody>
          <a:bodyPr wrap="square">
            <a:spAutoFit/>
          </a:bodyPr>
          <a:lstStyle/>
          <a:p>
            <a:r>
              <a:rPr lang="en-US" sz="1000" dirty="0">
                <a:solidFill>
                  <a:schemeClr val="accent4"/>
                </a:solidFill>
                <a:latin typeface="Lato" panose="020F0502020204030203" pitchFamily="34" charset="77"/>
              </a:rPr>
              <a:t>Oceana has a base of over four million supporters, including more than 840,000 </a:t>
            </a:r>
            <a:r>
              <a:rPr lang="en-US" sz="1000" dirty="0" err="1">
                <a:solidFill>
                  <a:schemeClr val="accent4"/>
                </a:solidFill>
                <a:latin typeface="Lato" panose="020F0502020204030203" pitchFamily="34" charset="77"/>
              </a:rPr>
              <a:t>Wavemakers</a:t>
            </a:r>
            <a:r>
              <a:rPr lang="en-US" sz="1000" dirty="0">
                <a:solidFill>
                  <a:schemeClr val="accent4"/>
                </a:solidFill>
                <a:latin typeface="Lato" panose="020F0502020204030203" pitchFamily="34" charset="77"/>
              </a:rPr>
              <a:t>. Our Ocean Council is a select group of business, policy and philanthropic leaders who represent and support Oceana’s efforts on the global stage.</a:t>
            </a:r>
          </a:p>
        </p:txBody>
      </p:sp>
      <p:grpSp>
        <p:nvGrpSpPr>
          <p:cNvPr id="30" name="Group 29">
            <a:extLst>
              <a:ext uri="{FF2B5EF4-FFF2-40B4-BE49-F238E27FC236}">
                <a16:creationId xmlns:a16="http://schemas.microsoft.com/office/drawing/2014/main" id="{8BE73DA6-5F7E-5E4B-8B98-EFF0DA69DEB7}"/>
              </a:ext>
            </a:extLst>
          </p:cNvPr>
          <p:cNvGrpSpPr/>
          <p:nvPr userDrawn="1"/>
        </p:nvGrpSpPr>
        <p:grpSpPr>
          <a:xfrm>
            <a:off x="2995541" y="1752997"/>
            <a:ext cx="430647" cy="430647"/>
            <a:chOff x="6181885" y="-675959"/>
            <a:chExt cx="569438" cy="569438"/>
          </a:xfrm>
        </p:grpSpPr>
        <p:sp>
          <p:nvSpPr>
            <p:cNvPr id="29" name="Oval 28">
              <a:extLst>
                <a:ext uri="{FF2B5EF4-FFF2-40B4-BE49-F238E27FC236}">
                  <a16:creationId xmlns:a16="http://schemas.microsoft.com/office/drawing/2014/main" id="{CDA3D016-6070-EE41-8305-8D3C0EA4CCB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8475071-C0FE-D845-A5BA-CF413AE550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37" name="Group 36">
            <a:extLst>
              <a:ext uri="{FF2B5EF4-FFF2-40B4-BE49-F238E27FC236}">
                <a16:creationId xmlns:a16="http://schemas.microsoft.com/office/drawing/2014/main" id="{942663DF-8353-1440-B199-5106F209E7F1}"/>
              </a:ext>
            </a:extLst>
          </p:cNvPr>
          <p:cNvGrpSpPr/>
          <p:nvPr userDrawn="1"/>
        </p:nvGrpSpPr>
        <p:grpSpPr>
          <a:xfrm>
            <a:off x="779922" y="1781918"/>
            <a:ext cx="430647" cy="430647"/>
            <a:chOff x="6181885" y="-675959"/>
            <a:chExt cx="569438" cy="569438"/>
          </a:xfrm>
        </p:grpSpPr>
        <p:sp>
          <p:nvSpPr>
            <p:cNvPr id="38" name="Oval 37">
              <a:extLst>
                <a:ext uri="{FF2B5EF4-FFF2-40B4-BE49-F238E27FC236}">
                  <a16:creationId xmlns:a16="http://schemas.microsoft.com/office/drawing/2014/main" id="{E08D4117-A2F9-A64C-A0B2-CE7A07DE0F5C}"/>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06D9A56-5D7B-744D-A377-8330154824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0" name="Group 39">
            <a:extLst>
              <a:ext uri="{FF2B5EF4-FFF2-40B4-BE49-F238E27FC236}">
                <a16:creationId xmlns:a16="http://schemas.microsoft.com/office/drawing/2014/main" id="{67BAB848-98D6-1B41-9E16-CCBFD7B1410F}"/>
              </a:ext>
            </a:extLst>
          </p:cNvPr>
          <p:cNvGrpSpPr/>
          <p:nvPr userDrawn="1"/>
        </p:nvGrpSpPr>
        <p:grpSpPr>
          <a:xfrm>
            <a:off x="5211160" y="1757326"/>
            <a:ext cx="430647" cy="430647"/>
            <a:chOff x="6181885" y="-675959"/>
            <a:chExt cx="569438" cy="569438"/>
          </a:xfrm>
        </p:grpSpPr>
        <p:sp>
          <p:nvSpPr>
            <p:cNvPr id="41" name="Oval 40">
              <a:extLst>
                <a:ext uri="{FF2B5EF4-FFF2-40B4-BE49-F238E27FC236}">
                  <a16:creationId xmlns:a16="http://schemas.microsoft.com/office/drawing/2014/main" id="{9466AD42-A363-0A40-824F-471647A82CB9}"/>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DB0477B-0199-C74B-8D0B-6F4EAF840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3" name="Group 42">
            <a:extLst>
              <a:ext uri="{FF2B5EF4-FFF2-40B4-BE49-F238E27FC236}">
                <a16:creationId xmlns:a16="http://schemas.microsoft.com/office/drawing/2014/main" id="{9FBADA6B-47E5-9740-8A84-43CBACEFCD20}"/>
              </a:ext>
            </a:extLst>
          </p:cNvPr>
          <p:cNvGrpSpPr/>
          <p:nvPr userDrawn="1"/>
        </p:nvGrpSpPr>
        <p:grpSpPr>
          <a:xfrm>
            <a:off x="7432712" y="1765564"/>
            <a:ext cx="430647" cy="430647"/>
            <a:chOff x="6181885" y="-675959"/>
            <a:chExt cx="569438" cy="569438"/>
          </a:xfrm>
        </p:grpSpPr>
        <p:sp>
          <p:nvSpPr>
            <p:cNvPr id="44" name="Oval 43">
              <a:extLst>
                <a:ext uri="{FF2B5EF4-FFF2-40B4-BE49-F238E27FC236}">
                  <a16:creationId xmlns:a16="http://schemas.microsoft.com/office/drawing/2014/main" id="{92672956-1316-3D4F-80BB-43960F745E9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B6E7E9B-DF5C-B146-AB09-385CA158B2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6" name="Group 45">
            <a:extLst>
              <a:ext uri="{FF2B5EF4-FFF2-40B4-BE49-F238E27FC236}">
                <a16:creationId xmlns:a16="http://schemas.microsoft.com/office/drawing/2014/main" id="{380E9DF0-39A1-0342-B826-0F6C5649DCE2}"/>
              </a:ext>
            </a:extLst>
          </p:cNvPr>
          <p:cNvGrpSpPr/>
          <p:nvPr userDrawn="1"/>
        </p:nvGrpSpPr>
        <p:grpSpPr>
          <a:xfrm>
            <a:off x="9648331" y="1765564"/>
            <a:ext cx="430647" cy="430647"/>
            <a:chOff x="6181885" y="-675959"/>
            <a:chExt cx="569438" cy="569438"/>
          </a:xfrm>
        </p:grpSpPr>
        <p:sp>
          <p:nvSpPr>
            <p:cNvPr id="47" name="Oval 46">
              <a:extLst>
                <a:ext uri="{FF2B5EF4-FFF2-40B4-BE49-F238E27FC236}">
                  <a16:creationId xmlns:a16="http://schemas.microsoft.com/office/drawing/2014/main" id="{D5D51916-5AB5-1F4B-9FCF-BDA2A1CADE36}"/>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8AB6D3E-8F1A-4740-BBE8-EF8AB3EC7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pic>
        <p:nvPicPr>
          <p:cNvPr id="35" name="Picture 34">
            <a:extLst>
              <a:ext uri="{FF2B5EF4-FFF2-40B4-BE49-F238E27FC236}">
                <a16:creationId xmlns:a16="http://schemas.microsoft.com/office/drawing/2014/main" id="{97D7301B-986F-9941-8A70-E0B3454758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64224119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BD12F30-E936-E744-A3B3-A1908AB10682}"/>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BBF1C389-B67E-5E4E-B36C-9F9C5F18DB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35084064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1B073B2-8742-1A4A-84DD-6B24D0D91EAD}"/>
              </a:ext>
            </a:extLst>
          </p:cNvPr>
          <p:cNvSpPr>
            <a:spLocks noGrp="1"/>
          </p:cNvSpPr>
          <p:nvPr>
            <p:ph type="body" sz="quarter" idx="10" hasCustomPrompt="1"/>
          </p:nvPr>
        </p:nvSpPr>
        <p:spPr>
          <a:xfrm>
            <a:off x="878680"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20" name="Text Placeholder 8">
            <a:extLst>
              <a:ext uri="{FF2B5EF4-FFF2-40B4-BE49-F238E27FC236}">
                <a16:creationId xmlns:a16="http://schemas.microsoft.com/office/drawing/2014/main" id="{C0D8993D-446A-7644-8B5E-8685CB316A91}"/>
              </a:ext>
            </a:extLst>
          </p:cNvPr>
          <p:cNvSpPr>
            <a:spLocks noGrp="1"/>
          </p:cNvSpPr>
          <p:nvPr>
            <p:ph type="body" sz="quarter" idx="14" hasCustomPrompt="1"/>
          </p:nvPr>
        </p:nvSpPr>
        <p:spPr>
          <a:xfrm>
            <a:off x="641612" y="3744493"/>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3" name="Text Placeholder 8">
            <a:extLst>
              <a:ext uri="{FF2B5EF4-FFF2-40B4-BE49-F238E27FC236}">
                <a16:creationId xmlns:a16="http://schemas.microsoft.com/office/drawing/2014/main" id="{B0692314-1632-DF4C-B2C5-1D9F5651D5EB}"/>
              </a:ext>
            </a:extLst>
          </p:cNvPr>
          <p:cNvSpPr>
            <a:spLocks noGrp="1"/>
          </p:cNvSpPr>
          <p:nvPr>
            <p:ph type="body" sz="quarter" idx="15" hasCustomPrompt="1"/>
          </p:nvPr>
        </p:nvSpPr>
        <p:spPr>
          <a:xfrm>
            <a:off x="3546537" y="3744493"/>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5" name="Text Placeholder 8">
            <a:extLst>
              <a:ext uri="{FF2B5EF4-FFF2-40B4-BE49-F238E27FC236}">
                <a16:creationId xmlns:a16="http://schemas.microsoft.com/office/drawing/2014/main" id="{8800F31D-E78D-BD44-ACEA-95BB1ED1C0CA}"/>
              </a:ext>
            </a:extLst>
          </p:cNvPr>
          <p:cNvSpPr>
            <a:spLocks noGrp="1"/>
          </p:cNvSpPr>
          <p:nvPr>
            <p:ph type="body" sz="quarter" idx="16" hasCustomPrompt="1"/>
          </p:nvPr>
        </p:nvSpPr>
        <p:spPr>
          <a:xfrm>
            <a:off x="6431807" y="3744492"/>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6" name="Text Placeholder 8">
            <a:extLst>
              <a:ext uri="{FF2B5EF4-FFF2-40B4-BE49-F238E27FC236}">
                <a16:creationId xmlns:a16="http://schemas.microsoft.com/office/drawing/2014/main" id="{9C6EA3CA-3CFF-FC48-BC40-C512B501E794}"/>
              </a:ext>
            </a:extLst>
          </p:cNvPr>
          <p:cNvSpPr>
            <a:spLocks noGrp="1"/>
          </p:cNvSpPr>
          <p:nvPr>
            <p:ph type="body" sz="quarter" idx="17" hasCustomPrompt="1"/>
          </p:nvPr>
        </p:nvSpPr>
        <p:spPr>
          <a:xfrm>
            <a:off x="9322681" y="3744492"/>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8" name="Text Placeholder 8">
            <a:extLst>
              <a:ext uri="{FF2B5EF4-FFF2-40B4-BE49-F238E27FC236}">
                <a16:creationId xmlns:a16="http://schemas.microsoft.com/office/drawing/2014/main" id="{0BD6DA7D-0A57-ED4D-8698-0FAABDE6CD86}"/>
              </a:ext>
            </a:extLst>
          </p:cNvPr>
          <p:cNvSpPr>
            <a:spLocks noGrp="1"/>
          </p:cNvSpPr>
          <p:nvPr>
            <p:ph type="body" sz="quarter" idx="18" hasCustomPrompt="1"/>
          </p:nvPr>
        </p:nvSpPr>
        <p:spPr>
          <a:xfrm>
            <a:off x="3783603" y="2888960"/>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29" name="Text Placeholder 8">
            <a:extLst>
              <a:ext uri="{FF2B5EF4-FFF2-40B4-BE49-F238E27FC236}">
                <a16:creationId xmlns:a16="http://schemas.microsoft.com/office/drawing/2014/main" id="{F3CC5276-464D-3B4A-A3A6-AE92743018D0}"/>
              </a:ext>
            </a:extLst>
          </p:cNvPr>
          <p:cNvSpPr>
            <a:spLocks noGrp="1"/>
          </p:cNvSpPr>
          <p:nvPr>
            <p:ph type="body" sz="quarter" idx="19" hasCustomPrompt="1"/>
          </p:nvPr>
        </p:nvSpPr>
        <p:spPr>
          <a:xfrm>
            <a:off x="6668873"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30" name="Text Placeholder 8">
            <a:extLst>
              <a:ext uri="{FF2B5EF4-FFF2-40B4-BE49-F238E27FC236}">
                <a16:creationId xmlns:a16="http://schemas.microsoft.com/office/drawing/2014/main" id="{5B78D96B-C58B-304C-BE21-C30D6C03A8A0}"/>
              </a:ext>
            </a:extLst>
          </p:cNvPr>
          <p:cNvSpPr>
            <a:spLocks noGrp="1"/>
          </p:cNvSpPr>
          <p:nvPr>
            <p:ph type="body" sz="quarter" idx="20" hasCustomPrompt="1"/>
          </p:nvPr>
        </p:nvSpPr>
        <p:spPr>
          <a:xfrm>
            <a:off x="9554143"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pic>
        <p:nvPicPr>
          <p:cNvPr id="14" name="Picture 13">
            <a:extLst>
              <a:ext uri="{FF2B5EF4-FFF2-40B4-BE49-F238E27FC236}">
                <a16:creationId xmlns:a16="http://schemas.microsoft.com/office/drawing/2014/main" id="{0A014B49-72A9-D547-AF54-F3FEFB1A73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pic>
        <p:nvPicPr>
          <p:cNvPr id="15" name="Picture 14">
            <a:extLst>
              <a:ext uri="{FF2B5EF4-FFF2-40B4-BE49-F238E27FC236}">
                <a16:creationId xmlns:a16="http://schemas.microsoft.com/office/drawing/2014/main" id="{3DF442E1-7CBF-FF41-B83C-CDBE905142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61" y="1128651"/>
            <a:ext cx="1516428" cy="1516428"/>
          </a:xfrm>
          <a:prstGeom prst="rect">
            <a:avLst/>
          </a:prstGeom>
        </p:spPr>
      </p:pic>
      <p:pic>
        <p:nvPicPr>
          <p:cNvPr id="16" name="Picture 15">
            <a:extLst>
              <a:ext uri="{FF2B5EF4-FFF2-40B4-BE49-F238E27FC236}">
                <a16:creationId xmlns:a16="http://schemas.microsoft.com/office/drawing/2014/main" id="{FA8484A4-F54F-6949-AAE5-24141C0CE5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01685" y="1157598"/>
            <a:ext cx="1516428" cy="1516428"/>
          </a:xfrm>
          <a:prstGeom prst="rect">
            <a:avLst/>
          </a:prstGeom>
        </p:spPr>
      </p:pic>
      <p:pic>
        <p:nvPicPr>
          <p:cNvPr id="17" name="Picture 16">
            <a:extLst>
              <a:ext uri="{FF2B5EF4-FFF2-40B4-BE49-F238E27FC236}">
                <a16:creationId xmlns:a16="http://schemas.microsoft.com/office/drawing/2014/main" id="{70BAB970-697C-E84D-A18D-A70D484A04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08846" y="1128651"/>
            <a:ext cx="1516428" cy="1516428"/>
          </a:xfrm>
          <a:prstGeom prst="rect">
            <a:avLst/>
          </a:prstGeom>
        </p:spPr>
      </p:pic>
      <p:pic>
        <p:nvPicPr>
          <p:cNvPr id="18" name="Picture 17">
            <a:extLst>
              <a:ext uri="{FF2B5EF4-FFF2-40B4-BE49-F238E27FC236}">
                <a16:creationId xmlns:a16="http://schemas.microsoft.com/office/drawing/2014/main" id="{9BAC3B69-3491-A148-9E06-E79CDD8288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13770" y="1128651"/>
            <a:ext cx="1516428" cy="1516428"/>
          </a:xfrm>
          <a:prstGeom prst="rect">
            <a:avLst/>
          </a:prstGeom>
        </p:spPr>
      </p:pic>
    </p:spTree>
    <p:extLst>
      <p:ext uri="{BB962C8B-B14F-4D97-AF65-F5344CB8AC3E}">
        <p14:creationId xmlns:p14="http://schemas.microsoft.com/office/powerpoint/2010/main" val="1289895269"/>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Logos</a:t>
            </a:r>
          </a:p>
        </p:txBody>
      </p:sp>
    </p:spTree>
    <p:extLst>
      <p:ext uri="{BB962C8B-B14F-4D97-AF65-F5344CB8AC3E}">
        <p14:creationId xmlns:p14="http://schemas.microsoft.com/office/powerpoint/2010/main" val="3693861319"/>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Campaign Icons</a:t>
            </a:r>
          </a:p>
        </p:txBody>
      </p:sp>
    </p:spTree>
    <p:extLst>
      <p:ext uri="{BB962C8B-B14F-4D97-AF65-F5344CB8AC3E}">
        <p14:creationId xmlns:p14="http://schemas.microsoft.com/office/powerpoint/2010/main" val="67828584"/>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7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Social Icons</a:t>
            </a:r>
          </a:p>
        </p:txBody>
      </p:sp>
    </p:spTree>
    <p:extLst>
      <p:ext uri="{BB962C8B-B14F-4D97-AF65-F5344CB8AC3E}">
        <p14:creationId xmlns:p14="http://schemas.microsoft.com/office/powerpoint/2010/main" val="2379395480"/>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8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Additional Icons (to be used small within text)</a:t>
            </a:r>
          </a:p>
        </p:txBody>
      </p:sp>
    </p:spTree>
    <p:extLst>
      <p:ext uri="{BB962C8B-B14F-4D97-AF65-F5344CB8AC3E}">
        <p14:creationId xmlns:p14="http://schemas.microsoft.com/office/powerpoint/2010/main" val="3600501997"/>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2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pic>
        <p:nvPicPr>
          <p:cNvPr id="12" name="Picture 11">
            <a:extLst>
              <a:ext uri="{FF2B5EF4-FFF2-40B4-BE49-F238E27FC236}">
                <a16:creationId xmlns:a16="http://schemas.microsoft.com/office/drawing/2014/main" id="{F3CBC541-D992-7344-8078-D0ECDD1FF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Tree>
    <p:extLst>
      <p:ext uri="{BB962C8B-B14F-4D97-AF65-F5344CB8AC3E}">
        <p14:creationId xmlns:p14="http://schemas.microsoft.com/office/powerpoint/2010/main" val="625792542"/>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3_Custom Layou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561DC-CDAC-BC4B-B8F6-83902FC43E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spTree>
    <p:extLst>
      <p:ext uri="{BB962C8B-B14F-4D97-AF65-F5344CB8AC3E}">
        <p14:creationId xmlns:p14="http://schemas.microsoft.com/office/powerpoint/2010/main" val="4196850978"/>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4_Custom Layout">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41C40-0FB1-BD47-BB7A-A87C5FBC3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136" y="0"/>
            <a:ext cx="10287000" cy="6858000"/>
          </a:xfrm>
          <a:prstGeom prst="rect">
            <a:avLst/>
          </a:prstGeom>
        </p:spPr>
      </p:pic>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spTree>
    <p:extLst>
      <p:ext uri="{BB962C8B-B14F-4D97-AF65-F5344CB8AC3E}">
        <p14:creationId xmlns:p14="http://schemas.microsoft.com/office/powerpoint/2010/main" val="3136720688"/>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504E194E-9971-430F-8CC3-E629F9475896}"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3349640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4E194E-9971-430F-8CC3-E629F9475896}" type="datetimeFigureOut">
              <a:rPr kumimoji="0" lang="en-US" sz="1800" b="0" i="0" u="none" strike="noStrike" kern="1200" cap="none" spc="0" normalizeH="0" baseline="0" noProof="0" smtClean="0">
                <a:ln>
                  <a:noFill/>
                </a:ln>
                <a:solidFill>
                  <a:srgbClr val="000000"/>
                </a:solidFill>
                <a:effectLst/>
                <a:uLnTx/>
                <a:uFillTx/>
                <a:latin typeface="Times New Roman" panose="020206030504050203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9A6CA9-D3FD-40E4-B3C7-011D7FD3717A}" type="slidenum">
              <a:rPr kumimoji="0" lang="en-US" sz="1800" b="0" i="0" u="none" strike="noStrike" kern="1200" cap="none" spc="0" normalizeH="0" baseline="0" noProof="0" smtClean="0">
                <a:ln>
                  <a:noFill/>
                </a:ln>
                <a:solidFill>
                  <a:srgbClr val="000000"/>
                </a:solidFill>
                <a:effectLst/>
                <a:uLnTx/>
                <a:uFillTx/>
                <a:latin typeface="Times New Roman" panose="020206030504050203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44134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3B87-AB9A-9873-D251-0D722753D295}"/>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73C9C123-5DD9-FC55-BCA9-D547D5163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C38FFB1-E727-7326-5A27-A8B350A19A6E}"/>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11CC763B-097E-D114-DF30-FF959D5B5CEC}"/>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4ACCC177-A8C8-826B-B56A-8CC80B147BA8}"/>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933655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D70B29-4C5B-CA47-8E40-125136D15E89}"/>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10" name="Picture 9">
            <a:extLst>
              <a:ext uri="{FF2B5EF4-FFF2-40B4-BE49-F238E27FC236}">
                <a16:creationId xmlns:a16="http://schemas.microsoft.com/office/drawing/2014/main" id="{517866DD-6322-4240-80ED-2338D17E3B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0353634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C1EF9-5B7B-48FB-B68F-3050C49C3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E4AEADB-54A6-485D-B3CE-45C8F6A05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9192160-BD69-4856-AAC8-712DB46FF24E}"/>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6DD31F9A-B178-4386-8CF3-8089560872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4584FD3-EDFA-4421-9EF1-5007D54E21A7}"/>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7390760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F8F60-66E1-4439-9F20-6F65B2A0537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383F5CF-060C-484F-849F-4B365217875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6AACEF2-3E2E-450C-8E6E-6B3473AEC2E2}"/>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879188B3-4308-4376-A7B6-42B560099A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2E4DCE0-CC47-4901-885D-DAD0BB995C8C}"/>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37499099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AD461-F3BA-4403-9E38-46229206D7E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E0BC6A1-6E15-4892-AFDE-D8636C7DC0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E07047C-0C2F-4E94-9CBE-A00E3FEDAA2E}"/>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C4A8463C-6AD1-44B7-B015-8B650547411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631883-F175-4C5C-B17F-E455BF1AD885}"/>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29227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02AF7-74A5-4218-982F-F80C9A8EA26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09E4FA2-AFA6-4AFD-BD61-288B5113A3E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6D98DC3-B12E-4E6D-A07C-75D4F8429D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955A7D4-0FFE-43E9-81CF-C1B216A9E584}"/>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6" name="Espaço Reservado para Rodapé 5">
            <a:extLst>
              <a:ext uri="{FF2B5EF4-FFF2-40B4-BE49-F238E27FC236}">
                <a16:creationId xmlns:a16="http://schemas.microsoft.com/office/drawing/2014/main" id="{493C5098-ACEC-4F0F-A248-D02C47F639F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81ABD0A-DC40-4724-A67C-7FAE5B9AA0D4}"/>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35390905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1A609A-306E-43C4-9040-04CB0A951BD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9D7BD12-A475-4B42-B4DA-CD3E479D03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D941E8-F1C4-4CC8-BE7D-D771B727D07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4540EF0-6E9A-43C2-B103-3956A7976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480BD33-ECCA-4722-941B-2FD9F6DB8B8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7070DAF-CDC9-42D5-A829-C92FF7ACE838}"/>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8" name="Espaço Reservado para Rodapé 7">
            <a:extLst>
              <a:ext uri="{FF2B5EF4-FFF2-40B4-BE49-F238E27FC236}">
                <a16:creationId xmlns:a16="http://schemas.microsoft.com/office/drawing/2014/main" id="{AFB3C1A9-FD60-4276-9A91-3875E4D3776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7FC7EA7-0832-4274-8CCC-4F3490E46ACB}"/>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28140482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3AC3C-8553-4F66-93B9-D72BFB8F48C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F053542-8AB1-4F9E-AB47-B6B232D42050}"/>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4" name="Espaço Reservado para Rodapé 3">
            <a:extLst>
              <a:ext uri="{FF2B5EF4-FFF2-40B4-BE49-F238E27FC236}">
                <a16:creationId xmlns:a16="http://schemas.microsoft.com/office/drawing/2014/main" id="{043457AD-C6FD-4CB2-BAD2-73DA0702DE8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26D7581-3D2B-4674-80BD-E59D7B211718}"/>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17669343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03F5C90-7732-4D5B-8F29-A13B1EEBFCD8}"/>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3" name="Espaço Reservado para Rodapé 2">
            <a:extLst>
              <a:ext uri="{FF2B5EF4-FFF2-40B4-BE49-F238E27FC236}">
                <a16:creationId xmlns:a16="http://schemas.microsoft.com/office/drawing/2014/main" id="{F6C96101-703F-4A61-BAAB-073E8DFFC56B}"/>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13A17DD-8CBF-48CB-911A-95752E82F08B}"/>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41713121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5ECEB-166F-44F8-B1A3-72E98DBE1B2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BB4EDBA-B748-463E-A1CE-BD201434E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3002C3B-D5C3-4409-BFB5-6A14EC6ED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D0E3B5A-7549-4E03-8091-8F2DAE35CE33}"/>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6" name="Espaço Reservado para Rodapé 5">
            <a:extLst>
              <a:ext uri="{FF2B5EF4-FFF2-40B4-BE49-F238E27FC236}">
                <a16:creationId xmlns:a16="http://schemas.microsoft.com/office/drawing/2014/main" id="{C6663D0E-D8E7-41DB-8061-00BD688B943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6803C67-F9DD-42CD-A476-56456C49006B}"/>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20761490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71D70-6600-48EB-A20B-302F3A8EDC1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E914209-C63B-4F65-A681-42A085190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74AA80E-9EED-4BAE-A69F-53B92E1B1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B6B58AD-6948-4702-B807-59FABDCF406A}"/>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6" name="Espaço Reservado para Rodapé 5">
            <a:extLst>
              <a:ext uri="{FF2B5EF4-FFF2-40B4-BE49-F238E27FC236}">
                <a16:creationId xmlns:a16="http://schemas.microsoft.com/office/drawing/2014/main" id="{D29607D6-0B0A-4490-A8B4-9E80B94EBF8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C21FCF5-1D6B-4AA3-A06B-FDCF453A1B7B}"/>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38033363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1FA2C0-C7DC-48C1-8FFB-33937D98976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E8AA742-D5F4-4819-93BE-83CB8D60B1F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A78F033-3EBB-4541-ACB2-BE76DDD79B94}"/>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A665C56C-B39D-4285-B645-2C89EE00792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9A4B47-601F-4DBB-A20C-D00B1C0E8CCB}"/>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413517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0582337-59CA-FD45-8B1F-EEFC7011354C}"/>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accent2"/>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8398241C-6BED-2945-AA25-EA3551019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9267493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83A213B-1947-43D1-808C-AFAC06993A2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143B427-C25E-4512-9287-D0B55240E84B}"/>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E599EE8-0274-46FA-AB1C-55640E985913}"/>
              </a:ext>
            </a:extLst>
          </p:cNvPr>
          <p:cNvSpPr>
            <a:spLocks noGrp="1"/>
          </p:cNvSpPr>
          <p:nvPr>
            <p:ph type="dt" sz="half" idx="10"/>
          </p:nvPr>
        </p:nvSpPr>
        <p:spPr/>
        <p:txBody>
          <a:body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DB9E8893-A21E-4462-B512-E3FA2585166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BF0812C-B6F1-4383-B018-22054468269E}"/>
              </a:ext>
            </a:extLst>
          </p:cNvPr>
          <p:cNvSpPr>
            <a:spLocks noGrp="1"/>
          </p:cNvSpPr>
          <p:nvPr>
            <p:ph type="sldNum" sz="quarter" idx="12"/>
          </p:nvPr>
        </p:nvSpPr>
        <p:spPr/>
        <p:txBody>
          <a:bodyPr/>
          <a:lstStyle/>
          <a:p>
            <a:fld id="{1AE43619-9BE4-4803-A281-227FBB0F9CED}" type="slidenum">
              <a:rPr lang="pt-BR" smtClean="0"/>
              <a:t>‹#›</a:t>
            </a:fld>
            <a:endParaRPr lang="pt-BR"/>
          </a:p>
        </p:txBody>
      </p:sp>
    </p:spTree>
    <p:extLst>
      <p:ext uri="{BB962C8B-B14F-4D97-AF65-F5344CB8AC3E}">
        <p14:creationId xmlns:p14="http://schemas.microsoft.com/office/powerpoint/2010/main" val="210595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466F61B-CEDB-AF48-9A86-BA58F37CC96B}"/>
              </a:ext>
            </a:extLst>
          </p:cNvPr>
          <p:cNvSpPr>
            <a:spLocks noGrp="1"/>
          </p:cNvSpPr>
          <p:nvPr>
            <p:ph type="body" sz="quarter" idx="10" hasCustomPrompt="1"/>
          </p:nvPr>
        </p:nvSpPr>
        <p:spPr>
          <a:xfrm>
            <a:off x="3167013" y="2705882"/>
            <a:ext cx="5849937" cy="1249363"/>
          </a:xfrm>
        </p:spPr>
        <p:txBody>
          <a:bodyPr>
            <a:normAutofit/>
          </a:bodyPr>
          <a:lstStyle>
            <a:lvl1pPr marL="0" indent="0" algn="ctr">
              <a:buNone/>
              <a:defRPr sz="4500" b="1">
                <a:solidFill>
                  <a:schemeClr val="bg1"/>
                </a:solidFill>
                <a:latin typeface="Lato" panose="020F0502020204030203" pitchFamily="34" charset="77"/>
              </a:defRPr>
            </a:lvl1pPr>
          </a:lstStyle>
          <a:p>
            <a:pPr lvl="0"/>
            <a:r>
              <a:rPr lang="en-US" dirty="0"/>
              <a:t>Title Slide</a:t>
            </a:r>
          </a:p>
        </p:txBody>
      </p:sp>
      <p:pic>
        <p:nvPicPr>
          <p:cNvPr id="8" name="Picture 7">
            <a:extLst>
              <a:ext uri="{FF2B5EF4-FFF2-40B4-BE49-F238E27FC236}">
                <a16:creationId xmlns:a16="http://schemas.microsoft.com/office/drawing/2014/main" id="{3BA1C588-E845-D549-86A3-0722F562B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51978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396230-4851-4945-A5D5-DCDC1E491EB7}"/>
              </a:ext>
            </a:extLst>
          </p:cNvPr>
          <p:cNvSpPr>
            <a:spLocks noGrp="1"/>
          </p:cNvSpPr>
          <p:nvPr>
            <p:ph type="pic" sz="quarter" idx="13"/>
          </p:nvPr>
        </p:nvSpPr>
        <p:spPr>
          <a:xfrm>
            <a:off x="0" y="0"/>
            <a:ext cx="12192000" cy="6858000"/>
          </a:xfrm>
        </p:spPr>
        <p:txBody>
          <a:bodyPr/>
          <a:lstStyle/>
          <a:p>
            <a:endParaRPr lang="en-US" dirty="0"/>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p>
            <a:r>
              <a:rPr lang="en-US" dirty="0"/>
              <a:t>Full Screen Image</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17215CEE-243E-E14A-83F6-4DEDF551FD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2796536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5_Custom Layout">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E75BEC-7A59-0142-AC82-F8300D9BD4C2}"/>
              </a:ext>
            </a:extLst>
          </p:cNvPr>
          <p:cNvSpPr>
            <a:spLocks noGrp="1"/>
          </p:cNvSpPr>
          <p:nvPr>
            <p:ph type="pic" sz="quarter" idx="13"/>
          </p:nvPr>
        </p:nvSpPr>
        <p:spPr>
          <a:xfrm>
            <a:off x="0" y="0"/>
            <a:ext cx="12192000" cy="6858000"/>
          </a:xfrm>
        </p:spPr>
        <p:txBody>
          <a:bodyPr/>
          <a:lstStyle/>
          <a:p>
            <a:endParaRPr lang="en-US" dirty="0"/>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lvl1pPr>
              <a:defRPr>
                <a:solidFill>
                  <a:schemeClr val="bg1"/>
                </a:solidFill>
              </a:defRPr>
            </a:lvl1pPr>
          </a:lstStyle>
          <a:p>
            <a:r>
              <a:rPr lang="en-US" dirty="0"/>
              <a:t>Full Screen Image  </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1"/>
            <a:ext cx="1681162" cy="221989"/>
          </a:xfrm>
          <a:noFill/>
          <a:ln>
            <a:noFill/>
          </a:ln>
        </p:spPr>
        <p:txBody>
          <a:bodyPr>
            <a:normAutofit/>
          </a:bodyPr>
          <a:lstStyle>
            <a:lvl1pPr marL="0" indent="0" algn="r">
              <a:buNone/>
              <a:defRPr sz="1000" i="1">
                <a:solidFill>
                  <a:schemeClr val="bg1"/>
                </a:solidFill>
              </a:defRPr>
            </a:lvl1pPr>
          </a:lstStyle>
          <a:p>
            <a:pPr lvl="0"/>
            <a:r>
              <a:rPr lang="en-US" dirty="0"/>
              <a:t>Section title</a:t>
            </a:r>
          </a:p>
        </p:txBody>
      </p:sp>
      <p:pic>
        <p:nvPicPr>
          <p:cNvPr id="7" name="Picture 6">
            <a:extLst>
              <a:ext uri="{FF2B5EF4-FFF2-40B4-BE49-F238E27FC236}">
                <a16:creationId xmlns:a16="http://schemas.microsoft.com/office/drawing/2014/main" id="{6ED43B0A-4B47-7146-B719-F2C725A49C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47786771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Banner Image</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7" y="1369935"/>
            <a:ext cx="11056415" cy="4949825"/>
          </a:xfrm>
        </p:spPr>
        <p:txBody>
          <a:bodyPr/>
          <a:lstStyle>
            <a:lvl1pPr marL="0" indent="0">
              <a:buNone/>
              <a:defRPr/>
            </a:lvl1pPr>
          </a:lstStyle>
          <a:p>
            <a:endParaRPr lang="en-US" dirty="0"/>
          </a:p>
        </p:txBody>
      </p:sp>
      <p:pic>
        <p:nvPicPr>
          <p:cNvPr id="8" name="Picture 7">
            <a:extLst>
              <a:ext uri="{FF2B5EF4-FFF2-40B4-BE49-F238E27FC236}">
                <a16:creationId xmlns:a16="http://schemas.microsoft.com/office/drawing/2014/main" id="{491E5BD2-886E-0D4B-9B14-6066296F7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598352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2 Images</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2A7F5FF4-D2C8-8B4E-BB6F-59F018B314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8" name="Picture Placeholder 5">
            <a:extLst>
              <a:ext uri="{FF2B5EF4-FFF2-40B4-BE49-F238E27FC236}">
                <a16:creationId xmlns:a16="http://schemas.microsoft.com/office/drawing/2014/main" id="{7A8BDBC6-8300-9D46-B95A-92B30F665046}"/>
              </a:ext>
            </a:extLst>
          </p:cNvPr>
          <p:cNvSpPr>
            <a:spLocks noGrp="1"/>
          </p:cNvSpPr>
          <p:nvPr>
            <p:ph type="pic" sz="quarter" idx="16"/>
          </p:nvPr>
        </p:nvSpPr>
        <p:spPr>
          <a:xfrm>
            <a:off x="538177" y="1374531"/>
            <a:ext cx="5227003" cy="4949825"/>
          </a:xfrm>
        </p:spPr>
        <p:txBody>
          <a:bodyPr/>
          <a:lstStyle>
            <a:lvl1pPr marL="0" indent="0">
              <a:buNone/>
              <a:defRPr/>
            </a:lvl1pPr>
          </a:lstStyle>
          <a:p>
            <a:endParaRPr lang="en-US" dirty="0"/>
          </a:p>
        </p:txBody>
      </p:sp>
      <p:sp>
        <p:nvSpPr>
          <p:cNvPr id="10" name="Picture Placeholder 5">
            <a:extLst>
              <a:ext uri="{FF2B5EF4-FFF2-40B4-BE49-F238E27FC236}">
                <a16:creationId xmlns:a16="http://schemas.microsoft.com/office/drawing/2014/main" id="{27FB2ABC-F40B-D04A-BF0D-71DEBC35C2E0}"/>
              </a:ext>
            </a:extLst>
          </p:cNvPr>
          <p:cNvSpPr>
            <a:spLocks noGrp="1"/>
          </p:cNvSpPr>
          <p:nvPr>
            <p:ph type="pic" sz="quarter" idx="17"/>
          </p:nvPr>
        </p:nvSpPr>
        <p:spPr>
          <a:xfrm>
            <a:off x="6086927" y="1374531"/>
            <a:ext cx="5227003" cy="4949825"/>
          </a:xfrm>
        </p:spPr>
        <p:txBody>
          <a:bodyPr/>
          <a:lstStyle>
            <a:lvl1pPr marL="0" indent="0">
              <a:buNone/>
              <a:defRPr/>
            </a:lvl1pPr>
          </a:lstStyle>
          <a:p>
            <a:endParaRPr lang="en-US" dirty="0"/>
          </a:p>
        </p:txBody>
      </p:sp>
    </p:spTree>
    <p:extLst>
      <p:ext uri="{BB962C8B-B14F-4D97-AF65-F5344CB8AC3E}">
        <p14:creationId xmlns:p14="http://schemas.microsoft.com/office/powerpoint/2010/main" val="2845363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5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40687" y="1361922"/>
            <a:ext cx="2739199" cy="2372993"/>
          </a:xfrm>
        </p:spPr>
        <p:txBody>
          <a:bodyPr/>
          <a:lstStyle>
            <a:lvl1pPr marL="0" indent="0">
              <a:buFont typeface="Arial" panose="020B0604020202020204" pitchFamily="34" charse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40433" y="3938738"/>
            <a:ext cx="2739199" cy="2372993"/>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3" y="1361922"/>
            <a:ext cx="2739199" cy="2372993"/>
          </a:xfrm>
        </p:spPr>
        <p:txBody>
          <a:bodyPr/>
          <a:lstStyle>
            <a:lvl1pPr marL="0" indent="0">
              <a:buFont typeface="Arial" panose="020B0604020202020204" pitchFamily="34" charse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38739"/>
            <a:ext cx="2739199"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7" y="1374531"/>
            <a:ext cx="5227003" cy="4949825"/>
          </a:xfrm>
        </p:spPr>
        <p:txBody>
          <a:bodyPr/>
          <a:lstStyle>
            <a:lvl1pPr marL="0" indent="0">
              <a:buNone/>
              <a:defRPr/>
            </a:lvl1pPr>
          </a:lstStyle>
          <a:p>
            <a:endParaRPr lang="en-US" dirty="0"/>
          </a:p>
        </p:txBody>
      </p:sp>
      <p:pic>
        <p:nvPicPr>
          <p:cNvPr id="10" name="Picture 9">
            <a:extLst>
              <a:ext uri="{FF2B5EF4-FFF2-40B4-BE49-F238E27FC236}">
                <a16:creationId xmlns:a16="http://schemas.microsoft.com/office/drawing/2014/main" id="{32FDCAAB-7220-4B44-94F8-B1EEC1782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2865533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6147870" y="1374331"/>
            <a:ext cx="2617670" cy="2267711"/>
          </a:xfrm>
        </p:spPr>
        <p:txBody>
          <a:bodyPr/>
          <a:lstStyle>
            <a:lvl1pPr marL="0" indent="0">
              <a:buFont typeface="Arial" panose="020B0604020202020204" pitchFamily="34" charse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6147870" y="3839267"/>
            <a:ext cx="2617670" cy="2267711"/>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946091" y="1374331"/>
            <a:ext cx="2617670" cy="2267711"/>
          </a:xfrm>
        </p:spPr>
        <p:txBody>
          <a:bodyPr/>
          <a:lstStyle>
            <a:lvl1pPr marL="0" indent="0">
              <a:buFont typeface="Arial" panose="020B0604020202020204" pitchFamily="34" charse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946091" y="3839267"/>
            <a:ext cx="2617670" cy="2267711"/>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0" name="Picture Placeholder 6">
            <a:extLst>
              <a:ext uri="{FF2B5EF4-FFF2-40B4-BE49-F238E27FC236}">
                <a16:creationId xmlns:a16="http://schemas.microsoft.com/office/drawing/2014/main" id="{0D430407-FF24-DF44-A0FA-47DDEB358DFB}"/>
              </a:ext>
            </a:extLst>
          </p:cNvPr>
          <p:cNvSpPr>
            <a:spLocks noGrp="1"/>
          </p:cNvSpPr>
          <p:nvPr>
            <p:ph type="pic" sz="quarter" idx="16"/>
          </p:nvPr>
        </p:nvSpPr>
        <p:spPr>
          <a:xfrm>
            <a:off x="550920" y="1374331"/>
            <a:ext cx="2617670" cy="2267711"/>
          </a:xfrm>
        </p:spPr>
        <p:txBody>
          <a:bodyPr/>
          <a:lstStyle>
            <a:lvl1pPr marL="0" indent="0">
              <a:buFont typeface="Arial" panose="020B0604020202020204" pitchFamily="34" charset="0"/>
              <a:buNone/>
              <a:defRPr/>
            </a:lvl1pPr>
          </a:lstStyle>
          <a:p>
            <a:endParaRPr lang="en-US" dirty="0"/>
          </a:p>
        </p:txBody>
      </p:sp>
      <p:sp>
        <p:nvSpPr>
          <p:cNvPr id="11" name="Picture Placeholder 6">
            <a:extLst>
              <a:ext uri="{FF2B5EF4-FFF2-40B4-BE49-F238E27FC236}">
                <a16:creationId xmlns:a16="http://schemas.microsoft.com/office/drawing/2014/main" id="{C20FF0DE-267F-7C49-BE5B-EB126390A881}"/>
              </a:ext>
            </a:extLst>
          </p:cNvPr>
          <p:cNvSpPr>
            <a:spLocks noGrp="1"/>
          </p:cNvSpPr>
          <p:nvPr>
            <p:ph type="pic" sz="quarter" idx="17"/>
          </p:nvPr>
        </p:nvSpPr>
        <p:spPr>
          <a:xfrm>
            <a:off x="550920" y="3839267"/>
            <a:ext cx="2617670" cy="2267711"/>
          </a:xfrm>
        </p:spPr>
        <p:txBody>
          <a:bodyPr/>
          <a:lstStyle>
            <a:lvl1pPr marL="0" indent="0">
              <a:buNone/>
              <a:defRPr/>
            </a:lvl1pPr>
          </a:lstStyle>
          <a:p>
            <a:endParaRPr lang="en-US" dirty="0"/>
          </a:p>
        </p:txBody>
      </p:sp>
      <p:sp>
        <p:nvSpPr>
          <p:cNvPr id="12" name="Picture Placeholder 6">
            <a:extLst>
              <a:ext uri="{FF2B5EF4-FFF2-40B4-BE49-F238E27FC236}">
                <a16:creationId xmlns:a16="http://schemas.microsoft.com/office/drawing/2014/main" id="{4D4BB444-8D8D-1943-85BE-1DAC20059FC0}"/>
              </a:ext>
            </a:extLst>
          </p:cNvPr>
          <p:cNvSpPr>
            <a:spLocks noGrp="1"/>
          </p:cNvSpPr>
          <p:nvPr>
            <p:ph type="pic" sz="quarter" idx="18"/>
          </p:nvPr>
        </p:nvSpPr>
        <p:spPr>
          <a:xfrm>
            <a:off x="3349649" y="1374331"/>
            <a:ext cx="2617670" cy="2267711"/>
          </a:xfrm>
        </p:spPr>
        <p:txBody>
          <a:bodyPr/>
          <a:lstStyle>
            <a:lvl1pPr marL="0" indent="0">
              <a:buFont typeface="Arial" panose="020B0604020202020204" pitchFamily="34" charset="0"/>
              <a:buNone/>
              <a:defRPr/>
            </a:lvl1pPr>
          </a:lstStyle>
          <a:p>
            <a:endParaRPr lang="en-US" dirty="0"/>
          </a:p>
        </p:txBody>
      </p:sp>
      <p:sp>
        <p:nvSpPr>
          <p:cNvPr id="15" name="Picture Placeholder 6">
            <a:extLst>
              <a:ext uri="{FF2B5EF4-FFF2-40B4-BE49-F238E27FC236}">
                <a16:creationId xmlns:a16="http://schemas.microsoft.com/office/drawing/2014/main" id="{AECE3B3C-4DFC-3F46-974C-F90291F6F7B2}"/>
              </a:ext>
            </a:extLst>
          </p:cNvPr>
          <p:cNvSpPr>
            <a:spLocks noGrp="1"/>
          </p:cNvSpPr>
          <p:nvPr>
            <p:ph type="pic" sz="quarter" idx="19"/>
          </p:nvPr>
        </p:nvSpPr>
        <p:spPr>
          <a:xfrm>
            <a:off x="3349395" y="3839267"/>
            <a:ext cx="2617670" cy="2267711"/>
          </a:xfrm>
        </p:spPr>
        <p:txBody>
          <a:bodyPr/>
          <a:lstStyle>
            <a:lvl1pPr marL="0" indent="0">
              <a:buNone/>
              <a:defRPr/>
            </a:lvl1pPr>
          </a:lstStyle>
          <a:p>
            <a:endParaRPr lang="en-US" dirty="0"/>
          </a:p>
        </p:txBody>
      </p:sp>
      <p:pic>
        <p:nvPicPr>
          <p:cNvPr id="16" name="Picture 15">
            <a:extLst>
              <a:ext uri="{FF2B5EF4-FFF2-40B4-BE49-F238E27FC236}">
                <a16:creationId xmlns:a16="http://schemas.microsoft.com/office/drawing/2014/main" id="{737A07E1-23D1-F44A-B37E-17869C853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134579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Image Right</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5787" cy="4949825"/>
          </a:xfrm>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9" name="Picture 8">
            <a:extLst>
              <a:ext uri="{FF2B5EF4-FFF2-40B4-BE49-F238E27FC236}">
                <a16:creationId xmlns:a16="http://schemas.microsoft.com/office/drawing/2014/main" id="{B085A3B8-7022-A945-8789-666525B302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56536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D267-7AAC-6523-9DD1-688EF1683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2FD8EC1-0AC8-42B5-2192-96079ED411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4836E-B72A-63DF-6CFD-AAB040233A6D}"/>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C832E7D9-9289-FF4E-9EAE-E813DC91119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F13F6EB6-2B95-8DFE-0D95-DB6B69B13955}"/>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3408296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Image Left / Text Right</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38177" y="1406526"/>
            <a:ext cx="5665787" cy="4949825"/>
          </a:xfrm>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67034E6-4058-BF4D-9B16-E6A4DDC7F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FBBB799A-455A-0049-AF35-A3925327E3FA}"/>
              </a:ext>
            </a:extLst>
          </p:cNvPr>
          <p:cNvSpPr>
            <a:spLocks noGrp="1"/>
          </p:cNvSpPr>
          <p:nvPr>
            <p:ph type="body" sz="quarter" idx="10"/>
          </p:nvPr>
        </p:nvSpPr>
        <p:spPr>
          <a:xfrm>
            <a:off x="6426913" y="1407420"/>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1132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2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5787"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5665787"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E4928156-556C-D14F-81F1-6ACDB2161271}"/>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0" name="Picture 9">
            <a:extLst>
              <a:ext uri="{FF2B5EF4-FFF2-40B4-BE49-F238E27FC236}">
                <a16:creationId xmlns:a16="http://schemas.microsoft.com/office/drawing/2014/main" id="{288AAE64-A21D-364D-AE17-4B70B6C6C0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C200CE8A-513E-8649-A9A2-B76957EF0490}"/>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70432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3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5664771"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2739199" cy="2372993"/>
          </a:xfrm>
        </p:spPr>
        <p:txBody>
          <a:bodyPr/>
          <a:lstStyle>
            <a:lvl1pPr marL="0" inden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83343"/>
            <a:ext cx="2739199" cy="2372993"/>
          </a:xfrm>
        </p:spPr>
        <p:txBody>
          <a:bodyPr/>
          <a:lstStyle>
            <a:lvl1pPr marL="0" indent="0">
              <a:buNone/>
              <a:defRPr/>
            </a:lvl1pPr>
          </a:lstStyle>
          <a:p>
            <a:endParaRPr lang="en-US" dirty="0"/>
          </a:p>
        </p:txBody>
      </p:sp>
      <p:sp>
        <p:nvSpPr>
          <p:cNvPr id="15" name="Text Placeholder 15">
            <a:extLst>
              <a:ext uri="{FF2B5EF4-FFF2-40B4-BE49-F238E27FC236}">
                <a16:creationId xmlns:a16="http://schemas.microsoft.com/office/drawing/2014/main" id="{0EE72819-A853-E148-9D00-FBEDC99CA5DC}"/>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9" name="Picture 8">
            <a:extLst>
              <a:ext uri="{FF2B5EF4-FFF2-40B4-BE49-F238E27FC236}">
                <a16:creationId xmlns:a16="http://schemas.microsoft.com/office/drawing/2014/main" id="{99EAE0DA-559B-8C45-833B-6C24F14BC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D5DCA60A-104B-BC45-9534-22EAE34C5346}"/>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9008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Text Left / 4 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6"/>
            <a:ext cx="2739199" cy="2372993"/>
          </a:xfrm>
        </p:spPr>
        <p:txBody>
          <a:bodyPr/>
          <a:lstStyle>
            <a:lvl1pPr marL="0" indent="0">
              <a:buNone/>
              <a:defRPr/>
            </a:lvl1pPr>
          </a:lstStyle>
          <a:p>
            <a:endParaRPr lang="en-US" dirty="0"/>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28805" y="3983343"/>
            <a:ext cx="2739199" cy="2372993"/>
          </a:xfrm>
        </p:spPr>
        <p:txBody>
          <a:bodyPr/>
          <a:lstStyle>
            <a:lvl1pPr marL="0" indent="0">
              <a:buNone/>
              <a:defRPr/>
            </a:lvl1pPr>
          </a:lstStyle>
          <a:p>
            <a:endParaRPr lang="en-US" dirty="0"/>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3" y="1406526"/>
            <a:ext cx="2739199" cy="2372993"/>
          </a:xfrm>
        </p:spPr>
        <p:txBody>
          <a:bodyPr/>
          <a:lstStyle>
            <a:lvl1pPr marL="0" indent="0">
              <a:buNone/>
              <a:defRPr/>
            </a:lvl1pPr>
          </a:lstStyle>
          <a:p>
            <a:endParaRPr lang="en-US" dirty="0"/>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5" y="3983343"/>
            <a:ext cx="2739199" cy="2372993"/>
          </a:xfrm>
        </p:spPr>
        <p:txBody>
          <a:bodyPr/>
          <a:lstStyle>
            <a:lvl1pPr marL="0" indent="0">
              <a:buNone/>
              <a:defRPr/>
            </a:lvl1pPr>
          </a:lstStyle>
          <a:p>
            <a:endParaRPr lang="en-US" dirty="0"/>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0" name="Picture 9">
            <a:extLst>
              <a:ext uri="{FF2B5EF4-FFF2-40B4-BE49-F238E27FC236}">
                <a16:creationId xmlns:a16="http://schemas.microsoft.com/office/drawing/2014/main" id="{8B3A3889-5CB8-1346-A0F3-A8E79A72D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C0AEF5EF-0F73-FB48-9178-903DD3E03BA7}"/>
              </a:ext>
            </a:extLst>
          </p:cNvPr>
          <p:cNvSpPr>
            <a:spLocks noGrp="1"/>
          </p:cNvSpPr>
          <p:nvPr>
            <p:ph type="body" sz="quarter" idx="10"/>
          </p:nvPr>
        </p:nvSpPr>
        <p:spPr>
          <a:xfrm>
            <a:off x="453384" y="1416871"/>
            <a:ext cx="5167679" cy="4949444"/>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4145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2 Column Text  with Subtitles</a:t>
            </a:r>
          </a:p>
        </p:txBody>
      </p:sp>
      <p:cxnSp>
        <p:nvCxnSpPr>
          <p:cNvPr id="6" name="Straight Connector 5">
            <a:extLst>
              <a:ext uri="{FF2B5EF4-FFF2-40B4-BE49-F238E27FC236}">
                <a16:creationId xmlns:a16="http://schemas.microsoft.com/office/drawing/2014/main" id="{AFEE40B7-B1AE-FB4B-B7B1-106E617AD52C}"/>
              </a:ext>
            </a:extLst>
          </p:cNvPr>
          <p:cNvCxnSpPr>
            <a:cxnSpLocks/>
          </p:cNvCxnSpPr>
          <p:nvPr userDrawn="1"/>
        </p:nvCxnSpPr>
        <p:spPr>
          <a:xfrm>
            <a:off x="538177" y="1321162"/>
            <a:ext cx="1105641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D7707D67-71D5-F646-9CE8-F09739079C20}"/>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9" name="Text Placeholder 8">
            <a:extLst>
              <a:ext uri="{FF2B5EF4-FFF2-40B4-BE49-F238E27FC236}">
                <a16:creationId xmlns:a16="http://schemas.microsoft.com/office/drawing/2014/main" id="{70968B5E-9CA5-B449-8F04-D0DCB5E030DA}"/>
              </a:ext>
            </a:extLst>
          </p:cNvPr>
          <p:cNvSpPr>
            <a:spLocks noGrp="1"/>
          </p:cNvSpPr>
          <p:nvPr>
            <p:ph type="body" sz="quarter" idx="10" hasCustomPrompt="1"/>
          </p:nvPr>
        </p:nvSpPr>
        <p:spPr>
          <a:xfrm>
            <a:off x="538176" y="1406891"/>
            <a:ext cx="5313983"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21" name="Text Placeholder 8">
            <a:extLst>
              <a:ext uri="{FF2B5EF4-FFF2-40B4-BE49-F238E27FC236}">
                <a16:creationId xmlns:a16="http://schemas.microsoft.com/office/drawing/2014/main" id="{35DB118D-A5A1-EC49-923F-64AE2687D41E}"/>
              </a:ext>
            </a:extLst>
          </p:cNvPr>
          <p:cNvSpPr>
            <a:spLocks noGrp="1"/>
          </p:cNvSpPr>
          <p:nvPr>
            <p:ph type="body" sz="quarter" idx="15" hasCustomPrompt="1"/>
          </p:nvPr>
        </p:nvSpPr>
        <p:spPr>
          <a:xfrm>
            <a:off x="6268417" y="1406891"/>
            <a:ext cx="5313983"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pic>
        <p:nvPicPr>
          <p:cNvPr id="10" name="Picture 9">
            <a:extLst>
              <a:ext uri="{FF2B5EF4-FFF2-40B4-BE49-F238E27FC236}">
                <a16:creationId xmlns:a16="http://schemas.microsoft.com/office/drawing/2014/main" id="{A5BB40DF-7C40-3F43-8B38-E5E0986AD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DD38A1D7-48B8-1A4E-B97A-37549952F64B}"/>
              </a:ext>
            </a:extLst>
          </p:cNvPr>
          <p:cNvSpPr>
            <a:spLocks noGrp="1"/>
          </p:cNvSpPr>
          <p:nvPr>
            <p:ph type="body" sz="quarter" idx="17"/>
          </p:nvPr>
        </p:nvSpPr>
        <p:spPr>
          <a:xfrm>
            <a:off x="538176" y="1908556"/>
            <a:ext cx="5313983"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13" name="Text Placeholder 8">
            <a:extLst>
              <a:ext uri="{FF2B5EF4-FFF2-40B4-BE49-F238E27FC236}">
                <a16:creationId xmlns:a16="http://schemas.microsoft.com/office/drawing/2014/main" id="{96F374FB-093B-EE4B-B30B-AB95468AC7E6}"/>
              </a:ext>
            </a:extLst>
          </p:cNvPr>
          <p:cNvSpPr>
            <a:spLocks noGrp="1"/>
          </p:cNvSpPr>
          <p:nvPr>
            <p:ph type="body" sz="quarter" idx="18"/>
          </p:nvPr>
        </p:nvSpPr>
        <p:spPr>
          <a:xfrm>
            <a:off x="6268416" y="1906188"/>
            <a:ext cx="5313983"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6157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dirty="0"/>
              <a:t>2 Column Text  with Subtitles &amp; Image</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6"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0"/>
            <a:ext cx="3505186" cy="385335"/>
          </a:xfrm>
        </p:spPr>
        <p:txBody>
          <a:bodyPr/>
          <a:lstStyle>
            <a:lvl1pPr marL="0" indent="0">
              <a:buNone/>
              <a:defRPr>
                <a:solidFill>
                  <a:schemeClr val="accent1"/>
                </a:solidFill>
              </a:defRPr>
            </a:lvl1pPr>
          </a:lstStyle>
          <a:p>
            <a:pPr lvl="0"/>
            <a:r>
              <a:rPr lang="en-US" dirty="0"/>
              <a:t>Subtitle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8004613" y="1321162"/>
            <a:ext cx="3589979" cy="4936764"/>
          </a:xfrm>
        </p:spPr>
        <p:txBody>
          <a:bodyPr/>
          <a:lstStyle>
            <a:lvl1pPr marL="0" indent="0">
              <a:buNone/>
              <a:defRPr/>
            </a:lvl1pPr>
          </a:lstStyle>
          <a:p>
            <a:endParaRPr lang="en-US" dirty="0"/>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4" name="Text Placeholder 8">
            <a:extLst>
              <a:ext uri="{FF2B5EF4-FFF2-40B4-BE49-F238E27FC236}">
                <a16:creationId xmlns:a16="http://schemas.microsoft.com/office/drawing/2014/main" id="{3965B29D-81A4-384E-A25C-25E401B09F15}"/>
              </a:ext>
            </a:extLst>
          </p:cNvPr>
          <p:cNvSpPr>
            <a:spLocks noGrp="1"/>
          </p:cNvSpPr>
          <p:nvPr>
            <p:ph type="body" sz="quarter" idx="17"/>
          </p:nvPr>
        </p:nvSpPr>
        <p:spPr>
          <a:xfrm>
            <a:off x="538176"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15" name="Text Placeholder 8">
            <a:extLst>
              <a:ext uri="{FF2B5EF4-FFF2-40B4-BE49-F238E27FC236}">
                <a16:creationId xmlns:a16="http://schemas.microsoft.com/office/drawing/2014/main" id="{72668BC4-3F27-2641-9A0F-2EEF9A867CE4}"/>
              </a:ext>
            </a:extLst>
          </p:cNvPr>
          <p:cNvSpPr>
            <a:spLocks noGrp="1"/>
          </p:cNvSpPr>
          <p:nvPr>
            <p:ph type="body" sz="quarter" idx="18"/>
          </p:nvPr>
        </p:nvSpPr>
        <p:spPr>
          <a:xfrm>
            <a:off x="4271394"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5564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lvl1pPr>
              <a:defRPr/>
            </a:lvl1pPr>
          </a:lstStyle>
          <a:p>
            <a:r>
              <a:rPr lang="en-US" dirty="0"/>
              <a:t>3 Column Text  with Subtitles</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hasCustomPrompt="1"/>
          </p:nvPr>
        </p:nvSpPr>
        <p:spPr>
          <a:xfrm>
            <a:off x="538177" y="1406891"/>
            <a:ext cx="3505186" cy="385334"/>
          </a:xfrm>
        </p:spPr>
        <p:txBody>
          <a:bodyPr/>
          <a:lstStyle>
            <a:lvl1pPr marL="0" indent="0">
              <a:buFont typeface="Arial" panose="020B0604020202020204" pitchFamily="34" charset="0"/>
              <a:buNone/>
              <a:defRPr>
                <a:solidFill>
                  <a:schemeClr val="accent1"/>
                </a:solidFill>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Subtitle</a:t>
            </a:r>
          </a:p>
          <a:p>
            <a:pPr lvl="0"/>
            <a:endParaRPr lang="en-US" dirty="0"/>
          </a:p>
          <a:p>
            <a:pPr lvl="0"/>
            <a:endParaRPr lang="en-US" dirty="0"/>
          </a:p>
          <a:p>
            <a:pPr lvl="0"/>
            <a:endParaRPr lang="en-US" dirty="0"/>
          </a:p>
          <a:p>
            <a:pPr lvl="0"/>
            <a:endParaRPr lang="en-US" dirty="0"/>
          </a:p>
          <a:p>
            <a:pPr lvl="1"/>
            <a:endParaRPr lang="en-US" dirty="0"/>
          </a:p>
        </p:txBody>
      </p:sp>
      <p:sp>
        <p:nvSpPr>
          <p:cNvPr id="8" name="Text Placeholder 8">
            <a:extLst>
              <a:ext uri="{FF2B5EF4-FFF2-40B4-BE49-F238E27FC236}">
                <a16:creationId xmlns:a16="http://schemas.microsoft.com/office/drawing/2014/main" id="{2479966F-FE4A-6A49-B0EC-A381E1AB543D}"/>
              </a:ext>
            </a:extLst>
          </p:cNvPr>
          <p:cNvSpPr>
            <a:spLocks noGrp="1"/>
          </p:cNvSpPr>
          <p:nvPr>
            <p:ph type="body" sz="quarter" idx="11" hasCustomPrompt="1"/>
          </p:nvPr>
        </p:nvSpPr>
        <p:spPr>
          <a:xfrm>
            <a:off x="4271395" y="1406890"/>
            <a:ext cx="3505186" cy="385335"/>
          </a:xfrm>
        </p:spPr>
        <p:txBody>
          <a:bodyPr/>
          <a:lstStyle>
            <a:lvl1pPr marL="0" indent="0">
              <a:buNone/>
              <a:defRPr>
                <a:solidFill>
                  <a:schemeClr val="accent1"/>
                </a:solidFill>
              </a:defRPr>
            </a:lvl1pPr>
          </a:lstStyle>
          <a:p>
            <a:pPr lvl="0"/>
            <a:r>
              <a:rPr lang="en-US" dirty="0"/>
              <a:t>Subtitle</a:t>
            </a:r>
          </a:p>
        </p:txBody>
      </p:sp>
      <p:cxnSp>
        <p:nvCxnSpPr>
          <p:cNvPr id="10" name="Straight Connector 9">
            <a:extLst>
              <a:ext uri="{FF2B5EF4-FFF2-40B4-BE49-F238E27FC236}">
                <a16:creationId xmlns:a16="http://schemas.microsoft.com/office/drawing/2014/main" id="{4895CBF6-7D8E-9A46-B99C-D20ADB9B54CD}"/>
              </a:ext>
            </a:extLst>
          </p:cNvPr>
          <p:cNvCxnSpPr/>
          <p:nvPr userDrawn="1"/>
        </p:nvCxnSpPr>
        <p:spPr>
          <a:xfrm>
            <a:off x="538177" y="1321162"/>
            <a:ext cx="3505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4555E0-3E63-084C-8324-D53DF7305839}"/>
              </a:ext>
            </a:extLst>
          </p:cNvPr>
          <p:cNvCxnSpPr/>
          <p:nvPr userDrawn="1"/>
        </p:nvCxnSpPr>
        <p:spPr>
          <a:xfrm>
            <a:off x="4271395" y="1314716"/>
            <a:ext cx="350518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13" name="Text Placeholder 8">
            <a:extLst>
              <a:ext uri="{FF2B5EF4-FFF2-40B4-BE49-F238E27FC236}">
                <a16:creationId xmlns:a16="http://schemas.microsoft.com/office/drawing/2014/main" id="{45D56212-168A-0442-A89F-1CB462E97730}"/>
              </a:ext>
            </a:extLst>
          </p:cNvPr>
          <p:cNvSpPr>
            <a:spLocks noGrp="1"/>
          </p:cNvSpPr>
          <p:nvPr>
            <p:ph type="body" sz="quarter" idx="16" hasCustomPrompt="1"/>
          </p:nvPr>
        </p:nvSpPr>
        <p:spPr>
          <a:xfrm>
            <a:off x="8004613" y="1406890"/>
            <a:ext cx="3505186" cy="385335"/>
          </a:xfrm>
        </p:spPr>
        <p:txBody>
          <a:bodyPr/>
          <a:lstStyle>
            <a:lvl1pPr marL="0" indent="0">
              <a:buNone/>
              <a:defRPr>
                <a:solidFill>
                  <a:schemeClr val="accent1"/>
                </a:solidFill>
              </a:defRPr>
            </a:lvl1pPr>
          </a:lstStyle>
          <a:p>
            <a:pPr lvl="0"/>
            <a:r>
              <a:rPr lang="en-US" dirty="0"/>
              <a:t>Subtitle</a:t>
            </a:r>
          </a:p>
        </p:txBody>
      </p:sp>
      <p:cxnSp>
        <p:nvCxnSpPr>
          <p:cNvPr id="14" name="Straight Connector 13">
            <a:extLst>
              <a:ext uri="{FF2B5EF4-FFF2-40B4-BE49-F238E27FC236}">
                <a16:creationId xmlns:a16="http://schemas.microsoft.com/office/drawing/2014/main" id="{7F856794-25C7-CD49-9D76-59A6CF769592}"/>
              </a:ext>
            </a:extLst>
          </p:cNvPr>
          <p:cNvCxnSpPr/>
          <p:nvPr userDrawn="1"/>
        </p:nvCxnSpPr>
        <p:spPr>
          <a:xfrm>
            <a:off x="8004613" y="1314716"/>
            <a:ext cx="3505186"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97B8147-3DED-F34A-AF13-9D48310DC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9" name="Text Placeholder 8">
            <a:extLst>
              <a:ext uri="{FF2B5EF4-FFF2-40B4-BE49-F238E27FC236}">
                <a16:creationId xmlns:a16="http://schemas.microsoft.com/office/drawing/2014/main" id="{24B9BE4C-987A-FE4C-B698-078C22F8D226}"/>
              </a:ext>
            </a:extLst>
          </p:cNvPr>
          <p:cNvSpPr>
            <a:spLocks noGrp="1"/>
          </p:cNvSpPr>
          <p:nvPr>
            <p:ph type="body" sz="quarter" idx="18"/>
          </p:nvPr>
        </p:nvSpPr>
        <p:spPr>
          <a:xfrm>
            <a:off x="538176"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20" name="Text Placeholder 8">
            <a:extLst>
              <a:ext uri="{FF2B5EF4-FFF2-40B4-BE49-F238E27FC236}">
                <a16:creationId xmlns:a16="http://schemas.microsoft.com/office/drawing/2014/main" id="{FBF3C05B-23E6-9843-B6F0-B86EDEC3B180}"/>
              </a:ext>
            </a:extLst>
          </p:cNvPr>
          <p:cNvSpPr>
            <a:spLocks noGrp="1"/>
          </p:cNvSpPr>
          <p:nvPr>
            <p:ph type="body" sz="quarter" idx="19"/>
          </p:nvPr>
        </p:nvSpPr>
        <p:spPr>
          <a:xfrm>
            <a:off x="4271394"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21" name="Text Placeholder 8">
            <a:extLst>
              <a:ext uri="{FF2B5EF4-FFF2-40B4-BE49-F238E27FC236}">
                <a16:creationId xmlns:a16="http://schemas.microsoft.com/office/drawing/2014/main" id="{3FE3A7E5-C354-6741-9C9E-9BD5DC7D8104}"/>
              </a:ext>
            </a:extLst>
          </p:cNvPr>
          <p:cNvSpPr>
            <a:spLocks noGrp="1"/>
          </p:cNvSpPr>
          <p:nvPr>
            <p:ph type="body" sz="quarter" idx="20"/>
          </p:nvPr>
        </p:nvSpPr>
        <p:spPr>
          <a:xfrm>
            <a:off x="8004612" y="1908556"/>
            <a:ext cx="3505187" cy="4349370"/>
          </a:xfrm>
        </p:spPr>
        <p:txBody>
          <a:bodyPr/>
          <a:lstStyle>
            <a:lvl1pPr marL="0" indent="0">
              <a:lnSpc>
                <a:spcPct val="100000"/>
              </a:lnSpc>
              <a:buNone/>
              <a:defRPr sz="1600"/>
            </a:lvl1pPr>
            <a:lvl2pPr marL="800100" indent="-342900">
              <a:lnSpc>
                <a:spcPct val="100000"/>
              </a:lnSpc>
              <a:buFont typeface="Arial" panose="020B0604020202020204" pitchFamily="34" charset="0"/>
              <a:buChar char="•"/>
              <a:defRPr sz="1400"/>
            </a:lvl2pPr>
            <a:lvl3pPr marL="1257300" indent="-342900">
              <a:lnSpc>
                <a:spcPct val="100000"/>
              </a:lnSpc>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08380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1"/>
            <a:ext cx="2817640" cy="860527"/>
          </a:xfrm>
        </p:spPr>
        <p:txBody>
          <a:bodyPr/>
          <a:lstStyle/>
          <a:p>
            <a:r>
              <a:rPr lang="en-US" dirty="0"/>
              <a:t>1/3 Text + </a:t>
            </a:r>
            <a:br>
              <a:rPr lang="en-US" dirty="0"/>
            </a:br>
            <a:r>
              <a:rPr lang="en-US" dirty="0"/>
              <a:t>Large Image</a:t>
            </a:r>
          </a:p>
        </p:txBody>
      </p:sp>
      <p:sp>
        <p:nvSpPr>
          <p:cNvPr id="9" name="Picture Placeholder 6">
            <a:extLst>
              <a:ext uri="{FF2B5EF4-FFF2-40B4-BE49-F238E27FC236}">
                <a16:creationId xmlns:a16="http://schemas.microsoft.com/office/drawing/2014/main" id="{D9B9ACE3-0540-FD4F-9D5C-52BC36F85B39}"/>
              </a:ext>
            </a:extLst>
          </p:cNvPr>
          <p:cNvSpPr>
            <a:spLocks noGrp="1"/>
          </p:cNvSpPr>
          <p:nvPr>
            <p:ph type="pic" sz="quarter" idx="12"/>
          </p:nvPr>
        </p:nvSpPr>
        <p:spPr>
          <a:xfrm>
            <a:off x="3531221" y="780585"/>
            <a:ext cx="8063372" cy="5477341"/>
          </a:xfrm>
        </p:spPr>
        <p:txBody>
          <a:bodyPr/>
          <a:lstStyle>
            <a:lvl1pPr marL="0" indent="0">
              <a:buNone/>
              <a:defRPr/>
            </a:lvl1pPr>
          </a:lstStyle>
          <a:p>
            <a:endParaRPr lang="en-US" dirty="0"/>
          </a:p>
        </p:txBody>
      </p:sp>
      <p:sp>
        <p:nvSpPr>
          <p:cNvPr id="12" name="Text Placeholder 15">
            <a:extLst>
              <a:ext uri="{FF2B5EF4-FFF2-40B4-BE49-F238E27FC236}">
                <a16:creationId xmlns:a16="http://schemas.microsoft.com/office/drawing/2014/main" id="{A237E712-EB6D-5F4E-A678-9F1F084BCAEC}"/>
              </a:ext>
            </a:extLst>
          </p:cNvPr>
          <p:cNvSpPr>
            <a:spLocks noGrp="1"/>
          </p:cNvSpPr>
          <p:nvPr>
            <p:ph type="body" sz="quarter" idx="13"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13" name="Picture 12">
            <a:extLst>
              <a:ext uri="{FF2B5EF4-FFF2-40B4-BE49-F238E27FC236}">
                <a16:creationId xmlns:a16="http://schemas.microsoft.com/office/drawing/2014/main" id="{4D36AF17-7CC3-5648-8208-38B2967B1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7" name="Text Placeholder 6">
            <a:extLst>
              <a:ext uri="{FF2B5EF4-FFF2-40B4-BE49-F238E27FC236}">
                <a16:creationId xmlns:a16="http://schemas.microsoft.com/office/drawing/2014/main" id="{5920A1F0-34E4-9B42-AAF6-92DCCCA30EC2}"/>
              </a:ext>
            </a:extLst>
          </p:cNvPr>
          <p:cNvSpPr>
            <a:spLocks noGrp="1"/>
          </p:cNvSpPr>
          <p:nvPr>
            <p:ph type="body" sz="quarter" idx="14"/>
          </p:nvPr>
        </p:nvSpPr>
        <p:spPr>
          <a:xfrm>
            <a:off x="454025" y="1775638"/>
            <a:ext cx="2816225" cy="4482288"/>
          </a:xfrm>
        </p:spPr>
        <p:txBody>
          <a:bodyPr/>
          <a:lstStyle/>
          <a:p>
            <a:pPr lvl="0"/>
            <a:r>
              <a:rPr lang="en-US" dirty="0"/>
              <a:t>Edit Master text styles</a:t>
            </a:r>
          </a:p>
        </p:txBody>
      </p:sp>
    </p:spTree>
    <p:extLst>
      <p:ext uri="{BB962C8B-B14F-4D97-AF65-F5344CB8AC3E}">
        <p14:creationId xmlns:p14="http://schemas.microsoft.com/office/powerpoint/2010/main" val="2664191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6266330" y="820739"/>
            <a:ext cx="5267744" cy="5535612"/>
          </a:xfrm>
        </p:spPr>
        <p:txBody>
          <a:bodyPr/>
          <a:lstStyle>
            <a:lvl1pPr marL="0" indent="0">
              <a:buFontTx/>
              <a:buNone/>
              <a:defRPr sz="1600"/>
            </a:lvl1pPr>
            <a:lvl2pPr marL="800100" indent="-342900">
              <a:buFont typeface="Arial" panose="020B0604020202020204" pitchFamily="34" charset="0"/>
              <a:buChar char="•"/>
              <a:defRPr sz="1400"/>
            </a:lvl2pPr>
            <a:lvl3pPr>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500" b="1">
                <a:solidFill>
                  <a:schemeClr val="accent1"/>
                </a:solidFill>
              </a:defRPr>
            </a:lvl1pPr>
            <a:lvl2pPr marL="457200" indent="0">
              <a:buNone/>
              <a:defRPr sz="4000">
                <a:solidFill>
                  <a:schemeClr val="accent1"/>
                </a:solidFill>
              </a:defRPr>
            </a:lvl2pPr>
            <a:lvl3pPr marL="914400" indent="0">
              <a:buNone/>
              <a:defRPr sz="4000">
                <a:solidFill>
                  <a:schemeClr val="accent1"/>
                </a:solidFill>
              </a:defRPr>
            </a:lvl3pPr>
            <a:lvl4pPr marL="1371600" indent="0">
              <a:buNone/>
              <a:defRPr sz="4000">
                <a:solidFill>
                  <a:schemeClr val="accent1"/>
                </a:solidFill>
              </a:defRPr>
            </a:lvl4pPr>
            <a:lvl5pPr marL="1828800" indent="0">
              <a:buNone/>
              <a:defRPr sz="4000">
                <a:solidFill>
                  <a:schemeClr val="accent1"/>
                </a:solidFill>
              </a:defRPr>
            </a:lvl5pPr>
          </a:lstStyle>
          <a:p>
            <a:pPr lvl="0"/>
            <a:r>
              <a:rPr lang="en-US" dirty="0"/>
              <a:t>Oversized left aligned titles, quotes and short content</a:t>
            </a:r>
          </a:p>
        </p:txBody>
      </p:sp>
      <p:pic>
        <p:nvPicPr>
          <p:cNvPr id="7" name="Picture 6">
            <a:extLst>
              <a:ext uri="{FF2B5EF4-FFF2-40B4-BE49-F238E27FC236}">
                <a16:creationId xmlns:a16="http://schemas.microsoft.com/office/drawing/2014/main" id="{D037C7B6-7A38-B942-BB34-4F5400B045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009189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sp>
        <p:nvSpPr>
          <p:cNvPr id="9" name="Content Placeholder 8">
            <a:extLst>
              <a:ext uri="{FF2B5EF4-FFF2-40B4-BE49-F238E27FC236}">
                <a16:creationId xmlns:a16="http://schemas.microsoft.com/office/drawing/2014/main" id="{0A7A6BA6-DFEE-1A4E-8F8C-268221522C83}"/>
              </a:ext>
            </a:extLst>
          </p:cNvPr>
          <p:cNvSpPr>
            <a:spLocks noGrp="1"/>
          </p:cNvSpPr>
          <p:nvPr>
            <p:ph sz="quarter" idx="13" hasCustomPrompt="1"/>
          </p:nvPr>
        </p:nvSpPr>
        <p:spPr>
          <a:xfrm>
            <a:off x="417140" y="820739"/>
            <a:ext cx="5486400" cy="5535612"/>
          </a:xfrm>
        </p:spPr>
        <p:txBody>
          <a:bodyPr>
            <a:normAutofit/>
          </a:bodyPr>
          <a:lstStyle>
            <a:lvl1pPr marL="0" indent="0">
              <a:lnSpc>
                <a:spcPct val="100000"/>
              </a:lnSpc>
              <a:buNone/>
              <a:defRPr sz="4500" b="1">
                <a:solidFill>
                  <a:schemeClr val="accent1"/>
                </a:solidFill>
              </a:defRPr>
            </a:lvl1pPr>
            <a:lvl2pPr marL="457200" indent="0">
              <a:buNone/>
              <a:defRPr sz="4000">
                <a:solidFill>
                  <a:schemeClr val="accent1"/>
                </a:solidFill>
              </a:defRPr>
            </a:lvl2pPr>
            <a:lvl3pPr marL="914400" indent="0">
              <a:buNone/>
              <a:defRPr sz="4000">
                <a:solidFill>
                  <a:schemeClr val="accent1"/>
                </a:solidFill>
              </a:defRPr>
            </a:lvl3pPr>
            <a:lvl4pPr marL="1371600" indent="0">
              <a:buNone/>
              <a:defRPr sz="4000">
                <a:solidFill>
                  <a:schemeClr val="accent1"/>
                </a:solidFill>
              </a:defRPr>
            </a:lvl4pPr>
            <a:lvl5pPr marL="1828800" indent="0">
              <a:buNone/>
              <a:defRPr sz="4000">
                <a:solidFill>
                  <a:schemeClr val="accent1"/>
                </a:solidFill>
              </a:defRPr>
            </a:lvl5pPr>
          </a:lstStyle>
          <a:p>
            <a:pPr lvl="0"/>
            <a:r>
              <a:rPr lang="en-US" dirty="0"/>
              <a:t>Oversized left aligned titles, quotes and short content</a:t>
            </a:r>
          </a:p>
        </p:txBody>
      </p:sp>
      <p:sp>
        <p:nvSpPr>
          <p:cNvPr id="7" name="Picture Placeholder 5">
            <a:extLst>
              <a:ext uri="{FF2B5EF4-FFF2-40B4-BE49-F238E27FC236}">
                <a16:creationId xmlns:a16="http://schemas.microsoft.com/office/drawing/2014/main" id="{9B92DC1A-379F-E349-AFA5-BB509D965D85}"/>
              </a:ext>
            </a:extLst>
          </p:cNvPr>
          <p:cNvSpPr>
            <a:spLocks noGrp="1"/>
          </p:cNvSpPr>
          <p:nvPr>
            <p:ph type="pic" sz="quarter" idx="17"/>
          </p:nvPr>
        </p:nvSpPr>
        <p:spPr>
          <a:xfrm>
            <a:off x="6147048" y="820739"/>
            <a:ext cx="5447544" cy="5535612"/>
          </a:xfrm>
        </p:spPr>
        <p:txBody>
          <a:bodyPr/>
          <a:lstStyle>
            <a:lvl1pPr marL="0" indent="0">
              <a:buNone/>
              <a:defRPr/>
            </a:lvl1pPr>
          </a:lstStyle>
          <a:p>
            <a:endParaRPr lang="en-US" dirty="0"/>
          </a:p>
        </p:txBody>
      </p:sp>
      <p:pic>
        <p:nvPicPr>
          <p:cNvPr id="8" name="Picture 7">
            <a:extLst>
              <a:ext uri="{FF2B5EF4-FFF2-40B4-BE49-F238E27FC236}">
                <a16:creationId xmlns:a16="http://schemas.microsoft.com/office/drawing/2014/main" id="{A6145068-EA6A-3F42-A5C3-37701C1C54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305277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53D3-B19C-D565-D6B4-435B56A07E22}"/>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77FC67D9-C941-5E94-A062-AD03856DC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9C538B15-CA6D-7517-854B-481259ED6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EF9E9C45-D922-592C-A2E5-1FA7BCB1D775}"/>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6" name="Footer Placeholder 5">
            <a:extLst>
              <a:ext uri="{FF2B5EF4-FFF2-40B4-BE49-F238E27FC236}">
                <a16:creationId xmlns:a16="http://schemas.microsoft.com/office/drawing/2014/main" id="{C12E025B-E55F-F0CA-64CE-02F06B7E5716}"/>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44D64C6-0E86-989E-77BB-685DD4FA2FFA}"/>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1174402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ED1C9-6F44-8C4E-86B5-EAF1F723DB3C}"/>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35AB797F-116B-8E43-B8B6-5052CDC95A5A}"/>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9910DDAB-D63B-DE47-9DBC-713E175B39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D2B1FD36-6BEC-8445-9994-C6FCC3F8AD27}"/>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57724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D3E15A-7303-5E4D-A765-C942C0841F46}"/>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6" name="Text Placeholder 15">
            <a:extLst>
              <a:ext uri="{FF2B5EF4-FFF2-40B4-BE49-F238E27FC236}">
                <a16:creationId xmlns:a16="http://schemas.microsoft.com/office/drawing/2014/main" id="{85C3BD41-7563-AD40-A50B-1C183ACF0487}"/>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F5A04177-73D2-E24E-AFB1-5960F12906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8" name="Text Placeholder 8">
            <a:extLst>
              <a:ext uri="{FF2B5EF4-FFF2-40B4-BE49-F238E27FC236}">
                <a16:creationId xmlns:a16="http://schemas.microsoft.com/office/drawing/2014/main" id="{5BFD2551-A683-A447-B0DA-FC4FBC5CE28E}"/>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6039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30808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675FA5-F3EB-274D-A436-0B10C8875010}"/>
              </a:ext>
            </a:extLst>
          </p:cNvPr>
          <p:cNvSpPr>
            <a:spLocks noGrp="1"/>
          </p:cNvSpPr>
          <p:nvPr>
            <p:ph type="title"/>
          </p:nvPr>
        </p:nvSpPr>
        <p:spPr>
          <a:xfrm>
            <a:off x="3830568" y="707136"/>
            <a:ext cx="7830229" cy="435547"/>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BB98DEC-1A33-3946-AD64-911AF3538C19}"/>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7CF938E1-8584-4E41-BE6C-46A7B892EC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1" name="Text Placeholder 8">
            <a:extLst>
              <a:ext uri="{FF2B5EF4-FFF2-40B4-BE49-F238E27FC236}">
                <a16:creationId xmlns:a16="http://schemas.microsoft.com/office/drawing/2014/main" id="{74A6234E-4CEA-7D45-8409-C55856C54AB0}"/>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847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5C6923-FA05-244D-83CD-C8899C0B0BC8}"/>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8" name="Text Placeholder 15">
            <a:extLst>
              <a:ext uri="{FF2B5EF4-FFF2-40B4-BE49-F238E27FC236}">
                <a16:creationId xmlns:a16="http://schemas.microsoft.com/office/drawing/2014/main" id="{38275DDC-171F-414A-ABB3-EB2481AEA846}"/>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6" name="Picture 5">
            <a:extLst>
              <a:ext uri="{FF2B5EF4-FFF2-40B4-BE49-F238E27FC236}">
                <a16:creationId xmlns:a16="http://schemas.microsoft.com/office/drawing/2014/main" id="{99A1570A-0F93-F846-A8E3-4F9B63EF36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18E931B9-1535-0942-9B6A-05E502F645CD}"/>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45160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77009E-F310-134D-8395-616F4B1897F1}"/>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5E0637A-EA7D-A54D-ACE3-F3DC0202D0AC}"/>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13C9E50D-EBF3-A748-8CFC-99603D18C3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9C5E02E1-EE52-B543-82EA-840B69DA9203}"/>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6832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66A432-9B65-3441-BEE4-562AA8A7A0D0}"/>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2AD8E71-0B4E-D34D-A553-BDBFC2D3290D}"/>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588178B-C610-F243-88AF-2DF82118ED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BF3A2A52-DE38-A248-B27F-3917B9C7E151}"/>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9368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C729A3-26FE-AD45-BA7B-E0D777684F3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E7D2101A-E747-AD4C-99F6-7DA036D7188A}"/>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FFAD190A-2996-4840-B0FF-8D0BEB0BD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7E2ECE03-5F97-3845-8DD6-8257322DEAFB}"/>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110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A18F14-0EFA-8D4A-93FA-592C525068F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15C998D2-AB6B-D74F-B465-75F8E4069A03}"/>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CBB5D531-E97B-844A-BE04-799B321532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C8A978A4-572F-EC4F-9814-09199716DA68}"/>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5058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CDD855-0673-A44C-BB3D-1A04D09ECB86}"/>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0503DBEB-331C-E44E-857A-9D0B38567767}"/>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720CDDCD-B442-7844-ADE1-94F088FC8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55289449-585E-5D46-928A-879E7CE55A07}"/>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798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8CED-8BB8-451C-C776-CFA4E939B03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0B7F9EE5-546C-2A9A-536C-C079D65C3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76294-B64F-2A81-9C26-A92841CB88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54BC286C-7C6F-8314-8BD7-960DB4757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8C705-F3A4-EF1B-CE4D-27C09ED5A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9D1CDF30-56AF-9DDA-E311-CE8971BADFF0}"/>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8" name="Footer Placeholder 7">
            <a:extLst>
              <a:ext uri="{FF2B5EF4-FFF2-40B4-BE49-F238E27FC236}">
                <a16:creationId xmlns:a16="http://schemas.microsoft.com/office/drawing/2014/main" id="{FBC15969-CAB8-DFA4-4C97-F16E48703EC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94A42764-E044-3E45-245B-0A1F3C44BBE5}"/>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535832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C3A797-C70F-3E4B-A83D-C529B2E101C4}"/>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E36599F4-C739-4148-A1B8-C18047A2A715}"/>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8" name="Picture 7">
            <a:extLst>
              <a:ext uri="{FF2B5EF4-FFF2-40B4-BE49-F238E27FC236}">
                <a16:creationId xmlns:a16="http://schemas.microsoft.com/office/drawing/2014/main" id="{2762F243-35F2-6D4D-A781-5C78DB50E9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9" name="Text Placeholder 8">
            <a:extLst>
              <a:ext uri="{FF2B5EF4-FFF2-40B4-BE49-F238E27FC236}">
                <a16:creationId xmlns:a16="http://schemas.microsoft.com/office/drawing/2014/main" id="{3A8797B4-E6B2-1441-BF6E-E542C63E05D6}"/>
              </a:ext>
            </a:extLst>
          </p:cNvPr>
          <p:cNvSpPr>
            <a:spLocks noGrp="1"/>
          </p:cNvSpPr>
          <p:nvPr>
            <p:ph type="body" sz="quarter" idx="10"/>
          </p:nvPr>
        </p:nvSpPr>
        <p:spPr>
          <a:xfrm>
            <a:off x="3860064" y="1360484"/>
            <a:ext cx="6423345" cy="4949444"/>
          </a:xfrm>
        </p:spPr>
        <p:txBody>
          <a:bodyPr/>
          <a:lstStyle>
            <a:lvl1pPr marL="0" indent="0">
              <a:buFontTx/>
              <a:buNone/>
              <a:defRPr sz="1600"/>
            </a:lvl1pPr>
            <a:lvl2pPr marL="800100" indent="-342900">
              <a:buFont typeface="Arial" panose="020B0604020202020204" pitchFamily="34" charset="0"/>
              <a:buChar char="•"/>
              <a:defRPr sz="1400"/>
            </a:lvl2pPr>
            <a:lvl3pPr marL="1257300" indent="-342900">
              <a:buFont typeface="Courier New" panose="02070309020205020404" pitchFamily="49" charset="0"/>
              <a:buChar char="o"/>
              <a:defRPr sz="12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9808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13599D-AF85-3D49-AE48-0EF3781E0013}"/>
              </a:ext>
            </a:extLst>
          </p:cNvPr>
          <p:cNvSpPr>
            <a:spLocks noGrp="1"/>
          </p:cNvSpPr>
          <p:nvPr>
            <p:ph type="title"/>
          </p:nvPr>
        </p:nvSpPr>
        <p:spPr>
          <a:xfrm>
            <a:off x="3830568" y="707136"/>
            <a:ext cx="7830229" cy="435547"/>
          </a:xfrm>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095E7DF3-318F-2645-9D87-6A55E80084B2}"/>
              </a:ext>
            </a:extLst>
          </p:cNvPr>
          <p:cNvSpPr>
            <a:spLocks noGrp="1"/>
          </p:cNvSpPr>
          <p:nvPr>
            <p:ph type="body" sz="quarter" idx="11" hasCustomPrompt="1"/>
          </p:nvPr>
        </p:nvSpPr>
        <p:spPr>
          <a:xfrm>
            <a:off x="10253913" y="204731"/>
            <a:ext cx="1681162" cy="221989"/>
          </a:xfrm>
        </p:spPr>
        <p:txBody>
          <a:bodyPr>
            <a:normAutofit/>
          </a:bodyPr>
          <a:lstStyle>
            <a:lvl1pPr marL="0" indent="0" algn="r">
              <a:buNone/>
              <a:defRPr sz="1000" i="1">
                <a:solidFill>
                  <a:schemeClr val="bg1">
                    <a:lumMod val="50000"/>
                  </a:schemeClr>
                </a:solidFill>
              </a:defRPr>
            </a:lvl1pPr>
          </a:lstStyle>
          <a:p>
            <a:pPr lvl="0"/>
            <a:r>
              <a:rPr lang="en-US" dirty="0"/>
              <a:t>Section title</a:t>
            </a:r>
          </a:p>
        </p:txBody>
      </p:sp>
      <p:pic>
        <p:nvPicPr>
          <p:cNvPr id="7" name="Picture 6">
            <a:extLst>
              <a:ext uri="{FF2B5EF4-FFF2-40B4-BE49-F238E27FC236}">
                <a16:creationId xmlns:a16="http://schemas.microsoft.com/office/drawing/2014/main" id="{87076A0E-DA02-F245-9A27-84E73BB5C1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
        <p:nvSpPr>
          <p:cNvPr id="10" name="Text Placeholder 8">
            <a:extLst>
              <a:ext uri="{FF2B5EF4-FFF2-40B4-BE49-F238E27FC236}">
                <a16:creationId xmlns:a16="http://schemas.microsoft.com/office/drawing/2014/main" id="{42773793-B9BD-EC48-9F96-702705870DB0}"/>
              </a:ext>
            </a:extLst>
          </p:cNvPr>
          <p:cNvSpPr>
            <a:spLocks noGrp="1"/>
          </p:cNvSpPr>
          <p:nvPr>
            <p:ph type="body" sz="quarter" idx="10"/>
          </p:nvPr>
        </p:nvSpPr>
        <p:spPr>
          <a:xfrm>
            <a:off x="3860064" y="1360484"/>
            <a:ext cx="6423345" cy="4949444"/>
          </a:xfrm>
        </p:spPr>
        <p:txBody>
          <a:bodyPr>
            <a:normAutofit/>
          </a:bodyPr>
          <a:lstStyle>
            <a:lvl1pPr marL="0" indent="0">
              <a:buFontTx/>
              <a:buNone/>
              <a:defRPr sz="1800"/>
            </a:lvl1pPr>
            <a:lvl2pPr marL="800100" indent="-342900">
              <a:buFont typeface="Arial" panose="020B0604020202020204" pitchFamily="34" charset="0"/>
              <a:buChar char="•"/>
              <a:defRPr sz="2000"/>
            </a:lvl2pPr>
            <a:lvl3pPr marL="1257300" indent="-342900">
              <a:buFont typeface="Courier New" panose="02070309020205020404" pitchFamily="49" charset="0"/>
              <a:buChar char="o"/>
              <a:defRPr sz="2000"/>
            </a:lvl3pPr>
          </a:lstStyle>
          <a:p>
            <a:pPr lvl="0"/>
            <a:r>
              <a:rPr lang="en-US" dirty="0"/>
              <a:t>Edit Master text styles</a:t>
            </a:r>
          </a:p>
        </p:txBody>
      </p:sp>
    </p:spTree>
    <p:extLst>
      <p:ext uri="{BB962C8B-B14F-4D97-AF65-F5344CB8AC3E}">
        <p14:creationId xmlns:p14="http://schemas.microsoft.com/office/powerpoint/2010/main" val="2435190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9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CC333-2C52-E748-B0A8-984B0CD401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F1693C9-F551-234B-B61B-C6E564D4D1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63929296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E716F9-A7BB-DE41-899D-C6D67A6D1B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90C90E7-7093-0F46-A8E1-E80577E25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42426315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20DCFA-8148-CA43-86B0-99AA00F89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3134636-C276-7E4B-9C6E-D8B2D96E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571500"/>
            <a:ext cx="9677400" cy="2857500"/>
          </a:xfrm>
          <a:prstGeom prst="rect">
            <a:avLst/>
          </a:prstGeom>
        </p:spPr>
      </p:pic>
    </p:spTree>
    <p:extLst>
      <p:ext uri="{BB962C8B-B14F-4D97-AF65-F5344CB8AC3E}">
        <p14:creationId xmlns:p14="http://schemas.microsoft.com/office/powerpoint/2010/main" val="58111926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_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77611-DE61-3F44-BF79-A54E333C4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77712" cy="6872288"/>
          </a:xfrm>
          <a:prstGeom prst="rect">
            <a:avLst/>
          </a:prstGeom>
        </p:spPr>
      </p:pic>
      <p:pic>
        <p:nvPicPr>
          <p:cNvPr id="7" name="Picture 6">
            <a:extLst>
              <a:ext uri="{FF2B5EF4-FFF2-40B4-BE49-F238E27FC236}">
                <a16:creationId xmlns:a16="http://schemas.microsoft.com/office/drawing/2014/main" id="{1DD6BE07-8A66-D84C-B9FF-4EB1590BA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7300" y="1858656"/>
            <a:ext cx="9677400" cy="2857500"/>
          </a:xfrm>
          <a:prstGeom prst="rect">
            <a:avLst/>
          </a:prstGeom>
        </p:spPr>
      </p:pic>
    </p:spTree>
    <p:extLst>
      <p:ext uri="{BB962C8B-B14F-4D97-AF65-F5344CB8AC3E}">
        <p14:creationId xmlns:p14="http://schemas.microsoft.com/office/powerpoint/2010/main" val="171766384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bg1"/>
                </a:solidFill>
              </a:rPr>
              <a:t>Oceana Locations</a:t>
            </a:r>
          </a:p>
        </p:txBody>
      </p:sp>
      <p:pic>
        <p:nvPicPr>
          <p:cNvPr id="9" name="Picture 8">
            <a:extLst>
              <a:ext uri="{FF2B5EF4-FFF2-40B4-BE49-F238E27FC236}">
                <a16:creationId xmlns:a16="http://schemas.microsoft.com/office/drawing/2014/main" id="{29254D8E-D796-5C49-B699-052D87A97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166666033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accent1"/>
                </a:solidFill>
              </a:rPr>
              <a:t>Approach</a:t>
            </a:r>
          </a:p>
        </p:txBody>
      </p:sp>
      <p:sp>
        <p:nvSpPr>
          <p:cNvPr id="2" name="Rectangle 1">
            <a:extLst>
              <a:ext uri="{FF2B5EF4-FFF2-40B4-BE49-F238E27FC236}">
                <a16:creationId xmlns:a16="http://schemas.microsoft.com/office/drawing/2014/main" id="{A3A901FD-B69E-1D48-95E7-75A16CB7051B}"/>
              </a:ext>
            </a:extLst>
          </p:cNvPr>
          <p:cNvSpPr/>
          <p:nvPr userDrawn="1"/>
        </p:nvSpPr>
        <p:spPr>
          <a:xfrm>
            <a:off x="563744" y="1438423"/>
            <a:ext cx="2778546" cy="1815882"/>
          </a:xfrm>
          <a:prstGeom prst="rect">
            <a:avLst/>
          </a:prstGeom>
        </p:spPr>
        <p:txBody>
          <a:bodyPr wrap="square">
            <a:spAutoFit/>
          </a:bodyPr>
          <a:lstStyle/>
          <a:p>
            <a:pPr>
              <a:lnSpc>
                <a:spcPct val="100000"/>
              </a:lnSpc>
            </a:pPr>
            <a:r>
              <a:rPr lang="en-US" sz="1600" dirty="0">
                <a:latin typeface="Lato" panose="020F0502020204030203" pitchFamily="34" charset="77"/>
              </a:rPr>
              <a:t>Oceana achieves its goals by identifying the key decision-makers and then leveraging science, law, grassroots engagement, advocacy and strategic communications to win victories for the oceans.</a:t>
            </a:r>
          </a:p>
        </p:txBody>
      </p:sp>
      <p:pic>
        <p:nvPicPr>
          <p:cNvPr id="52" name="Picture 51">
            <a:extLst>
              <a:ext uri="{FF2B5EF4-FFF2-40B4-BE49-F238E27FC236}">
                <a16:creationId xmlns:a16="http://schemas.microsoft.com/office/drawing/2014/main" id="{D33902F0-417E-2248-8371-86A20A8EEC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369" y="2745975"/>
            <a:ext cx="2870595" cy="1300649"/>
          </a:xfrm>
          <a:prstGeom prst="rect">
            <a:avLst/>
          </a:prstGeom>
        </p:spPr>
      </p:pic>
      <p:pic>
        <p:nvPicPr>
          <p:cNvPr id="7" name="Picture 6">
            <a:extLst>
              <a:ext uri="{FF2B5EF4-FFF2-40B4-BE49-F238E27FC236}">
                <a16:creationId xmlns:a16="http://schemas.microsoft.com/office/drawing/2014/main" id="{9F565A92-26A5-7243-95E9-1DC6EB81E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pic>
        <p:nvPicPr>
          <p:cNvPr id="9" name="Picture 8">
            <a:extLst>
              <a:ext uri="{FF2B5EF4-FFF2-40B4-BE49-F238E27FC236}">
                <a16:creationId xmlns:a16="http://schemas.microsoft.com/office/drawing/2014/main" id="{47A55BAE-0919-FE4D-9053-7052C5457FFB}"/>
              </a:ext>
            </a:extLst>
          </p:cNvPr>
          <p:cNvPicPr>
            <a:picLocks noChangeAspect="1"/>
          </p:cNvPicPr>
          <p:nvPr userDrawn="1"/>
        </p:nvPicPr>
        <p:blipFill>
          <a:blip r:embed="rId4"/>
          <a:stretch>
            <a:fillRect/>
          </a:stretch>
        </p:blipFill>
        <p:spPr>
          <a:xfrm>
            <a:off x="5307194" y="381827"/>
            <a:ext cx="6028944" cy="6028944"/>
          </a:xfrm>
          <a:prstGeom prst="rect">
            <a:avLst/>
          </a:prstGeom>
        </p:spPr>
      </p:pic>
    </p:spTree>
    <p:extLst>
      <p:ext uri="{BB962C8B-B14F-4D97-AF65-F5344CB8AC3E}">
        <p14:creationId xmlns:p14="http://schemas.microsoft.com/office/powerpoint/2010/main" val="24751319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Custom Layou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Campaign Icons</a:t>
            </a:r>
          </a:p>
        </p:txBody>
      </p:sp>
      <p:pic>
        <p:nvPicPr>
          <p:cNvPr id="6" name="Picture 5">
            <a:extLst>
              <a:ext uri="{FF2B5EF4-FFF2-40B4-BE49-F238E27FC236}">
                <a16:creationId xmlns:a16="http://schemas.microsoft.com/office/drawing/2014/main" id="{26A4F5AA-C6B7-A748-8A5B-AE4F4135A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84" y="1316735"/>
            <a:ext cx="4861243" cy="4861243"/>
          </a:xfrm>
          <a:prstGeom prst="rect">
            <a:avLst/>
          </a:prstGeom>
        </p:spPr>
      </p:pic>
      <p:pic>
        <p:nvPicPr>
          <p:cNvPr id="5" name="Picture 4">
            <a:extLst>
              <a:ext uri="{FF2B5EF4-FFF2-40B4-BE49-F238E27FC236}">
                <a16:creationId xmlns:a16="http://schemas.microsoft.com/office/drawing/2014/main" id="{D702D3CC-5E9A-D74F-B692-887DE8D11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A931C73-2250-A54D-81AE-C0E87736B3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367" y="1438655"/>
            <a:ext cx="4216919" cy="4216919"/>
          </a:xfrm>
          <a:prstGeom prst="rect">
            <a:avLst/>
          </a:prstGeom>
        </p:spPr>
      </p:pic>
      <p:sp>
        <p:nvSpPr>
          <p:cNvPr id="12" name="Title 1">
            <a:extLst>
              <a:ext uri="{FF2B5EF4-FFF2-40B4-BE49-F238E27FC236}">
                <a16:creationId xmlns:a16="http://schemas.microsoft.com/office/drawing/2014/main" id="{A49C3451-EB01-6045-999D-25A84196A048}"/>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bg1"/>
                </a:solidFill>
              </a:rPr>
              <a:t>Oceana Campaigns</a:t>
            </a:r>
          </a:p>
        </p:txBody>
      </p:sp>
      <p:pic>
        <p:nvPicPr>
          <p:cNvPr id="13" name="Picture 12">
            <a:extLst>
              <a:ext uri="{FF2B5EF4-FFF2-40B4-BE49-F238E27FC236}">
                <a16:creationId xmlns:a16="http://schemas.microsoft.com/office/drawing/2014/main" id="{FDBB4AD3-03E7-B341-823C-54CEE48BAB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72162" y="3096109"/>
            <a:ext cx="2528944" cy="1145849"/>
          </a:xfrm>
          <a:prstGeom prst="rect">
            <a:avLst/>
          </a:prstGeom>
        </p:spPr>
      </p:pic>
      <p:sp>
        <p:nvSpPr>
          <p:cNvPr id="2" name="TextBox 1">
            <a:extLst>
              <a:ext uri="{FF2B5EF4-FFF2-40B4-BE49-F238E27FC236}">
                <a16:creationId xmlns:a16="http://schemas.microsoft.com/office/drawing/2014/main" id="{21404087-3E0B-A244-8E20-9A852CADE197}"/>
              </a:ext>
            </a:extLst>
          </p:cNvPr>
          <p:cNvSpPr txBox="1"/>
          <p:nvPr userDrawn="1"/>
        </p:nvSpPr>
        <p:spPr>
          <a:xfrm>
            <a:off x="5208765" y="1350131"/>
            <a:ext cx="1055738"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Over Fishing</a:t>
            </a:r>
          </a:p>
        </p:txBody>
      </p:sp>
      <p:sp>
        <p:nvSpPr>
          <p:cNvPr id="14" name="TextBox 13">
            <a:extLst>
              <a:ext uri="{FF2B5EF4-FFF2-40B4-BE49-F238E27FC236}">
                <a16:creationId xmlns:a16="http://schemas.microsoft.com/office/drawing/2014/main" id="{8DD98811-F6ED-F14E-B3E4-69E38D9FD85D}"/>
              </a:ext>
            </a:extLst>
          </p:cNvPr>
          <p:cNvSpPr txBox="1"/>
          <p:nvPr userDrawn="1"/>
        </p:nvSpPr>
        <p:spPr>
          <a:xfrm>
            <a:off x="7054894" y="2421758"/>
            <a:ext cx="1284967"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Reduce Bycatch</a:t>
            </a:r>
          </a:p>
        </p:txBody>
      </p:sp>
      <p:sp>
        <p:nvSpPr>
          <p:cNvPr id="15" name="TextBox 14">
            <a:extLst>
              <a:ext uri="{FF2B5EF4-FFF2-40B4-BE49-F238E27FC236}">
                <a16:creationId xmlns:a16="http://schemas.microsoft.com/office/drawing/2014/main" id="{EA5661DD-64B3-4F47-9DE2-76CD63D3CAD3}"/>
              </a:ext>
            </a:extLst>
          </p:cNvPr>
          <p:cNvSpPr txBox="1"/>
          <p:nvPr userDrawn="1"/>
        </p:nvSpPr>
        <p:spPr>
          <a:xfrm>
            <a:off x="6336253" y="5302383"/>
            <a:ext cx="1261884" cy="276999"/>
          </a:xfrm>
          <a:prstGeom prst="rect">
            <a:avLst/>
          </a:prstGeom>
          <a:noFill/>
        </p:spPr>
        <p:txBody>
          <a:bodyPr wrap="none" rtlCol="0">
            <a:spAutoFit/>
          </a:bodyPr>
          <a:lstStyle/>
          <a:p>
            <a:r>
              <a:rPr lang="en-US" sz="1200" b="1" dirty="0">
                <a:solidFill>
                  <a:schemeClr val="accent2"/>
                </a:solidFill>
                <a:latin typeface="Lato" panose="020F0502020204030203" pitchFamily="34" charset="77"/>
              </a:rPr>
              <a:t>Protect Habitat</a:t>
            </a:r>
          </a:p>
        </p:txBody>
      </p:sp>
      <p:sp>
        <p:nvSpPr>
          <p:cNvPr id="18" name="TextBox 17">
            <a:extLst>
              <a:ext uri="{FF2B5EF4-FFF2-40B4-BE49-F238E27FC236}">
                <a16:creationId xmlns:a16="http://schemas.microsoft.com/office/drawing/2014/main" id="{F757FC29-9D1C-D74D-8EA0-3CECC53E4474}"/>
              </a:ext>
            </a:extLst>
          </p:cNvPr>
          <p:cNvSpPr txBox="1"/>
          <p:nvPr userDrawn="1"/>
        </p:nvSpPr>
        <p:spPr>
          <a:xfrm>
            <a:off x="3459535" y="5302383"/>
            <a:ext cx="1728230" cy="276999"/>
          </a:xfrm>
          <a:prstGeom prst="rect">
            <a:avLst/>
          </a:prstGeom>
          <a:noFill/>
        </p:spPr>
        <p:txBody>
          <a:bodyPr wrap="none" rtlCol="0">
            <a:spAutoFit/>
          </a:bodyPr>
          <a:lstStyle/>
          <a:p>
            <a:pPr algn="r"/>
            <a:r>
              <a:rPr lang="en-US" sz="1200" b="1" dirty="0">
                <a:solidFill>
                  <a:schemeClr val="accent2"/>
                </a:solidFill>
                <a:latin typeface="Lato" panose="020F0502020204030203" pitchFamily="34" charset="77"/>
              </a:rPr>
              <a:t>Increase Transparency</a:t>
            </a:r>
          </a:p>
        </p:txBody>
      </p:sp>
      <p:sp>
        <p:nvSpPr>
          <p:cNvPr id="19" name="TextBox 18">
            <a:extLst>
              <a:ext uri="{FF2B5EF4-FFF2-40B4-BE49-F238E27FC236}">
                <a16:creationId xmlns:a16="http://schemas.microsoft.com/office/drawing/2014/main" id="{21BED8AF-ECF2-AF4E-8EF8-40F80581996B}"/>
              </a:ext>
            </a:extLst>
          </p:cNvPr>
          <p:cNvSpPr txBox="1"/>
          <p:nvPr userDrawn="1"/>
        </p:nvSpPr>
        <p:spPr>
          <a:xfrm>
            <a:off x="3202755" y="2421757"/>
            <a:ext cx="1187441" cy="276999"/>
          </a:xfrm>
          <a:prstGeom prst="rect">
            <a:avLst/>
          </a:prstGeom>
          <a:noFill/>
        </p:spPr>
        <p:txBody>
          <a:bodyPr wrap="none" rtlCol="0">
            <a:spAutoFit/>
          </a:bodyPr>
          <a:lstStyle/>
          <a:p>
            <a:pPr algn="r"/>
            <a:r>
              <a:rPr lang="en-US" sz="1200" b="1" dirty="0">
                <a:solidFill>
                  <a:schemeClr val="accent2"/>
                </a:solidFill>
                <a:latin typeface="Lato" panose="020F0502020204030203" pitchFamily="34" charset="77"/>
              </a:rPr>
              <a:t>Curb Pollution</a:t>
            </a:r>
          </a:p>
        </p:txBody>
      </p:sp>
      <p:pic>
        <p:nvPicPr>
          <p:cNvPr id="20" name="Picture 19">
            <a:extLst>
              <a:ext uri="{FF2B5EF4-FFF2-40B4-BE49-F238E27FC236}">
                <a16:creationId xmlns:a16="http://schemas.microsoft.com/office/drawing/2014/main" id="{CF85F520-8826-1B42-814C-D1D8FE7A11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628182" y="6313267"/>
            <a:ext cx="434488" cy="431822"/>
          </a:xfrm>
          <a:prstGeom prst="rect">
            <a:avLst/>
          </a:prstGeom>
        </p:spPr>
      </p:pic>
    </p:spTree>
    <p:extLst>
      <p:ext uri="{BB962C8B-B14F-4D97-AF65-F5344CB8AC3E}">
        <p14:creationId xmlns:p14="http://schemas.microsoft.com/office/powerpoint/2010/main" val="203549614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293B4-AD84-A34B-96DC-9266F0F76565}"/>
              </a:ext>
            </a:extLst>
          </p:cNvPr>
          <p:cNvSpPr/>
          <p:nvPr userDrawn="1"/>
        </p:nvSpPr>
        <p:spPr>
          <a:xfrm>
            <a:off x="690577"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977820-4741-CB46-9316-CB15A395EA92}"/>
              </a:ext>
            </a:extLst>
          </p:cNvPr>
          <p:cNvSpPr/>
          <p:nvPr userDrawn="1"/>
        </p:nvSpPr>
        <p:spPr>
          <a:xfrm>
            <a:off x="2906196"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86C500-E032-2545-9EEE-F36C84219535}"/>
              </a:ext>
            </a:extLst>
          </p:cNvPr>
          <p:cNvSpPr/>
          <p:nvPr userDrawn="1"/>
        </p:nvSpPr>
        <p:spPr>
          <a:xfrm>
            <a:off x="5121815"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D225C7-8D53-744C-937C-E66A26BD52C4}"/>
              </a:ext>
            </a:extLst>
          </p:cNvPr>
          <p:cNvSpPr/>
          <p:nvPr userDrawn="1"/>
        </p:nvSpPr>
        <p:spPr>
          <a:xfrm>
            <a:off x="7337434"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C31AFE-184C-4748-87B6-EE7927732C69}"/>
              </a:ext>
            </a:extLst>
          </p:cNvPr>
          <p:cNvSpPr/>
          <p:nvPr userDrawn="1"/>
        </p:nvSpPr>
        <p:spPr>
          <a:xfrm>
            <a:off x="9553054" y="1997242"/>
            <a:ext cx="2061429" cy="28705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626B04F8-7EE1-934A-82C8-6C624E80BE51}"/>
              </a:ext>
            </a:extLst>
          </p:cNvPr>
          <p:cNvCxnSpPr>
            <a:cxnSpLocks/>
          </p:cNvCxnSpPr>
          <p:nvPr userDrawn="1"/>
        </p:nvCxnSpPr>
        <p:spPr>
          <a:xfrm>
            <a:off x="690577" y="1983814"/>
            <a:ext cx="1092390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7D6C7CA-9657-E94E-9519-571DE313ED2C}"/>
              </a:ext>
            </a:extLst>
          </p:cNvPr>
          <p:cNvSpPr txBox="1">
            <a:spLocks/>
          </p:cNvSpPr>
          <p:nvPr userDrawn="1"/>
        </p:nvSpPr>
        <p:spPr>
          <a:xfrm>
            <a:off x="605784" y="822960"/>
            <a:ext cx="11141208" cy="435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a:lstStyle>
          <a:p>
            <a:r>
              <a:rPr lang="en-US" dirty="0">
                <a:solidFill>
                  <a:schemeClr val="accent1"/>
                </a:solidFill>
              </a:rPr>
              <a:t>How We Work</a:t>
            </a:r>
          </a:p>
        </p:txBody>
      </p:sp>
      <p:sp>
        <p:nvSpPr>
          <p:cNvPr id="4" name="TextBox 3">
            <a:extLst>
              <a:ext uri="{FF2B5EF4-FFF2-40B4-BE49-F238E27FC236}">
                <a16:creationId xmlns:a16="http://schemas.microsoft.com/office/drawing/2014/main" id="{39356ABF-FFAC-1A46-B397-C9E47C4DF1CE}"/>
              </a:ext>
            </a:extLst>
          </p:cNvPr>
          <p:cNvSpPr txBox="1"/>
          <p:nvPr userDrawn="1"/>
        </p:nvSpPr>
        <p:spPr>
          <a:xfrm>
            <a:off x="851525" y="2278108"/>
            <a:ext cx="1263487" cy="923330"/>
          </a:xfrm>
          <a:prstGeom prst="rect">
            <a:avLst/>
          </a:prstGeom>
          <a:noFill/>
        </p:spPr>
        <p:txBody>
          <a:bodyPr wrap="none" rtlCol="0">
            <a:spAutoFit/>
          </a:bodyPr>
          <a:lstStyle/>
          <a:p>
            <a:r>
              <a:rPr lang="en-US" b="1" dirty="0">
                <a:solidFill>
                  <a:schemeClr val="accent2"/>
                </a:solidFill>
                <a:latin typeface="Lato" panose="020F0502020204030203" pitchFamily="34" charset="77"/>
              </a:rPr>
              <a:t>Campaign </a:t>
            </a:r>
          </a:p>
          <a:p>
            <a:r>
              <a:rPr lang="en-US" b="1" dirty="0">
                <a:solidFill>
                  <a:schemeClr val="accent2"/>
                </a:solidFill>
                <a:latin typeface="Lato" panose="020F0502020204030203" pitchFamily="34" charset="77"/>
              </a:rPr>
              <a:t>Driven</a:t>
            </a:r>
          </a:p>
          <a:p>
            <a:endParaRPr lang="en-US" b="1" dirty="0">
              <a:solidFill>
                <a:schemeClr val="accent2"/>
              </a:solidFill>
              <a:latin typeface="Lato" panose="020F0502020204030203" pitchFamily="34" charset="77"/>
            </a:endParaRPr>
          </a:p>
        </p:txBody>
      </p:sp>
      <p:sp>
        <p:nvSpPr>
          <p:cNvPr id="5" name="Rectangle 4">
            <a:extLst>
              <a:ext uri="{FF2B5EF4-FFF2-40B4-BE49-F238E27FC236}">
                <a16:creationId xmlns:a16="http://schemas.microsoft.com/office/drawing/2014/main" id="{2BF31975-7D12-0945-BC10-A94B06CFF355}"/>
              </a:ext>
            </a:extLst>
          </p:cNvPr>
          <p:cNvSpPr/>
          <p:nvPr userDrawn="1"/>
        </p:nvSpPr>
        <p:spPr>
          <a:xfrm>
            <a:off x="866248" y="2922379"/>
            <a:ext cx="1710086" cy="1785104"/>
          </a:xfrm>
          <a:prstGeom prst="rect">
            <a:avLst/>
          </a:prstGeom>
        </p:spPr>
        <p:txBody>
          <a:bodyPr wrap="square">
            <a:spAutoFit/>
          </a:bodyPr>
          <a:lstStyle/>
          <a:p>
            <a:r>
              <a:rPr lang="en-US" sz="1000" dirty="0">
                <a:solidFill>
                  <a:schemeClr val="accent4"/>
                </a:solidFill>
                <a:latin typeface="Lato" panose="020F0502020204030203" pitchFamily="34" charset="77"/>
              </a:rPr>
              <a:t>We focus our resources on strategic, directed campaigns to achieve measurable outcomes that will protect and restore our oceans to former levels of abundance. Our campaigns are specific, targeted and designed to be won in a three- to five-year timeframe. </a:t>
            </a:r>
          </a:p>
        </p:txBody>
      </p:sp>
      <p:sp>
        <p:nvSpPr>
          <p:cNvPr id="16" name="TextBox 15">
            <a:extLst>
              <a:ext uri="{FF2B5EF4-FFF2-40B4-BE49-F238E27FC236}">
                <a16:creationId xmlns:a16="http://schemas.microsoft.com/office/drawing/2014/main" id="{42F789D1-9E80-CA4E-B81A-8BE73C4DA8FA}"/>
              </a:ext>
            </a:extLst>
          </p:cNvPr>
          <p:cNvSpPr txBox="1"/>
          <p:nvPr userDrawn="1"/>
        </p:nvSpPr>
        <p:spPr>
          <a:xfrm>
            <a:off x="3094653" y="2278108"/>
            <a:ext cx="811441" cy="646331"/>
          </a:xfrm>
          <a:prstGeom prst="rect">
            <a:avLst/>
          </a:prstGeom>
          <a:noFill/>
        </p:spPr>
        <p:txBody>
          <a:bodyPr wrap="none" rtlCol="0">
            <a:spAutoFit/>
          </a:bodyPr>
          <a:lstStyle/>
          <a:p>
            <a:r>
              <a:rPr lang="en-US" b="1" dirty="0">
                <a:solidFill>
                  <a:schemeClr val="accent2"/>
                </a:solidFill>
                <a:latin typeface="Lato" panose="020F0502020204030203" pitchFamily="34" charset="77"/>
              </a:rPr>
              <a:t>Fact </a:t>
            </a:r>
          </a:p>
          <a:p>
            <a:r>
              <a:rPr lang="en-US" b="1" dirty="0">
                <a:solidFill>
                  <a:schemeClr val="accent2"/>
                </a:solidFill>
                <a:latin typeface="Lato" panose="020F0502020204030203" pitchFamily="34" charset="77"/>
              </a:rPr>
              <a:t>Based</a:t>
            </a:r>
          </a:p>
        </p:txBody>
      </p:sp>
      <p:sp>
        <p:nvSpPr>
          <p:cNvPr id="17" name="Rectangle 16">
            <a:extLst>
              <a:ext uri="{FF2B5EF4-FFF2-40B4-BE49-F238E27FC236}">
                <a16:creationId xmlns:a16="http://schemas.microsoft.com/office/drawing/2014/main" id="{ADD47234-A3C7-AA47-9A0D-A96C8CA39822}"/>
              </a:ext>
            </a:extLst>
          </p:cNvPr>
          <p:cNvSpPr/>
          <p:nvPr userDrawn="1"/>
        </p:nvSpPr>
        <p:spPr>
          <a:xfrm>
            <a:off x="3094652" y="2922379"/>
            <a:ext cx="1806899" cy="861774"/>
          </a:xfrm>
          <a:prstGeom prst="rect">
            <a:avLst/>
          </a:prstGeom>
        </p:spPr>
        <p:txBody>
          <a:bodyPr wrap="square">
            <a:spAutoFit/>
          </a:bodyPr>
          <a:lstStyle/>
          <a:p>
            <a:r>
              <a:rPr lang="en-US" sz="1000" dirty="0">
                <a:solidFill>
                  <a:schemeClr val="accent4"/>
                </a:solidFill>
                <a:latin typeface="Lato" panose="020F0502020204030203" pitchFamily="34" charset="77"/>
              </a:rPr>
              <a:t>Our advocacy relies on scientific research to help us understand the ocean’s problems and identify practical, effective solutions.</a:t>
            </a:r>
          </a:p>
        </p:txBody>
      </p:sp>
      <p:sp>
        <p:nvSpPr>
          <p:cNvPr id="19" name="TextBox 18">
            <a:extLst>
              <a:ext uri="{FF2B5EF4-FFF2-40B4-BE49-F238E27FC236}">
                <a16:creationId xmlns:a16="http://schemas.microsoft.com/office/drawing/2014/main" id="{251F805C-F6EA-BB41-B1AF-33E689D74A8B}"/>
              </a:ext>
            </a:extLst>
          </p:cNvPr>
          <p:cNvSpPr txBox="1"/>
          <p:nvPr userDrawn="1"/>
        </p:nvSpPr>
        <p:spPr>
          <a:xfrm>
            <a:off x="5316142" y="2278108"/>
            <a:ext cx="1541858" cy="646331"/>
          </a:xfrm>
          <a:prstGeom prst="rect">
            <a:avLst/>
          </a:prstGeom>
          <a:noFill/>
        </p:spPr>
        <p:txBody>
          <a:bodyPr wrap="square" rtlCol="0">
            <a:spAutoFit/>
          </a:bodyPr>
          <a:lstStyle/>
          <a:p>
            <a:r>
              <a:rPr lang="en-US" b="1" dirty="0">
                <a:solidFill>
                  <a:schemeClr val="accent2"/>
                </a:solidFill>
                <a:latin typeface="Lato" panose="020F0502020204030203" pitchFamily="34" charset="77"/>
              </a:rPr>
              <a:t>Expedition</a:t>
            </a:r>
            <a:r>
              <a:rPr lang="en-US" b="1" dirty="0">
                <a:solidFill>
                  <a:schemeClr val="accent2"/>
                </a:solidFill>
              </a:rPr>
              <a:t> </a:t>
            </a:r>
          </a:p>
          <a:p>
            <a:r>
              <a:rPr lang="en-US" b="1" dirty="0">
                <a:solidFill>
                  <a:schemeClr val="accent2"/>
                </a:solidFill>
                <a:latin typeface="Lato" panose="020F0502020204030203" pitchFamily="34" charset="77"/>
              </a:rPr>
              <a:t>Powered</a:t>
            </a:r>
          </a:p>
        </p:txBody>
      </p:sp>
      <p:sp>
        <p:nvSpPr>
          <p:cNvPr id="20" name="Rectangle 19">
            <a:extLst>
              <a:ext uri="{FF2B5EF4-FFF2-40B4-BE49-F238E27FC236}">
                <a16:creationId xmlns:a16="http://schemas.microsoft.com/office/drawing/2014/main" id="{20444922-EC5A-5444-9AD5-ECCA9FCA7AFC}"/>
              </a:ext>
            </a:extLst>
          </p:cNvPr>
          <p:cNvSpPr/>
          <p:nvPr userDrawn="1"/>
        </p:nvSpPr>
        <p:spPr>
          <a:xfrm>
            <a:off x="5316142" y="2922379"/>
            <a:ext cx="1801029" cy="1785104"/>
          </a:xfrm>
          <a:prstGeom prst="rect">
            <a:avLst/>
          </a:prstGeom>
        </p:spPr>
        <p:txBody>
          <a:bodyPr wrap="square">
            <a:spAutoFit/>
          </a:bodyPr>
          <a:lstStyle/>
          <a:p>
            <a:r>
              <a:rPr lang="en-US" sz="1000" dirty="0">
                <a:solidFill>
                  <a:schemeClr val="accent4"/>
                </a:solidFill>
                <a:latin typeface="Lato" panose="020F0502020204030203" pitchFamily="34" charset="77"/>
              </a:rPr>
              <a:t>We recognize that identifying and documenting the oceans’ most sensitive zones is a critical step to ensuring vibrant ecosystems, healthy ocean food webs and sustainable fisheries for the future. Oceana’s expeditions have informed and empowered our campaigns across the globe.</a:t>
            </a:r>
          </a:p>
        </p:txBody>
      </p:sp>
      <p:sp>
        <p:nvSpPr>
          <p:cNvPr id="22" name="TextBox 21">
            <a:extLst>
              <a:ext uri="{FF2B5EF4-FFF2-40B4-BE49-F238E27FC236}">
                <a16:creationId xmlns:a16="http://schemas.microsoft.com/office/drawing/2014/main" id="{8BCD0BFE-1971-DD48-8FAD-973CE8D334FE}"/>
              </a:ext>
            </a:extLst>
          </p:cNvPr>
          <p:cNvSpPr txBox="1"/>
          <p:nvPr userDrawn="1"/>
        </p:nvSpPr>
        <p:spPr>
          <a:xfrm>
            <a:off x="7451220" y="2278108"/>
            <a:ext cx="1896673" cy="584775"/>
          </a:xfrm>
          <a:prstGeom prst="rect">
            <a:avLst/>
          </a:prstGeom>
          <a:noFill/>
        </p:spPr>
        <p:txBody>
          <a:bodyPr wrap="none" rtlCol="0">
            <a:spAutoFit/>
          </a:bodyPr>
          <a:lstStyle/>
          <a:p>
            <a:r>
              <a:rPr lang="en-US" sz="1600" b="1" dirty="0">
                <a:latin typeface="Lato" panose="020F0502020204030203" pitchFamily="34" charset="77"/>
              </a:rPr>
              <a:t>Multi-Disciplinary </a:t>
            </a:r>
          </a:p>
          <a:p>
            <a:r>
              <a:rPr lang="en-US" sz="1600" b="1" dirty="0">
                <a:latin typeface="Lato" panose="020F0502020204030203" pitchFamily="34" charset="77"/>
              </a:rPr>
              <a:t>and Expert:</a:t>
            </a:r>
            <a:endParaRPr lang="en-US" sz="1600" b="1" dirty="0">
              <a:solidFill>
                <a:schemeClr val="accent2"/>
              </a:solidFill>
              <a:latin typeface="Lato" panose="020F0502020204030203" pitchFamily="34" charset="77"/>
            </a:endParaRPr>
          </a:p>
        </p:txBody>
      </p:sp>
      <p:sp>
        <p:nvSpPr>
          <p:cNvPr id="23" name="Rectangle 22">
            <a:extLst>
              <a:ext uri="{FF2B5EF4-FFF2-40B4-BE49-F238E27FC236}">
                <a16:creationId xmlns:a16="http://schemas.microsoft.com/office/drawing/2014/main" id="{F77324BB-466E-4643-AA3A-CC71463F448B}"/>
              </a:ext>
            </a:extLst>
          </p:cNvPr>
          <p:cNvSpPr/>
          <p:nvPr userDrawn="1"/>
        </p:nvSpPr>
        <p:spPr>
          <a:xfrm>
            <a:off x="7465473" y="2922379"/>
            <a:ext cx="1867318" cy="861774"/>
          </a:xfrm>
          <a:prstGeom prst="rect">
            <a:avLst/>
          </a:prstGeom>
        </p:spPr>
        <p:txBody>
          <a:bodyPr wrap="square">
            <a:spAutoFit/>
          </a:bodyPr>
          <a:lstStyle/>
          <a:p>
            <a:r>
              <a:rPr lang="en-US" sz="1000" dirty="0">
                <a:solidFill>
                  <a:schemeClr val="accent4"/>
                </a:solidFill>
                <a:latin typeface="Lato" panose="020F0502020204030203" pitchFamily="34" charset="77"/>
              </a:rPr>
              <a:t>Our scientists work closely with our teams of economists, lawyers, communicators and advocates to achieve tangible results for the oceans.</a:t>
            </a:r>
          </a:p>
        </p:txBody>
      </p:sp>
      <p:sp>
        <p:nvSpPr>
          <p:cNvPr id="25" name="TextBox 24">
            <a:extLst>
              <a:ext uri="{FF2B5EF4-FFF2-40B4-BE49-F238E27FC236}">
                <a16:creationId xmlns:a16="http://schemas.microsoft.com/office/drawing/2014/main" id="{2C04A010-3693-C240-8F73-F5CA39F01CB2}"/>
              </a:ext>
            </a:extLst>
          </p:cNvPr>
          <p:cNvSpPr txBox="1"/>
          <p:nvPr userDrawn="1"/>
        </p:nvSpPr>
        <p:spPr>
          <a:xfrm>
            <a:off x="9660540" y="2278108"/>
            <a:ext cx="1915909" cy="584775"/>
          </a:xfrm>
          <a:prstGeom prst="rect">
            <a:avLst/>
          </a:prstGeom>
          <a:noFill/>
        </p:spPr>
        <p:txBody>
          <a:bodyPr wrap="none" rtlCol="0">
            <a:spAutoFit/>
          </a:bodyPr>
          <a:lstStyle/>
          <a:p>
            <a:r>
              <a:rPr lang="en-US" sz="1600" b="1" dirty="0">
                <a:latin typeface="Lato" panose="020F0502020204030203" pitchFamily="34" charset="77"/>
              </a:rPr>
              <a:t>Supported By </a:t>
            </a:r>
          </a:p>
          <a:p>
            <a:r>
              <a:rPr lang="en-US" sz="1600" b="1" dirty="0">
                <a:latin typeface="Lato" panose="020F0502020204030203" pitchFamily="34" charset="77"/>
              </a:rPr>
              <a:t>Citizens and Allies:</a:t>
            </a:r>
            <a:endParaRPr lang="en-US" sz="1600" b="1" dirty="0">
              <a:solidFill>
                <a:schemeClr val="accent2"/>
              </a:solidFill>
              <a:latin typeface="Lato" panose="020F0502020204030203" pitchFamily="34" charset="77"/>
            </a:endParaRPr>
          </a:p>
        </p:txBody>
      </p:sp>
      <p:sp>
        <p:nvSpPr>
          <p:cNvPr id="26" name="Rectangle 25">
            <a:extLst>
              <a:ext uri="{FF2B5EF4-FFF2-40B4-BE49-F238E27FC236}">
                <a16:creationId xmlns:a16="http://schemas.microsoft.com/office/drawing/2014/main" id="{7C4E0C93-7889-634B-927F-CE03B1456D31}"/>
              </a:ext>
            </a:extLst>
          </p:cNvPr>
          <p:cNvSpPr/>
          <p:nvPr userDrawn="1"/>
        </p:nvSpPr>
        <p:spPr>
          <a:xfrm>
            <a:off x="9669518" y="2922379"/>
            <a:ext cx="1724702" cy="1631216"/>
          </a:xfrm>
          <a:prstGeom prst="rect">
            <a:avLst/>
          </a:prstGeom>
        </p:spPr>
        <p:txBody>
          <a:bodyPr wrap="square">
            <a:spAutoFit/>
          </a:bodyPr>
          <a:lstStyle/>
          <a:p>
            <a:r>
              <a:rPr lang="en-US" sz="1000" dirty="0">
                <a:solidFill>
                  <a:schemeClr val="accent4"/>
                </a:solidFill>
                <a:latin typeface="Lato" panose="020F0502020204030203" pitchFamily="34" charset="77"/>
              </a:rPr>
              <a:t>Oceana has a base of over four million supporters, including more than 840,000 </a:t>
            </a:r>
            <a:r>
              <a:rPr lang="en-US" sz="1000" dirty="0" err="1">
                <a:solidFill>
                  <a:schemeClr val="accent4"/>
                </a:solidFill>
                <a:latin typeface="Lato" panose="020F0502020204030203" pitchFamily="34" charset="77"/>
              </a:rPr>
              <a:t>Wavemakers</a:t>
            </a:r>
            <a:r>
              <a:rPr lang="en-US" sz="1000" dirty="0">
                <a:solidFill>
                  <a:schemeClr val="accent4"/>
                </a:solidFill>
                <a:latin typeface="Lato" panose="020F0502020204030203" pitchFamily="34" charset="77"/>
              </a:rPr>
              <a:t>. Our Ocean Council is a select group of business, policy and philanthropic leaders who represent and support Oceana’s efforts on the global stage.</a:t>
            </a:r>
          </a:p>
        </p:txBody>
      </p:sp>
      <p:grpSp>
        <p:nvGrpSpPr>
          <p:cNvPr id="30" name="Group 29">
            <a:extLst>
              <a:ext uri="{FF2B5EF4-FFF2-40B4-BE49-F238E27FC236}">
                <a16:creationId xmlns:a16="http://schemas.microsoft.com/office/drawing/2014/main" id="{8BE73DA6-5F7E-5E4B-8B98-EFF0DA69DEB7}"/>
              </a:ext>
            </a:extLst>
          </p:cNvPr>
          <p:cNvGrpSpPr/>
          <p:nvPr userDrawn="1"/>
        </p:nvGrpSpPr>
        <p:grpSpPr>
          <a:xfrm>
            <a:off x="2995541" y="1752997"/>
            <a:ext cx="430647" cy="430647"/>
            <a:chOff x="6181885" y="-675959"/>
            <a:chExt cx="569438" cy="569438"/>
          </a:xfrm>
        </p:grpSpPr>
        <p:sp>
          <p:nvSpPr>
            <p:cNvPr id="29" name="Oval 28">
              <a:extLst>
                <a:ext uri="{FF2B5EF4-FFF2-40B4-BE49-F238E27FC236}">
                  <a16:creationId xmlns:a16="http://schemas.microsoft.com/office/drawing/2014/main" id="{CDA3D016-6070-EE41-8305-8D3C0EA4CCB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8475071-C0FE-D845-A5BA-CF413AE550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37" name="Group 36">
            <a:extLst>
              <a:ext uri="{FF2B5EF4-FFF2-40B4-BE49-F238E27FC236}">
                <a16:creationId xmlns:a16="http://schemas.microsoft.com/office/drawing/2014/main" id="{942663DF-8353-1440-B199-5106F209E7F1}"/>
              </a:ext>
            </a:extLst>
          </p:cNvPr>
          <p:cNvGrpSpPr/>
          <p:nvPr userDrawn="1"/>
        </p:nvGrpSpPr>
        <p:grpSpPr>
          <a:xfrm>
            <a:off x="779922" y="1781918"/>
            <a:ext cx="430647" cy="430647"/>
            <a:chOff x="6181885" y="-675959"/>
            <a:chExt cx="569438" cy="569438"/>
          </a:xfrm>
        </p:grpSpPr>
        <p:sp>
          <p:nvSpPr>
            <p:cNvPr id="38" name="Oval 37">
              <a:extLst>
                <a:ext uri="{FF2B5EF4-FFF2-40B4-BE49-F238E27FC236}">
                  <a16:creationId xmlns:a16="http://schemas.microsoft.com/office/drawing/2014/main" id="{E08D4117-A2F9-A64C-A0B2-CE7A07DE0F5C}"/>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06D9A56-5D7B-744D-A377-8330154824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0" name="Group 39">
            <a:extLst>
              <a:ext uri="{FF2B5EF4-FFF2-40B4-BE49-F238E27FC236}">
                <a16:creationId xmlns:a16="http://schemas.microsoft.com/office/drawing/2014/main" id="{67BAB848-98D6-1B41-9E16-CCBFD7B1410F}"/>
              </a:ext>
            </a:extLst>
          </p:cNvPr>
          <p:cNvGrpSpPr/>
          <p:nvPr userDrawn="1"/>
        </p:nvGrpSpPr>
        <p:grpSpPr>
          <a:xfrm>
            <a:off x="5211160" y="1757326"/>
            <a:ext cx="430647" cy="430647"/>
            <a:chOff x="6181885" y="-675959"/>
            <a:chExt cx="569438" cy="569438"/>
          </a:xfrm>
        </p:grpSpPr>
        <p:sp>
          <p:nvSpPr>
            <p:cNvPr id="41" name="Oval 40">
              <a:extLst>
                <a:ext uri="{FF2B5EF4-FFF2-40B4-BE49-F238E27FC236}">
                  <a16:creationId xmlns:a16="http://schemas.microsoft.com/office/drawing/2014/main" id="{9466AD42-A363-0A40-824F-471647A82CB9}"/>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DB0477B-0199-C74B-8D0B-6F4EAF840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3" name="Group 42">
            <a:extLst>
              <a:ext uri="{FF2B5EF4-FFF2-40B4-BE49-F238E27FC236}">
                <a16:creationId xmlns:a16="http://schemas.microsoft.com/office/drawing/2014/main" id="{9FBADA6B-47E5-9740-8A84-43CBACEFCD20}"/>
              </a:ext>
            </a:extLst>
          </p:cNvPr>
          <p:cNvGrpSpPr/>
          <p:nvPr userDrawn="1"/>
        </p:nvGrpSpPr>
        <p:grpSpPr>
          <a:xfrm>
            <a:off x="7432712" y="1765564"/>
            <a:ext cx="430647" cy="430647"/>
            <a:chOff x="6181885" y="-675959"/>
            <a:chExt cx="569438" cy="569438"/>
          </a:xfrm>
        </p:grpSpPr>
        <p:sp>
          <p:nvSpPr>
            <p:cNvPr id="44" name="Oval 43">
              <a:extLst>
                <a:ext uri="{FF2B5EF4-FFF2-40B4-BE49-F238E27FC236}">
                  <a16:creationId xmlns:a16="http://schemas.microsoft.com/office/drawing/2014/main" id="{92672956-1316-3D4F-80BB-43960F745E9D}"/>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B6E7E9B-DF5C-B146-AB09-385CA158B2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grpSp>
        <p:nvGrpSpPr>
          <p:cNvPr id="46" name="Group 45">
            <a:extLst>
              <a:ext uri="{FF2B5EF4-FFF2-40B4-BE49-F238E27FC236}">
                <a16:creationId xmlns:a16="http://schemas.microsoft.com/office/drawing/2014/main" id="{380E9DF0-39A1-0342-B826-0F6C5649DCE2}"/>
              </a:ext>
            </a:extLst>
          </p:cNvPr>
          <p:cNvGrpSpPr/>
          <p:nvPr userDrawn="1"/>
        </p:nvGrpSpPr>
        <p:grpSpPr>
          <a:xfrm>
            <a:off x="9648331" y="1765564"/>
            <a:ext cx="430647" cy="430647"/>
            <a:chOff x="6181885" y="-675959"/>
            <a:chExt cx="569438" cy="569438"/>
          </a:xfrm>
        </p:grpSpPr>
        <p:sp>
          <p:nvSpPr>
            <p:cNvPr id="47" name="Oval 46">
              <a:extLst>
                <a:ext uri="{FF2B5EF4-FFF2-40B4-BE49-F238E27FC236}">
                  <a16:creationId xmlns:a16="http://schemas.microsoft.com/office/drawing/2014/main" id="{D5D51916-5AB5-1F4B-9FCF-BDA2A1CADE36}"/>
                </a:ext>
              </a:extLst>
            </p:cNvPr>
            <p:cNvSpPr/>
            <p:nvPr userDrawn="1"/>
          </p:nvSpPr>
          <p:spPr>
            <a:xfrm>
              <a:off x="6254911" y="-615511"/>
              <a:ext cx="448541" cy="448541"/>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8AB6D3E-8F1A-4740-BBE8-EF8AB3EC7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1885" y="-675959"/>
              <a:ext cx="569438" cy="569438"/>
            </a:xfrm>
            <a:prstGeom prst="rect">
              <a:avLst/>
            </a:prstGeom>
          </p:spPr>
        </p:pic>
      </p:grpSp>
      <p:pic>
        <p:nvPicPr>
          <p:cNvPr id="35" name="Picture 34">
            <a:extLst>
              <a:ext uri="{FF2B5EF4-FFF2-40B4-BE49-F238E27FC236}">
                <a16:creationId xmlns:a16="http://schemas.microsoft.com/office/drawing/2014/main" id="{97D7301B-986F-9941-8A70-E0B3454758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spTree>
    <p:extLst>
      <p:ext uri="{BB962C8B-B14F-4D97-AF65-F5344CB8AC3E}">
        <p14:creationId xmlns:p14="http://schemas.microsoft.com/office/powerpoint/2010/main" val="134254114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ACB3-D538-AD49-3DDD-3F0D3460A572}"/>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700CEB4D-5E78-9E17-8DE5-35B0BAB96823}"/>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4" name="Footer Placeholder 3">
            <a:extLst>
              <a:ext uri="{FF2B5EF4-FFF2-40B4-BE49-F238E27FC236}">
                <a16:creationId xmlns:a16="http://schemas.microsoft.com/office/drawing/2014/main" id="{76300C2A-B90B-9A5C-FCFE-A66B1C67C2B2}"/>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191C3170-6436-4E2F-0A2B-73C9F751C7B5}"/>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1758040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1B073B2-8742-1A4A-84DD-6B24D0D91EAD}"/>
              </a:ext>
            </a:extLst>
          </p:cNvPr>
          <p:cNvSpPr>
            <a:spLocks noGrp="1"/>
          </p:cNvSpPr>
          <p:nvPr>
            <p:ph type="body" sz="quarter" idx="10" hasCustomPrompt="1"/>
          </p:nvPr>
        </p:nvSpPr>
        <p:spPr>
          <a:xfrm>
            <a:off x="878680"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20" name="Text Placeholder 8">
            <a:extLst>
              <a:ext uri="{FF2B5EF4-FFF2-40B4-BE49-F238E27FC236}">
                <a16:creationId xmlns:a16="http://schemas.microsoft.com/office/drawing/2014/main" id="{C0D8993D-446A-7644-8B5E-8685CB316A91}"/>
              </a:ext>
            </a:extLst>
          </p:cNvPr>
          <p:cNvSpPr>
            <a:spLocks noGrp="1"/>
          </p:cNvSpPr>
          <p:nvPr>
            <p:ph type="body" sz="quarter" idx="14" hasCustomPrompt="1"/>
          </p:nvPr>
        </p:nvSpPr>
        <p:spPr>
          <a:xfrm>
            <a:off x="641612" y="3744493"/>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3" name="Text Placeholder 8">
            <a:extLst>
              <a:ext uri="{FF2B5EF4-FFF2-40B4-BE49-F238E27FC236}">
                <a16:creationId xmlns:a16="http://schemas.microsoft.com/office/drawing/2014/main" id="{B0692314-1632-DF4C-B2C5-1D9F5651D5EB}"/>
              </a:ext>
            </a:extLst>
          </p:cNvPr>
          <p:cNvSpPr>
            <a:spLocks noGrp="1"/>
          </p:cNvSpPr>
          <p:nvPr>
            <p:ph type="body" sz="quarter" idx="15" hasCustomPrompt="1"/>
          </p:nvPr>
        </p:nvSpPr>
        <p:spPr>
          <a:xfrm>
            <a:off x="3546537" y="3744493"/>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5" name="Text Placeholder 8">
            <a:extLst>
              <a:ext uri="{FF2B5EF4-FFF2-40B4-BE49-F238E27FC236}">
                <a16:creationId xmlns:a16="http://schemas.microsoft.com/office/drawing/2014/main" id="{8800F31D-E78D-BD44-ACEA-95BB1ED1C0CA}"/>
              </a:ext>
            </a:extLst>
          </p:cNvPr>
          <p:cNvSpPr>
            <a:spLocks noGrp="1"/>
          </p:cNvSpPr>
          <p:nvPr>
            <p:ph type="body" sz="quarter" idx="16" hasCustomPrompt="1"/>
          </p:nvPr>
        </p:nvSpPr>
        <p:spPr>
          <a:xfrm>
            <a:off x="6431807" y="3744492"/>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6" name="Text Placeholder 8">
            <a:extLst>
              <a:ext uri="{FF2B5EF4-FFF2-40B4-BE49-F238E27FC236}">
                <a16:creationId xmlns:a16="http://schemas.microsoft.com/office/drawing/2014/main" id="{9C6EA3CA-3CFF-FC48-BC40-C512B501E794}"/>
              </a:ext>
            </a:extLst>
          </p:cNvPr>
          <p:cNvSpPr>
            <a:spLocks noGrp="1"/>
          </p:cNvSpPr>
          <p:nvPr>
            <p:ph type="body" sz="quarter" idx="17" hasCustomPrompt="1"/>
          </p:nvPr>
        </p:nvSpPr>
        <p:spPr>
          <a:xfrm>
            <a:off x="9322681" y="3744492"/>
            <a:ext cx="2226727" cy="2437287"/>
          </a:xfrm>
        </p:spPr>
        <p:txBody>
          <a:bodyPr/>
          <a:lstStyle>
            <a:lvl1pPr marL="0" indent="0" algn="ctr">
              <a:buNone/>
              <a:defRPr/>
            </a:lvl1pPr>
            <a:lvl2pPr marL="457200" indent="0">
              <a:buNone/>
              <a:defRPr/>
            </a:lvl2pPr>
            <a:lvl3pPr marL="914400" indent="0">
              <a:buNone/>
              <a:defRPr/>
            </a:lvl3pPr>
          </a:lstStyle>
          <a:p>
            <a:pPr lvl="0"/>
            <a:r>
              <a:rPr lang="en-US" dirty="0"/>
              <a:t>Content</a:t>
            </a:r>
          </a:p>
        </p:txBody>
      </p:sp>
      <p:sp>
        <p:nvSpPr>
          <p:cNvPr id="28" name="Text Placeholder 8">
            <a:extLst>
              <a:ext uri="{FF2B5EF4-FFF2-40B4-BE49-F238E27FC236}">
                <a16:creationId xmlns:a16="http://schemas.microsoft.com/office/drawing/2014/main" id="{0BD6DA7D-0A57-ED4D-8698-0FAABDE6CD86}"/>
              </a:ext>
            </a:extLst>
          </p:cNvPr>
          <p:cNvSpPr>
            <a:spLocks noGrp="1"/>
          </p:cNvSpPr>
          <p:nvPr>
            <p:ph type="body" sz="quarter" idx="18" hasCustomPrompt="1"/>
          </p:nvPr>
        </p:nvSpPr>
        <p:spPr>
          <a:xfrm>
            <a:off x="3783603" y="2888960"/>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29" name="Text Placeholder 8">
            <a:extLst>
              <a:ext uri="{FF2B5EF4-FFF2-40B4-BE49-F238E27FC236}">
                <a16:creationId xmlns:a16="http://schemas.microsoft.com/office/drawing/2014/main" id="{F3CC5276-464D-3B4A-A3A6-AE92743018D0}"/>
              </a:ext>
            </a:extLst>
          </p:cNvPr>
          <p:cNvSpPr>
            <a:spLocks noGrp="1"/>
          </p:cNvSpPr>
          <p:nvPr>
            <p:ph type="body" sz="quarter" idx="19" hasCustomPrompt="1"/>
          </p:nvPr>
        </p:nvSpPr>
        <p:spPr>
          <a:xfrm>
            <a:off x="6668873"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sp>
        <p:nvSpPr>
          <p:cNvPr id="30" name="Text Placeholder 8">
            <a:extLst>
              <a:ext uri="{FF2B5EF4-FFF2-40B4-BE49-F238E27FC236}">
                <a16:creationId xmlns:a16="http://schemas.microsoft.com/office/drawing/2014/main" id="{5B78D96B-C58B-304C-BE21-C30D6C03A8A0}"/>
              </a:ext>
            </a:extLst>
          </p:cNvPr>
          <p:cNvSpPr>
            <a:spLocks noGrp="1"/>
          </p:cNvSpPr>
          <p:nvPr>
            <p:ph type="body" sz="quarter" idx="20" hasCustomPrompt="1"/>
          </p:nvPr>
        </p:nvSpPr>
        <p:spPr>
          <a:xfrm>
            <a:off x="9554143" y="2883814"/>
            <a:ext cx="1752593" cy="621944"/>
          </a:xfrm>
        </p:spPr>
        <p:txBody>
          <a:bodyPr/>
          <a:lstStyle>
            <a:lvl1pPr marL="0" indent="0" algn="ctr">
              <a:buFont typeface="Arial" panose="020B0604020202020204" pitchFamily="34" charset="0"/>
              <a:buNone/>
              <a:defRPr sz="3500" b="1">
                <a:solidFill>
                  <a:schemeClr val="accent2"/>
                </a:solidFill>
                <a:latin typeface="Good Headline OT Cond" panose="020B0506020101020102" pitchFamily="34" charset="77"/>
              </a:defRPr>
            </a:lvl1pPr>
            <a:lvl2pPr marL="457200" indent="0">
              <a:buFont typeface="Arial" panose="020B0604020202020204" pitchFamily="34" charset="0"/>
              <a:buNone/>
              <a:defRPr/>
            </a:lvl2pPr>
            <a:lvl3pPr marL="1257300" indent="-342900">
              <a:buFont typeface="Arial" panose="020B0604020202020204" pitchFamily="34" charset="0"/>
              <a:buChar char="•"/>
              <a:defRPr/>
            </a:lvl3pPr>
          </a:lstStyle>
          <a:p>
            <a:pPr lvl="0"/>
            <a:r>
              <a:rPr lang="en-US" dirty="0"/>
              <a:t>###</a:t>
            </a:r>
          </a:p>
          <a:p>
            <a:pPr lvl="0"/>
            <a:endParaRPr lang="en-US" dirty="0"/>
          </a:p>
          <a:p>
            <a:pPr lvl="0"/>
            <a:endParaRPr lang="en-US" dirty="0"/>
          </a:p>
          <a:p>
            <a:pPr lvl="0"/>
            <a:endParaRPr lang="en-US" dirty="0"/>
          </a:p>
          <a:p>
            <a:pPr lvl="0"/>
            <a:endParaRPr lang="en-US" dirty="0"/>
          </a:p>
          <a:p>
            <a:pPr lvl="1"/>
            <a:endParaRPr lang="en-US" dirty="0"/>
          </a:p>
        </p:txBody>
      </p:sp>
      <p:pic>
        <p:nvPicPr>
          <p:cNvPr id="14" name="Picture 13">
            <a:extLst>
              <a:ext uri="{FF2B5EF4-FFF2-40B4-BE49-F238E27FC236}">
                <a16:creationId xmlns:a16="http://schemas.microsoft.com/office/drawing/2014/main" id="{0A014B49-72A9-D547-AF54-F3FEFB1A73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35677" y="6319760"/>
            <a:ext cx="426993" cy="424373"/>
          </a:xfrm>
          <a:prstGeom prst="rect">
            <a:avLst/>
          </a:prstGeom>
        </p:spPr>
      </p:pic>
      <p:pic>
        <p:nvPicPr>
          <p:cNvPr id="15" name="Picture 14">
            <a:extLst>
              <a:ext uri="{FF2B5EF4-FFF2-40B4-BE49-F238E27FC236}">
                <a16:creationId xmlns:a16="http://schemas.microsoft.com/office/drawing/2014/main" id="{3DF442E1-7CBF-FF41-B83C-CDBE905142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61" y="1128651"/>
            <a:ext cx="1516428" cy="1516428"/>
          </a:xfrm>
          <a:prstGeom prst="rect">
            <a:avLst/>
          </a:prstGeom>
        </p:spPr>
      </p:pic>
      <p:pic>
        <p:nvPicPr>
          <p:cNvPr id="16" name="Picture 15">
            <a:extLst>
              <a:ext uri="{FF2B5EF4-FFF2-40B4-BE49-F238E27FC236}">
                <a16:creationId xmlns:a16="http://schemas.microsoft.com/office/drawing/2014/main" id="{FA8484A4-F54F-6949-AAE5-24141C0CE53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01685" y="1157598"/>
            <a:ext cx="1516428" cy="1516428"/>
          </a:xfrm>
          <a:prstGeom prst="rect">
            <a:avLst/>
          </a:prstGeom>
        </p:spPr>
      </p:pic>
      <p:pic>
        <p:nvPicPr>
          <p:cNvPr id="17" name="Picture 16">
            <a:extLst>
              <a:ext uri="{FF2B5EF4-FFF2-40B4-BE49-F238E27FC236}">
                <a16:creationId xmlns:a16="http://schemas.microsoft.com/office/drawing/2014/main" id="{70BAB970-697C-E84D-A18D-A70D484A04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08846" y="1128651"/>
            <a:ext cx="1516428" cy="1516428"/>
          </a:xfrm>
          <a:prstGeom prst="rect">
            <a:avLst/>
          </a:prstGeom>
        </p:spPr>
      </p:pic>
      <p:pic>
        <p:nvPicPr>
          <p:cNvPr id="18" name="Picture 17">
            <a:extLst>
              <a:ext uri="{FF2B5EF4-FFF2-40B4-BE49-F238E27FC236}">
                <a16:creationId xmlns:a16="http://schemas.microsoft.com/office/drawing/2014/main" id="{9BAC3B69-3491-A148-9E06-E79CDD8288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13770" y="1128651"/>
            <a:ext cx="1516428" cy="1516428"/>
          </a:xfrm>
          <a:prstGeom prst="rect">
            <a:avLst/>
          </a:prstGeom>
        </p:spPr>
      </p:pic>
    </p:spTree>
    <p:extLst>
      <p:ext uri="{BB962C8B-B14F-4D97-AF65-F5344CB8AC3E}">
        <p14:creationId xmlns:p14="http://schemas.microsoft.com/office/powerpoint/2010/main" val="319199290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Logos</a:t>
            </a:r>
          </a:p>
        </p:txBody>
      </p:sp>
    </p:spTree>
    <p:extLst>
      <p:ext uri="{BB962C8B-B14F-4D97-AF65-F5344CB8AC3E}">
        <p14:creationId xmlns:p14="http://schemas.microsoft.com/office/powerpoint/2010/main" val="415380267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Campaign Icons</a:t>
            </a:r>
          </a:p>
        </p:txBody>
      </p:sp>
    </p:spTree>
    <p:extLst>
      <p:ext uri="{BB962C8B-B14F-4D97-AF65-F5344CB8AC3E}">
        <p14:creationId xmlns:p14="http://schemas.microsoft.com/office/powerpoint/2010/main" val="9965384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Social Icons</a:t>
            </a:r>
          </a:p>
        </p:txBody>
      </p:sp>
    </p:spTree>
    <p:extLst>
      <p:ext uri="{BB962C8B-B14F-4D97-AF65-F5344CB8AC3E}">
        <p14:creationId xmlns:p14="http://schemas.microsoft.com/office/powerpoint/2010/main" val="371121525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8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Additional Icons (to be used small within text)</a:t>
            </a:r>
          </a:p>
        </p:txBody>
      </p:sp>
    </p:spTree>
    <p:extLst>
      <p:ext uri="{BB962C8B-B14F-4D97-AF65-F5344CB8AC3E}">
        <p14:creationId xmlns:p14="http://schemas.microsoft.com/office/powerpoint/2010/main" val="303958662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2_Custom Layou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pic>
        <p:nvPicPr>
          <p:cNvPr id="12" name="Picture 11">
            <a:extLst>
              <a:ext uri="{FF2B5EF4-FFF2-40B4-BE49-F238E27FC236}">
                <a16:creationId xmlns:a16="http://schemas.microsoft.com/office/drawing/2014/main" id="{F3CBC541-D992-7344-8078-D0ECDD1FF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Tree>
    <p:extLst>
      <p:ext uri="{BB962C8B-B14F-4D97-AF65-F5344CB8AC3E}">
        <p14:creationId xmlns:p14="http://schemas.microsoft.com/office/powerpoint/2010/main" val="3115974378"/>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3_Custom Layou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561DC-CDAC-BC4B-B8F6-83902FC43E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77" y="0"/>
            <a:ext cx="10287000" cy="6858000"/>
          </a:xfrm>
          <a:prstGeom prst="rect">
            <a:avLst/>
          </a:prstGeom>
        </p:spPr>
      </p:pic>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spTree>
    <p:extLst>
      <p:ext uri="{BB962C8B-B14F-4D97-AF65-F5344CB8AC3E}">
        <p14:creationId xmlns:p14="http://schemas.microsoft.com/office/powerpoint/2010/main" val="249072829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4_Custom Layout">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41C40-0FB1-BD47-BB7A-A87C5FBC3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136" y="0"/>
            <a:ext cx="10287000" cy="6858000"/>
          </a:xfrm>
          <a:prstGeom prst="rect">
            <a:avLst/>
          </a:prstGeom>
        </p:spPr>
      </p:pic>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dirty="0"/>
              <a:t>World Map</a:t>
            </a:r>
          </a:p>
        </p:txBody>
      </p:sp>
    </p:spTree>
    <p:extLst>
      <p:ext uri="{BB962C8B-B14F-4D97-AF65-F5344CB8AC3E}">
        <p14:creationId xmlns:p14="http://schemas.microsoft.com/office/powerpoint/2010/main" val="297464098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E194E-9971-430F-8CC3-E629F9475896}"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3073899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196845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01D7A-5FA5-C8A4-718B-94794AFB7665}"/>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3" name="Footer Placeholder 2">
            <a:extLst>
              <a:ext uri="{FF2B5EF4-FFF2-40B4-BE49-F238E27FC236}">
                <a16:creationId xmlns:a16="http://schemas.microsoft.com/office/drawing/2014/main" id="{4DDD5A59-0B2D-AC75-186E-1476CA662282}"/>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3797CC07-5829-0257-714D-0F6C855B31F1}"/>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71618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pt-BR"/>
              <a:t>Clique para editar o título Mestre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pt-BR"/>
              <a:t>Clique para editar o estilo do subtítulo Mestre</a:t>
            </a:r>
            <a:endParaRPr lang="en-US"/>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22269291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246088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pt-BR"/>
              <a:t>Clique para editar o título Mestre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1280522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504E194E-9971-430F-8CC3-E629F9475896}"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22501155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pt-BR"/>
              <a:t>Clique para editar os estilos de texto Mestres</a:t>
            </a:r>
          </a:p>
        </p:txBody>
      </p:sp>
      <p:sp>
        <p:nvSpPr>
          <p:cNvPr id="4" name="Content Placeholder 3"/>
          <p:cNvSpPr>
            <a:spLocks noGrp="1"/>
          </p:cNvSpPr>
          <p:nvPr>
            <p:ph sz="half" idx="2"/>
          </p:nvPr>
        </p:nvSpPr>
        <p:spPr>
          <a:xfrm>
            <a:off x="839789" y="2505076"/>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pt-BR"/>
              <a:t>Clique para editar os estilos de texto Mestres</a:t>
            </a:r>
          </a:p>
        </p:txBody>
      </p:sp>
      <p:sp>
        <p:nvSpPr>
          <p:cNvPr id="6" name="Content Placeholder 5"/>
          <p:cNvSpPr>
            <a:spLocks noGrp="1"/>
          </p:cNvSpPr>
          <p:nvPr>
            <p:ph sz="quarter" idx="4"/>
          </p:nvPr>
        </p:nvSpPr>
        <p:spPr>
          <a:xfrm>
            <a:off x="6172201" y="2505076"/>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504E194E-9971-430F-8CC3-E629F9475896}"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33838950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504E194E-9971-430F-8CC3-E629F9475896}"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522620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E194E-9971-430F-8CC3-E629F9475896}"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2961406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pt-BR"/>
              <a:t>Clique para editar o título Mestre</a:t>
            </a:r>
            <a:endParaRPr lang="en-US"/>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504E194E-9971-430F-8CC3-E629F9475896}"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3129811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504E194E-9971-430F-8CC3-E629F9475896}"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42897162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324440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0BC0-1A64-5AA2-7D76-3422783BF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2B74D32A-4420-0CA9-B774-6C40DFC90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34743EAB-43C3-F814-AE17-89C2FD682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75AB5-9828-5AB3-A55F-529BC5CDF063}"/>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6" name="Footer Placeholder 5">
            <a:extLst>
              <a:ext uri="{FF2B5EF4-FFF2-40B4-BE49-F238E27FC236}">
                <a16:creationId xmlns:a16="http://schemas.microsoft.com/office/drawing/2014/main" id="{6C4B2583-C490-F0E0-FAB1-1A4C61744D4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AC306373-0752-6B14-90E9-64849CFC6436}"/>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25949193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04E194E-9971-430F-8CC3-E629F9475896}"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A6CA9-D3FD-40E4-B3C7-011D7FD3717A}" type="slidenum">
              <a:rPr lang="en-US" smtClean="0"/>
              <a:t>‹#›</a:t>
            </a:fld>
            <a:endParaRPr lang="en-US"/>
          </a:p>
        </p:txBody>
      </p:sp>
    </p:spTree>
    <p:extLst>
      <p:ext uri="{BB962C8B-B14F-4D97-AF65-F5344CB8AC3E}">
        <p14:creationId xmlns:p14="http://schemas.microsoft.com/office/powerpoint/2010/main" val="2225629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6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2816499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12EE1D-812E-604A-9B2F-ED6A84C26C07}"/>
              </a:ext>
            </a:extLst>
          </p:cNvPr>
          <p:cNvSpPr/>
          <p:nvPr userDrawn="1"/>
        </p:nvSpPr>
        <p:spPr>
          <a:xfrm>
            <a:off x="5837983" y="2404031"/>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18B22BE4-D3E2-3F4D-B1EF-7BBE77BBC13F}"/>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8" name="Picture 7">
            <a:extLst>
              <a:ext uri="{FF2B5EF4-FFF2-40B4-BE49-F238E27FC236}">
                <a16:creationId xmlns:a16="http://schemas.microsoft.com/office/drawing/2014/main" id="{4414A25A-D661-0542-A8C4-D1A1DB59AD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643968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55A1A-9B45-3149-A589-8EA139DE17D3}"/>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6" name="Picture 5">
            <a:extLst>
              <a:ext uri="{FF2B5EF4-FFF2-40B4-BE49-F238E27FC236}">
                <a16:creationId xmlns:a16="http://schemas.microsoft.com/office/drawing/2014/main" id="{0C6BC331-5840-DE46-89A5-28C1C12B3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2920314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FD5B-02D7-DB49-9D96-C8D171A964E9}"/>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8" name="Text Placeholder 2">
            <a:extLst>
              <a:ext uri="{FF2B5EF4-FFF2-40B4-BE49-F238E27FC236}">
                <a16:creationId xmlns:a16="http://schemas.microsoft.com/office/drawing/2014/main" id="{F0B435F2-7684-5144-927B-E2FCADAA4BD4}"/>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9" name="Picture 8">
            <a:extLst>
              <a:ext uri="{FF2B5EF4-FFF2-40B4-BE49-F238E27FC236}">
                <a16:creationId xmlns:a16="http://schemas.microsoft.com/office/drawing/2014/main" id="{D2713CFD-2B4D-5842-820B-5D4D61CB57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2905219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55A1A-9B45-3149-A589-8EA139DE17D3}"/>
              </a:ext>
            </a:extLst>
          </p:cNvPr>
          <p:cNvSpPr/>
          <p:nvPr userDrawn="1"/>
        </p:nvSpPr>
        <p:spPr>
          <a:xfrm>
            <a:off x="1413896" y="1126560"/>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4" y="1495645"/>
            <a:ext cx="5291189" cy="4353826"/>
          </a:xfrm>
        </p:spPr>
        <p:txBody>
          <a:bodyPr>
            <a:normAutofit/>
          </a:bodyPr>
          <a:lstStyle>
            <a:lvl1pPr marL="0" indent="0" algn="l">
              <a:buNone/>
              <a:defRPr sz="4050" b="1">
                <a:solidFill>
                  <a:schemeClr val="bg1"/>
                </a:solidFill>
                <a:latin typeface="Lato" panose="020F0502020204030203" pitchFamily="34" charset="77"/>
              </a:defRPr>
            </a:lvl1pPr>
          </a:lstStyle>
          <a:p>
            <a:pPr lvl="0"/>
            <a:r>
              <a:rPr lang="en-US"/>
              <a:t>Left Aligned</a:t>
            </a:r>
          </a:p>
          <a:p>
            <a:pPr lvl="0"/>
            <a:r>
              <a:rPr lang="en-US"/>
              <a:t>Title Slide</a:t>
            </a:r>
          </a:p>
        </p:txBody>
      </p:sp>
      <p:pic>
        <p:nvPicPr>
          <p:cNvPr id="6" name="Picture 5">
            <a:extLst>
              <a:ext uri="{FF2B5EF4-FFF2-40B4-BE49-F238E27FC236}">
                <a16:creationId xmlns:a16="http://schemas.microsoft.com/office/drawing/2014/main" id="{C553CA60-FD39-4044-8C00-4C0CB81CA7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1183310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55A1A-9B45-3149-A589-8EA139DE17D3}"/>
              </a:ext>
            </a:extLst>
          </p:cNvPr>
          <p:cNvSpPr/>
          <p:nvPr userDrawn="1"/>
        </p:nvSpPr>
        <p:spPr>
          <a:xfrm>
            <a:off x="1413896" y="1126560"/>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7" name="Text Placeholder 2">
            <a:extLst>
              <a:ext uri="{FF2B5EF4-FFF2-40B4-BE49-F238E27FC236}">
                <a16:creationId xmlns:a16="http://schemas.microsoft.com/office/drawing/2014/main" id="{0A5E997E-4CAE-014C-8FF9-87CC9A7F3931}"/>
              </a:ext>
            </a:extLst>
          </p:cNvPr>
          <p:cNvSpPr>
            <a:spLocks noGrp="1"/>
          </p:cNvSpPr>
          <p:nvPr>
            <p:ph type="body" sz="quarter" idx="10" hasCustomPrompt="1"/>
          </p:nvPr>
        </p:nvSpPr>
        <p:spPr>
          <a:xfrm>
            <a:off x="1324764" y="1495645"/>
            <a:ext cx="5291189" cy="4353826"/>
          </a:xfrm>
        </p:spPr>
        <p:txBody>
          <a:bodyPr>
            <a:normAutofit/>
          </a:bodyPr>
          <a:lstStyle>
            <a:lvl1pPr marL="0" indent="0" algn="l">
              <a:buNone/>
              <a:defRPr sz="4050" b="1">
                <a:solidFill>
                  <a:schemeClr val="bg1"/>
                </a:solidFill>
                <a:latin typeface="Lato" panose="020F0502020204030203" pitchFamily="34" charset="77"/>
              </a:defRPr>
            </a:lvl1pPr>
          </a:lstStyle>
          <a:p>
            <a:pPr lvl="0"/>
            <a:r>
              <a:rPr lang="en-US"/>
              <a:t>Left Aligned</a:t>
            </a:r>
          </a:p>
          <a:p>
            <a:pPr lvl="0"/>
            <a:r>
              <a:rPr lang="en-US"/>
              <a:t>Title Slide</a:t>
            </a:r>
          </a:p>
        </p:txBody>
      </p:sp>
      <p:pic>
        <p:nvPicPr>
          <p:cNvPr id="6" name="Picture 5">
            <a:extLst>
              <a:ext uri="{FF2B5EF4-FFF2-40B4-BE49-F238E27FC236}">
                <a16:creationId xmlns:a16="http://schemas.microsoft.com/office/drawing/2014/main" id="{E6D6B043-CA21-2D45-9EEE-161EB719B2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1017724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6BF57B-29CC-0540-ACBE-F16CC5D156CE}"/>
              </a:ext>
            </a:extLst>
          </p:cNvPr>
          <p:cNvSpPr/>
          <p:nvPr userDrawn="1"/>
        </p:nvSpPr>
        <p:spPr>
          <a:xfrm>
            <a:off x="5837983" y="2404031"/>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5" name="Text Placeholder 2">
            <a:extLst>
              <a:ext uri="{FF2B5EF4-FFF2-40B4-BE49-F238E27FC236}">
                <a16:creationId xmlns:a16="http://schemas.microsoft.com/office/drawing/2014/main" id="{577E7484-34C8-6943-80FA-537A3120AED0}"/>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7" name="Picture 6">
            <a:extLst>
              <a:ext uri="{FF2B5EF4-FFF2-40B4-BE49-F238E27FC236}">
                <a16:creationId xmlns:a16="http://schemas.microsoft.com/office/drawing/2014/main" id="{DCB1308F-C33B-B341-A626-81EE4F779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1527842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34AA4F-78DE-2148-AAAE-E04ECD7684D1}"/>
              </a:ext>
            </a:extLst>
          </p:cNvPr>
          <p:cNvSpPr/>
          <p:nvPr userDrawn="1"/>
        </p:nvSpPr>
        <p:spPr>
          <a:xfrm>
            <a:off x="5837983" y="2404031"/>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C1649031-922E-844D-9CBA-849D2038038A}"/>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8" name="Picture 7">
            <a:extLst>
              <a:ext uri="{FF2B5EF4-FFF2-40B4-BE49-F238E27FC236}">
                <a16:creationId xmlns:a16="http://schemas.microsoft.com/office/drawing/2014/main" id="{B6BF51A2-900D-DC4F-9443-E21802997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1907890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CABE6D-9CE2-0F49-A316-DE73E8014FF0}"/>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3BD12F30-E936-E744-A3B3-A1908AB10682}"/>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8" name="Picture 7">
            <a:extLst>
              <a:ext uri="{FF2B5EF4-FFF2-40B4-BE49-F238E27FC236}">
                <a16:creationId xmlns:a16="http://schemas.microsoft.com/office/drawing/2014/main" id="{BBF1C389-B67E-5E4E-B36C-9F9C5F18DB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3490881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FAA9-6F37-80F8-29D8-94DED2A0E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129F5A92-33EF-10D2-AE78-DB57EB745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771716A-72DC-51FD-6F13-A980EE523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DD861-5702-6FB1-CFB3-88C64C7F94BF}"/>
              </a:ext>
            </a:extLst>
          </p:cNvPr>
          <p:cNvSpPr>
            <a:spLocks noGrp="1"/>
          </p:cNvSpPr>
          <p:nvPr>
            <p:ph type="dt" sz="half" idx="10"/>
          </p:nvPr>
        </p:nvSpPr>
        <p:spPr/>
        <p:txBody>
          <a:bodyPr/>
          <a:lstStyle/>
          <a:p>
            <a:fld id="{A97638A6-F2AD-4EF4-96BF-B32F0D7932FC}" type="datetimeFigureOut">
              <a:rPr lang="pt-BR" smtClean="0"/>
              <a:t>11/10/2023</a:t>
            </a:fld>
            <a:endParaRPr lang="pt-BR"/>
          </a:p>
        </p:txBody>
      </p:sp>
      <p:sp>
        <p:nvSpPr>
          <p:cNvPr id="6" name="Footer Placeholder 5">
            <a:extLst>
              <a:ext uri="{FF2B5EF4-FFF2-40B4-BE49-F238E27FC236}">
                <a16:creationId xmlns:a16="http://schemas.microsoft.com/office/drawing/2014/main" id="{9810A431-2B97-47EF-E213-56A51116FCA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B8C36D6C-DAAD-8238-0CB8-F58B8C13C160}"/>
              </a:ext>
            </a:extLst>
          </p:cNvPr>
          <p:cNvSpPr>
            <a:spLocks noGrp="1"/>
          </p:cNvSpPr>
          <p:nvPr>
            <p:ph type="sldNum" sz="quarter" idx="12"/>
          </p:nvPr>
        </p:nvSpPr>
        <p:spPr/>
        <p:txBody>
          <a:bodyPr/>
          <a:lstStyle/>
          <a:p>
            <a:fld id="{B51B4AC2-2F0A-46C5-9FAE-2AE205E32214}" type="slidenum">
              <a:rPr lang="pt-BR" smtClean="0"/>
              <a:t>‹#›</a:t>
            </a:fld>
            <a:endParaRPr lang="pt-BR"/>
          </a:p>
        </p:txBody>
      </p:sp>
    </p:spTree>
    <p:extLst>
      <p:ext uri="{BB962C8B-B14F-4D97-AF65-F5344CB8AC3E}">
        <p14:creationId xmlns:p14="http://schemas.microsoft.com/office/powerpoint/2010/main" val="73286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9875C9-0C7D-8D4A-8ACB-134AAD1314F3}"/>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87D70B29-4C5B-CA47-8E40-125136D15E89}"/>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10" name="Picture 9">
            <a:extLst>
              <a:ext uri="{FF2B5EF4-FFF2-40B4-BE49-F238E27FC236}">
                <a16:creationId xmlns:a16="http://schemas.microsoft.com/office/drawing/2014/main" id="{517866DD-6322-4240-80ED-2338D17E3B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2376607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B3EBCF-0E45-F446-B08D-AFB115C71F5D}"/>
              </a:ext>
            </a:extLst>
          </p:cNvPr>
          <p:cNvSpPr/>
          <p:nvPr userDrawn="1"/>
        </p:nvSpPr>
        <p:spPr>
          <a:xfrm>
            <a:off x="5837983" y="2404031"/>
            <a:ext cx="5080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B0582337-59CA-FD45-8B1F-EEFC7011354C}"/>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accent2"/>
                </a:solidFill>
                <a:latin typeface="Lato" panose="020F0502020204030203" pitchFamily="34" charset="77"/>
              </a:defRPr>
            </a:lvl1pPr>
          </a:lstStyle>
          <a:p>
            <a:pPr lvl="0"/>
            <a:r>
              <a:rPr lang="en-US"/>
              <a:t>Title Slide</a:t>
            </a:r>
          </a:p>
        </p:txBody>
      </p:sp>
      <p:pic>
        <p:nvPicPr>
          <p:cNvPr id="8" name="Picture 7">
            <a:extLst>
              <a:ext uri="{FF2B5EF4-FFF2-40B4-BE49-F238E27FC236}">
                <a16:creationId xmlns:a16="http://schemas.microsoft.com/office/drawing/2014/main" id="{8398241C-6BED-2945-AA25-EA3551019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4247536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32EEF6-C1BA-F449-980D-764A5EABCC06}"/>
              </a:ext>
            </a:extLst>
          </p:cNvPr>
          <p:cNvSpPr/>
          <p:nvPr userDrawn="1"/>
        </p:nvSpPr>
        <p:spPr>
          <a:xfrm>
            <a:off x="5837983" y="2404031"/>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endParaRPr>
          </a:p>
        </p:txBody>
      </p:sp>
      <p:sp>
        <p:nvSpPr>
          <p:cNvPr id="6" name="Text Placeholder 2">
            <a:extLst>
              <a:ext uri="{FF2B5EF4-FFF2-40B4-BE49-F238E27FC236}">
                <a16:creationId xmlns:a16="http://schemas.microsoft.com/office/drawing/2014/main" id="{6466F61B-CEDB-AF48-9A86-BA58F37CC96B}"/>
              </a:ext>
            </a:extLst>
          </p:cNvPr>
          <p:cNvSpPr>
            <a:spLocks noGrp="1"/>
          </p:cNvSpPr>
          <p:nvPr>
            <p:ph type="body" sz="quarter" idx="10" hasCustomPrompt="1"/>
          </p:nvPr>
        </p:nvSpPr>
        <p:spPr>
          <a:xfrm>
            <a:off x="3167014" y="2705883"/>
            <a:ext cx="5849937" cy="1249363"/>
          </a:xfrm>
        </p:spPr>
        <p:txBody>
          <a:bodyPr>
            <a:normAutofit/>
          </a:bodyPr>
          <a:lstStyle>
            <a:lvl1pPr marL="0" indent="0" algn="ctr">
              <a:buNone/>
              <a:defRPr sz="4050" b="1">
                <a:solidFill>
                  <a:schemeClr val="bg1"/>
                </a:solidFill>
                <a:latin typeface="Lato" panose="020F0502020204030203" pitchFamily="34" charset="77"/>
              </a:defRPr>
            </a:lvl1pPr>
          </a:lstStyle>
          <a:p>
            <a:pPr lvl="0"/>
            <a:r>
              <a:rPr lang="en-US"/>
              <a:t>Title Slide</a:t>
            </a:r>
          </a:p>
        </p:txBody>
      </p:sp>
      <p:pic>
        <p:nvPicPr>
          <p:cNvPr id="8" name="Picture 7">
            <a:extLst>
              <a:ext uri="{FF2B5EF4-FFF2-40B4-BE49-F238E27FC236}">
                <a16:creationId xmlns:a16="http://schemas.microsoft.com/office/drawing/2014/main" id="{3BA1C588-E845-D549-86A3-0722F562B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601577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396230-4851-4945-A5D5-DCDC1E491EB7}"/>
              </a:ext>
            </a:extLst>
          </p:cNvPr>
          <p:cNvSpPr>
            <a:spLocks noGrp="1"/>
          </p:cNvSpPr>
          <p:nvPr>
            <p:ph type="pic" sz="quarter" idx="13"/>
          </p:nvPr>
        </p:nvSpPr>
        <p:spPr>
          <a:xfrm>
            <a:off x="0" y="0"/>
            <a:ext cx="12192000" cy="6858000"/>
          </a:xfrm>
        </p:spPr>
        <p:txBody>
          <a:bodyPr/>
          <a:lstStyle/>
          <a:p>
            <a:endParaRPr lang="en-US"/>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p>
            <a:r>
              <a:rPr lang="en-US"/>
              <a:t>Full Screen Image</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3" name="Rectangle 2">
            <a:extLst>
              <a:ext uri="{FF2B5EF4-FFF2-40B4-BE49-F238E27FC236}">
                <a16:creationId xmlns:a16="http://schemas.microsoft.com/office/drawing/2014/main" id="{9516E188-20EA-154D-9D8E-F57C99E6D3E3}"/>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pic>
        <p:nvPicPr>
          <p:cNvPr id="6" name="Picture 5">
            <a:extLst>
              <a:ext uri="{FF2B5EF4-FFF2-40B4-BE49-F238E27FC236}">
                <a16:creationId xmlns:a16="http://schemas.microsoft.com/office/drawing/2014/main" id="{17215CEE-243E-E14A-83F6-4DEDF551FD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3652744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5_Custom Layout">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E75BEC-7A59-0142-AC82-F8300D9BD4C2}"/>
              </a:ext>
            </a:extLst>
          </p:cNvPr>
          <p:cNvSpPr>
            <a:spLocks noGrp="1"/>
          </p:cNvSpPr>
          <p:nvPr>
            <p:ph type="pic" sz="quarter" idx="13"/>
          </p:nvPr>
        </p:nvSpPr>
        <p:spPr>
          <a:xfrm>
            <a:off x="0" y="0"/>
            <a:ext cx="12192000" cy="6858000"/>
          </a:xfrm>
        </p:spPr>
        <p:txBody>
          <a:bodyPr/>
          <a:lstStyle/>
          <a:p>
            <a:endParaRPr lang="en-US"/>
          </a:p>
        </p:txBody>
      </p:sp>
      <p:sp>
        <p:nvSpPr>
          <p:cNvPr id="4" name="Title 1">
            <a:extLst>
              <a:ext uri="{FF2B5EF4-FFF2-40B4-BE49-F238E27FC236}">
                <a16:creationId xmlns:a16="http://schemas.microsoft.com/office/drawing/2014/main" id="{F10F0667-8489-2A44-B417-11C07E41E120}"/>
              </a:ext>
            </a:extLst>
          </p:cNvPr>
          <p:cNvSpPr>
            <a:spLocks noGrp="1"/>
          </p:cNvSpPr>
          <p:nvPr>
            <p:ph type="title" hasCustomPrompt="1"/>
          </p:nvPr>
        </p:nvSpPr>
        <p:spPr>
          <a:xfrm>
            <a:off x="453384" y="670560"/>
            <a:ext cx="11141208" cy="435547"/>
          </a:xfrm>
        </p:spPr>
        <p:txBody>
          <a:bodyPr/>
          <a:lstStyle>
            <a:lvl1pPr>
              <a:defRPr>
                <a:solidFill>
                  <a:schemeClr val="bg1"/>
                </a:solidFill>
              </a:defRPr>
            </a:lvl1pPr>
          </a:lstStyle>
          <a:p>
            <a:r>
              <a:rPr lang="en-US"/>
              <a:t>Full Screen Image  </a:t>
            </a:r>
          </a:p>
        </p:txBody>
      </p:sp>
      <p:sp>
        <p:nvSpPr>
          <p:cNvPr id="5" name="Text Placeholder 15">
            <a:extLst>
              <a:ext uri="{FF2B5EF4-FFF2-40B4-BE49-F238E27FC236}">
                <a16:creationId xmlns:a16="http://schemas.microsoft.com/office/drawing/2014/main" id="{E5A2A129-8564-844C-967E-67E70AACB421}"/>
              </a:ext>
            </a:extLst>
          </p:cNvPr>
          <p:cNvSpPr>
            <a:spLocks noGrp="1"/>
          </p:cNvSpPr>
          <p:nvPr>
            <p:ph type="body" sz="quarter" idx="12" hasCustomPrompt="1"/>
          </p:nvPr>
        </p:nvSpPr>
        <p:spPr>
          <a:xfrm>
            <a:off x="10253913" y="204733"/>
            <a:ext cx="1681163" cy="221989"/>
          </a:xfrm>
          <a:noFill/>
          <a:ln>
            <a:noFill/>
          </a:ln>
        </p:spPr>
        <p:txBody>
          <a:bodyPr>
            <a:normAutofit/>
          </a:bodyPr>
          <a:lstStyle>
            <a:lvl1pPr marL="0" indent="0" algn="r">
              <a:buNone/>
              <a:defRPr sz="900" i="1">
                <a:solidFill>
                  <a:schemeClr val="bg1"/>
                </a:solidFill>
              </a:defRPr>
            </a:lvl1pPr>
          </a:lstStyle>
          <a:p>
            <a:pPr lvl="0"/>
            <a:r>
              <a:rPr lang="en-US"/>
              <a:t>Section title</a:t>
            </a:r>
          </a:p>
        </p:txBody>
      </p:sp>
      <p:sp>
        <p:nvSpPr>
          <p:cNvPr id="3" name="Rectangle 2">
            <a:extLst>
              <a:ext uri="{FF2B5EF4-FFF2-40B4-BE49-F238E27FC236}">
                <a16:creationId xmlns:a16="http://schemas.microsoft.com/office/drawing/2014/main" id="{9516E188-20EA-154D-9D8E-F57C99E6D3E3}"/>
              </a:ext>
            </a:extLst>
          </p:cNvPr>
          <p:cNvSpPr/>
          <p:nvPr userDrawn="1"/>
        </p:nvSpPr>
        <p:spPr>
          <a:xfrm>
            <a:off x="538177" y="487496"/>
            <a:ext cx="508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bg1"/>
              </a:solidFill>
            </a:endParaRPr>
          </a:p>
        </p:txBody>
      </p:sp>
      <p:pic>
        <p:nvPicPr>
          <p:cNvPr id="7" name="Picture 6">
            <a:extLst>
              <a:ext uri="{FF2B5EF4-FFF2-40B4-BE49-F238E27FC236}">
                <a16:creationId xmlns:a16="http://schemas.microsoft.com/office/drawing/2014/main" id="{6ED43B0A-4B47-7146-B719-F2C725A49C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28183" y="6313267"/>
            <a:ext cx="434488" cy="431822"/>
          </a:xfrm>
          <a:prstGeom prst="rect">
            <a:avLst/>
          </a:prstGeom>
        </p:spPr>
      </p:pic>
    </p:spTree>
    <p:extLst>
      <p:ext uri="{BB962C8B-B14F-4D97-AF65-F5344CB8AC3E}">
        <p14:creationId xmlns:p14="http://schemas.microsoft.com/office/powerpoint/2010/main" val="56295267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Banner Image</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8" y="1369935"/>
            <a:ext cx="11056415" cy="4949825"/>
          </a:xfrm>
        </p:spPr>
        <p:txBody>
          <a:bodyPr/>
          <a:lstStyle>
            <a:lvl1pPr marL="0" indent="0">
              <a:buNone/>
              <a:defRPr/>
            </a:lvl1pPr>
          </a:lstStyle>
          <a:p>
            <a:endParaRPr lang="en-US"/>
          </a:p>
        </p:txBody>
      </p:sp>
      <p:pic>
        <p:nvPicPr>
          <p:cNvPr id="8" name="Picture 7">
            <a:extLst>
              <a:ext uri="{FF2B5EF4-FFF2-40B4-BE49-F238E27FC236}">
                <a16:creationId xmlns:a16="http://schemas.microsoft.com/office/drawing/2014/main" id="{491E5BD2-886E-0D4B-9B14-6066296F7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793374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2 Images</a:t>
            </a:r>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7" name="Picture 6">
            <a:extLst>
              <a:ext uri="{FF2B5EF4-FFF2-40B4-BE49-F238E27FC236}">
                <a16:creationId xmlns:a16="http://schemas.microsoft.com/office/drawing/2014/main" id="{2A7F5FF4-D2C8-8B4E-BB6F-59F018B314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
        <p:nvSpPr>
          <p:cNvPr id="8" name="Picture Placeholder 5">
            <a:extLst>
              <a:ext uri="{FF2B5EF4-FFF2-40B4-BE49-F238E27FC236}">
                <a16:creationId xmlns:a16="http://schemas.microsoft.com/office/drawing/2014/main" id="{7A8BDBC6-8300-9D46-B95A-92B30F665046}"/>
              </a:ext>
            </a:extLst>
          </p:cNvPr>
          <p:cNvSpPr>
            <a:spLocks noGrp="1"/>
          </p:cNvSpPr>
          <p:nvPr>
            <p:ph type="pic" sz="quarter" idx="16"/>
          </p:nvPr>
        </p:nvSpPr>
        <p:spPr>
          <a:xfrm>
            <a:off x="538177" y="1374532"/>
            <a:ext cx="5227003" cy="4949825"/>
          </a:xfrm>
        </p:spPr>
        <p:txBody>
          <a:bodyPr/>
          <a:lstStyle>
            <a:lvl1pPr marL="0" indent="0">
              <a:buNone/>
              <a:defRPr/>
            </a:lvl1pPr>
          </a:lstStyle>
          <a:p>
            <a:endParaRPr lang="en-US"/>
          </a:p>
        </p:txBody>
      </p:sp>
      <p:sp>
        <p:nvSpPr>
          <p:cNvPr id="10" name="Picture Placeholder 5">
            <a:extLst>
              <a:ext uri="{FF2B5EF4-FFF2-40B4-BE49-F238E27FC236}">
                <a16:creationId xmlns:a16="http://schemas.microsoft.com/office/drawing/2014/main" id="{27FB2ABC-F40B-D04A-BF0D-71DEBC35C2E0}"/>
              </a:ext>
            </a:extLst>
          </p:cNvPr>
          <p:cNvSpPr>
            <a:spLocks noGrp="1"/>
          </p:cNvSpPr>
          <p:nvPr>
            <p:ph type="pic" sz="quarter" idx="17"/>
          </p:nvPr>
        </p:nvSpPr>
        <p:spPr>
          <a:xfrm>
            <a:off x="6086928" y="1374532"/>
            <a:ext cx="5227003" cy="4949825"/>
          </a:xfrm>
        </p:spPr>
        <p:txBody>
          <a:bodyPr/>
          <a:lstStyle>
            <a:lvl1pPr marL="0" indent="0">
              <a:buNone/>
              <a:defRPr/>
            </a:lvl1pPr>
          </a:lstStyle>
          <a:p>
            <a:endParaRPr lang="en-US"/>
          </a:p>
        </p:txBody>
      </p:sp>
    </p:spTree>
    <p:extLst>
      <p:ext uri="{BB962C8B-B14F-4D97-AF65-F5344CB8AC3E}">
        <p14:creationId xmlns:p14="http://schemas.microsoft.com/office/powerpoint/2010/main" val="3055542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5 Images</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40688" y="1361923"/>
            <a:ext cx="2739199" cy="2372993"/>
          </a:xfrm>
        </p:spPr>
        <p:txBody>
          <a:bodyPr/>
          <a:lstStyle>
            <a:lvl1pPr marL="0" indent="0">
              <a:buFont typeface="Arial" panose="020B0604020202020204" pitchFamily="34" charset="0"/>
              <a:buNone/>
              <a:defRPr/>
            </a:lvl1pPr>
          </a:lstStyle>
          <a:p>
            <a:endParaRPr lang="en-US"/>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5940434" y="3938738"/>
            <a:ext cx="2739199" cy="2372993"/>
          </a:xfrm>
        </p:spPr>
        <p:txBody>
          <a:bodyPr/>
          <a:lstStyle>
            <a:lvl1pPr marL="0" indent="0">
              <a:buNone/>
              <a:defRPr/>
            </a:lvl1pPr>
          </a:lstStyle>
          <a:p>
            <a:endParaRPr lang="en-US"/>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855394" y="1361923"/>
            <a:ext cx="2739199" cy="2372993"/>
          </a:xfrm>
        </p:spPr>
        <p:txBody>
          <a:bodyPr/>
          <a:lstStyle>
            <a:lvl1pPr marL="0" indent="0">
              <a:buFont typeface="Arial" panose="020B0604020202020204" pitchFamily="34" charset="0"/>
              <a:buNone/>
              <a:defRPr/>
            </a:lvl1pPr>
          </a:lstStyle>
          <a:p>
            <a:endParaRPr lang="en-US"/>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854886" y="3938740"/>
            <a:ext cx="2739199" cy="2372993"/>
          </a:xfrm>
        </p:spPr>
        <p:txBody>
          <a:bodyPr/>
          <a:lstStyle>
            <a:lvl1pPr marL="0" indent="0">
              <a:buNone/>
              <a:defRPr/>
            </a:lvl1pPr>
          </a:lstStyle>
          <a:p>
            <a:endParaRPr lang="en-US"/>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6" name="Picture Placeholder 5">
            <a:extLst>
              <a:ext uri="{FF2B5EF4-FFF2-40B4-BE49-F238E27FC236}">
                <a16:creationId xmlns:a16="http://schemas.microsoft.com/office/drawing/2014/main" id="{DEC56772-CD86-5A48-974D-D5978CF3EB3B}"/>
              </a:ext>
            </a:extLst>
          </p:cNvPr>
          <p:cNvSpPr>
            <a:spLocks noGrp="1"/>
          </p:cNvSpPr>
          <p:nvPr>
            <p:ph type="pic" sz="quarter" idx="16"/>
          </p:nvPr>
        </p:nvSpPr>
        <p:spPr>
          <a:xfrm>
            <a:off x="538177" y="1374532"/>
            <a:ext cx="5227003" cy="4949825"/>
          </a:xfrm>
        </p:spPr>
        <p:txBody>
          <a:bodyPr/>
          <a:lstStyle>
            <a:lvl1pPr marL="0" indent="0">
              <a:buNone/>
              <a:defRPr/>
            </a:lvl1pPr>
          </a:lstStyle>
          <a:p>
            <a:endParaRPr lang="en-US"/>
          </a:p>
        </p:txBody>
      </p:sp>
      <p:pic>
        <p:nvPicPr>
          <p:cNvPr id="10" name="Picture 9">
            <a:extLst>
              <a:ext uri="{FF2B5EF4-FFF2-40B4-BE49-F238E27FC236}">
                <a16:creationId xmlns:a16="http://schemas.microsoft.com/office/drawing/2014/main" id="{32FDCAAB-7220-4B44-94F8-B1EEC1782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1832994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Photo Grid</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6147870" y="1374332"/>
            <a:ext cx="2617671" cy="2267711"/>
          </a:xfrm>
        </p:spPr>
        <p:txBody>
          <a:bodyPr/>
          <a:lstStyle>
            <a:lvl1pPr marL="0" indent="0">
              <a:buFont typeface="Arial" panose="020B0604020202020204" pitchFamily="34" charset="0"/>
              <a:buNone/>
              <a:defRPr/>
            </a:lvl1pPr>
          </a:lstStyle>
          <a:p>
            <a:endParaRPr lang="en-US"/>
          </a:p>
        </p:txBody>
      </p:sp>
      <p:sp>
        <p:nvSpPr>
          <p:cNvPr id="8" name="Picture Placeholder 6">
            <a:extLst>
              <a:ext uri="{FF2B5EF4-FFF2-40B4-BE49-F238E27FC236}">
                <a16:creationId xmlns:a16="http://schemas.microsoft.com/office/drawing/2014/main" id="{B7A6893C-8B9C-AA4E-B1A6-2FC2B019FC92}"/>
              </a:ext>
            </a:extLst>
          </p:cNvPr>
          <p:cNvSpPr>
            <a:spLocks noGrp="1"/>
          </p:cNvSpPr>
          <p:nvPr>
            <p:ph type="pic" sz="quarter" idx="12"/>
          </p:nvPr>
        </p:nvSpPr>
        <p:spPr>
          <a:xfrm>
            <a:off x="6147870" y="3839269"/>
            <a:ext cx="2617671" cy="2267711"/>
          </a:xfrm>
        </p:spPr>
        <p:txBody>
          <a:bodyPr/>
          <a:lstStyle>
            <a:lvl1pPr marL="0" indent="0">
              <a:buNone/>
              <a:defRPr/>
            </a:lvl1pPr>
          </a:lstStyle>
          <a:p>
            <a:endParaRPr lang="en-US"/>
          </a:p>
        </p:txBody>
      </p:sp>
      <p:sp>
        <p:nvSpPr>
          <p:cNvPr id="13" name="Picture Placeholder 6">
            <a:extLst>
              <a:ext uri="{FF2B5EF4-FFF2-40B4-BE49-F238E27FC236}">
                <a16:creationId xmlns:a16="http://schemas.microsoft.com/office/drawing/2014/main" id="{1A29A8FC-AFC5-7442-932F-AEC6086E0F64}"/>
              </a:ext>
            </a:extLst>
          </p:cNvPr>
          <p:cNvSpPr>
            <a:spLocks noGrp="1"/>
          </p:cNvSpPr>
          <p:nvPr>
            <p:ph type="pic" sz="quarter" idx="13"/>
          </p:nvPr>
        </p:nvSpPr>
        <p:spPr>
          <a:xfrm>
            <a:off x="8946091" y="1374332"/>
            <a:ext cx="2617671" cy="2267711"/>
          </a:xfrm>
        </p:spPr>
        <p:txBody>
          <a:bodyPr/>
          <a:lstStyle>
            <a:lvl1pPr marL="0" indent="0">
              <a:buFont typeface="Arial" panose="020B0604020202020204" pitchFamily="34" charset="0"/>
              <a:buNone/>
              <a:defRPr/>
            </a:lvl1pPr>
          </a:lstStyle>
          <a:p>
            <a:endParaRPr lang="en-US"/>
          </a:p>
        </p:txBody>
      </p:sp>
      <p:sp>
        <p:nvSpPr>
          <p:cNvPr id="14" name="Picture Placeholder 6">
            <a:extLst>
              <a:ext uri="{FF2B5EF4-FFF2-40B4-BE49-F238E27FC236}">
                <a16:creationId xmlns:a16="http://schemas.microsoft.com/office/drawing/2014/main" id="{6B845B18-D226-AE41-B4DF-F11EF28FB438}"/>
              </a:ext>
            </a:extLst>
          </p:cNvPr>
          <p:cNvSpPr>
            <a:spLocks noGrp="1"/>
          </p:cNvSpPr>
          <p:nvPr>
            <p:ph type="pic" sz="quarter" idx="14"/>
          </p:nvPr>
        </p:nvSpPr>
        <p:spPr>
          <a:xfrm>
            <a:off x="8946091" y="3839269"/>
            <a:ext cx="2617671" cy="2267711"/>
          </a:xfrm>
        </p:spPr>
        <p:txBody>
          <a:bodyPr/>
          <a:lstStyle>
            <a:lvl1pPr marL="0" indent="0">
              <a:buNone/>
              <a:defRPr/>
            </a:lvl1pPr>
          </a:lstStyle>
          <a:p>
            <a:endParaRPr lang="en-US"/>
          </a:p>
        </p:txBody>
      </p:sp>
      <p:sp>
        <p:nvSpPr>
          <p:cNvPr id="9" name="Text Placeholder 15">
            <a:extLst>
              <a:ext uri="{FF2B5EF4-FFF2-40B4-BE49-F238E27FC236}">
                <a16:creationId xmlns:a16="http://schemas.microsoft.com/office/drawing/2014/main" id="{15E8FD36-6BC8-9D48-AC3C-670BC52483C6}"/>
              </a:ext>
            </a:extLst>
          </p:cNvPr>
          <p:cNvSpPr>
            <a:spLocks noGrp="1"/>
          </p:cNvSpPr>
          <p:nvPr>
            <p:ph type="body" sz="quarter" idx="15"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sp>
        <p:nvSpPr>
          <p:cNvPr id="10" name="Picture Placeholder 6">
            <a:extLst>
              <a:ext uri="{FF2B5EF4-FFF2-40B4-BE49-F238E27FC236}">
                <a16:creationId xmlns:a16="http://schemas.microsoft.com/office/drawing/2014/main" id="{0D430407-FF24-DF44-A0FA-47DDEB358DFB}"/>
              </a:ext>
            </a:extLst>
          </p:cNvPr>
          <p:cNvSpPr>
            <a:spLocks noGrp="1"/>
          </p:cNvSpPr>
          <p:nvPr>
            <p:ph type="pic" sz="quarter" idx="16"/>
          </p:nvPr>
        </p:nvSpPr>
        <p:spPr>
          <a:xfrm>
            <a:off x="550921" y="1374332"/>
            <a:ext cx="2617671" cy="2267711"/>
          </a:xfrm>
        </p:spPr>
        <p:txBody>
          <a:bodyPr/>
          <a:lstStyle>
            <a:lvl1pPr marL="0" indent="0">
              <a:buFont typeface="Arial" panose="020B0604020202020204" pitchFamily="34" charset="0"/>
              <a:buNone/>
              <a:defRPr/>
            </a:lvl1pPr>
          </a:lstStyle>
          <a:p>
            <a:endParaRPr lang="en-US"/>
          </a:p>
        </p:txBody>
      </p:sp>
      <p:sp>
        <p:nvSpPr>
          <p:cNvPr id="11" name="Picture Placeholder 6">
            <a:extLst>
              <a:ext uri="{FF2B5EF4-FFF2-40B4-BE49-F238E27FC236}">
                <a16:creationId xmlns:a16="http://schemas.microsoft.com/office/drawing/2014/main" id="{C20FF0DE-267F-7C49-BE5B-EB126390A881}"/>
              </a:ext>
            </a:extLst>
          </p:cNvPr>
          <p:cNvSpPr>
            <a:spLocks noGrp="1"/>
          </p:cNvSpPr>
          <p:nvPr>
            <p:ph type="pic" sz="quarter" idx="17"/>
          </p:nvPr>
        </p:nvSpPr>
        <p:spPr>
          <a:xfrm>
            <a:off x="550921" y="3839269"/>
            <a:ext cx="2617671" cy="2267711"/>
          </a:xfrm>
        </p:spPr>
        <p:txBody>
          <a:bodyPr/>
          <a:lstStyle>
            <a:lvl1pPr marL="0" indent="0">
              <a:buNone/>
              <a:defRPr/>
            </a:lvl1pPr>
          </a:lstStyle>
          <a:p>
            <a:endParaRPr lang="en-US"/>
          </a:p>
        </p:txBody>
      </p:sp>
      <p:sp>
        <p:nvSpPr>
          <p:cNvPr id="12" name="Picture Placeholder 6">
            <a:extLst>
              <a:ext uri="{FF2B5EF4-FFF2-40B4-BE49-F238E27FC236}">
                <a16:creationId xmlns:a16="http://schemas.microsoft.com/office/drawing/2014/main" id="{4D4BB444-8D8D-1943-85BE-1DAC20059FC0}"/>
              </a:ext>
            </a:extLst>
          </p:cNvPr>
          <p:cNvSpPr>
            <a:spLocks noGrp="1"/>
          </p:cNvSpPr>
          <p:nvPr>
            <p:ph type="pic" sz="quarter" idx="18"/>
          </p:nvPr>
        </p:nvSpPr>
        <p:spPr>
          <a:xfrm>
            <a:off x="3349650" y="1374332"/>
            <a:ext cx="2617671" cy="2267711"/>
          </a:xfrm>
        </p:spPr>
        <p:txBody>
          <a:bodyPr/>
          <a:lstStyle>
            <a:lvl1pPr marL="0" indent="0">
              <a:buFont typeface="Arial" panose="020B0604020202020204" pitchFamily="34" charset="0"/>
              <a:buNone/>
              <a:defRPr/>
            </a:lvl1pPr>
          </a:lstStyle>
          <a:p>
            <a:endParaRPr lang="en-US"/>
          </a:p>
        </p:txBody>
      </p:sp>
      <p:sp>
        <p:nvSpPr>
          <p:cNvPr id="15" name="Picture Placeholder 6">
            <a:extLst>
              <a:ext uri="{FF2B5EF4-FFF2-40B4-BE49-F238E27FC236}">
                <a16:creationId xmlns:a16="http://schemas.microsoft.com/office/drawing/2014/main" id="{AECE3B3C-4DFC-3F46-974C-F90291F6F7B2}"/>
              </a:ext>
            </a:extLst>
          </p:cNvPr>
          <p:cNvSpPr>
            <a:spLocks noGrp="1"/>
          </p:cNvSpPr>
          <p:nvPr>
            <p:ph type="pic" sz="quarter" idx="19"/>
          </p:nvPr>
        </p:nvSpPr>
        <p:spPr>
          <a:xfrm>
            <a:off x="3349395" y="3839269"/>
            <a:ext cx="2617671" cy="2267711"/>
          </a:xfrm>
        </p:spPr>
        <p:txBody>
          <a:bodyPr/>
          <a:lstStyle>
            <a:lvl1pPr marL="0" indent="0">
              <a:buNone/>
              <a:defRPr/>
            </a:lvl1pPr>
          </a:lstStyle>
          <a:p>
            <a:endParaRPr lang="en-US"/>
          </a:p>
        </p:txBody>
      </p:sp>
      <p:pic>
        <p:nvPicPr>
          <p:cNvPr id="16" name="Picture 15">
            <a:extLst>
              <a:ext uri="{FF2B5EF4-FFF2-40B4-BE49-F238E27FC236}">
                <a16:creationId xmlns:a16="http://schemas.microsoft.com/office/drawing/2014/main" id="{737A07E1-23D1-F44A-B37E-17869C853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44387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0110-E477-B84A-AE43-0C521AE01226}"/>
              </a:ext>
            </a:extLst>
          </p:cNvPr>
          <p:cNvSpPr/>
          <p:nvPr userDrawn="1"/>
        </p:nvSpPr>
        <p:spPr>
          <a:xfrm>
            <a:off x="538177" y="487496"/>
            <a:ext cx="508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4">
              <a:ln>
                <a:solidFill>
                  <a:sysClr val="windowText" lastClr="000000"/>
                </a:solidFill>
              </a:ln>
              <a:solidFill>
                <a:schemeClr val="accent1"/>
              </a:solidFill>
            </a:endParaRPr>
          </a:p>
        </p:txBody>
      </p:sp>
      <p:sp>
        <p:nvSpPr>
          <p:cNvPr id="4" name="Title 1">
            <a:extLst>
              <a:ext uri="{FF2B5EF4-FFF2-40B4-BE49-F238E27FC236}">
                <a16:creationId xmlns:a16="http://schemas.microsoft.com/office/drawing/2014/main" id="{7A2F509B-9A86-DE43-80E4-D30988D75994}"/>
              </a:ext>
            </a:extLst>
          </p:cNvPr>
          <p:cNvSpPr>
            <a:spLocks noGrp="1"/>
          </p:cNvSpPr>
          <p:nvPr>
            <p:ph type="title" hasCustomPrompt="1"/>
          </p:nvPr>
        </p:nvSpPr>
        <p:spPr>
          <a:xfrm>
            <a:off x="453384" y="670560"/>
            <a:ext cx="11141208" cy="435547"/>
          </a:xfrm>
        </p:spPr>
        <p:txBody>
          <a:bodyPr/>
          <a:lstStyle/>
          <a:p>
            <a:r>
              <a:rPr lang="en-US"/>
              <a:t>Text Left / Image Right</a:t>
            </a:r>
          </a:p>
        </p:txBody>
      </p:sp>
      <p:sp>
        <p:nvSpPr>
          <p:cNvPr id="5" name="Text Placeholder 8">
            <a:extLst>
              <a:ext uri="{FF2B5EF4-FFF2-40B4-BE49-F238E27FC236}">
                <a16:creationId xmlns:a16="http://schemas.microsoft.com/office/drawing/2014/main" id="{BF11869C-30E1-DA4D-87EA-B6035A09E876}"/>
              </a:ext>
            </a:extLst>
          </p:cNvPr>
          <p:cNvSpPr>
            <a:spLocks noGrp="1"/>
          </p:cNvSpPr>
          <p:nvPr>
            <p:ph type="body" sz="quarter" idx="10"/>
          </p:nvPr>
        </p:nvSpPr>
        <p:spPr>
          <a:xfrm>
            <a:off x="453386" y="1416872"/>
            <a:ext cx="5167679" cy="4949444"/>
          </a:xfrm>
        </p:spPr>
        <p:txBody>
          <a:bodyPr/>
          <a:lstStyle>
            <a:lvl1pPr marL="0" indent="0">
              <a:lnSpc>
                <a:spcPct val="100000"/>
              </a:lnSpc>
              <a:buNone/>
              <a:defRPr sz="1440"/>
            </a:lvl1pPr>
            <a:lvl2pPr marL="720090" indent="-308610">
              <a:lnSpc>
                <a:spcPct val="100000"/>
              </a:lnSpc>
              <a:buFont typeface="Arial" panose="020B0604020202020204" pitchFamily="34" charset="0"/>
              <a:buChar char="•"/>
              <a:defRPr sz="1260"/>
            </a:lvl2pPr>
            <a:lvl3pPr marL="1131570" indent="-308610">
              <a:lnSpc>
                <a:spcPct val="100000"/>
              </a:lnSpc>
              <a:buFont typeface="Courier New" panose="02070309020205020404" pitchFamily="49" charset="0"/>
              <a:buChar char="o"/>
              <a:defRPr sz="1080"/>
            </a:lvl3pPr>
          </a:lstStyle>
          <a:p>
            <a:pPr lvl="0"/>
            <a:r>
              <a:rPr lang="en-US"/>
              <a:t>Edit Master text styles</a:t>
            </a:r>
          </a:p>
          <a:p>
            <a:pPr lvl="1"/>
            <a:r>
              <a:rPr lang="en-US"/>
              <a:t>Second level</a:t>
            </a:r>
          </a:p>
          <a:p>
            <a:pPr lvl="2"/>
            <a:r>
              <a:rPr lang="en-US"/>
              <a:t>Third level</a:t>
            </a:r>
          </a:p>
        </p:txBody>
      </p:sp>
      <p:sp>
        <p:nvSpPr>
          <p:cNvPr id="7" name="Picture Placeholder 6">
            <a:extLst>
              <a:ext uri="{FF2B5EF4-FFF2-40B4-BE49-F238E27FC236}">
                <a16:creationId xmlns:a16="http://schemas.microsoft.com/office/drawing/2014/main" id="{CDC2EC56-E8A5-3243-8F9A-934996B5398B}"/>
              </a:ext>
            </a:extLst>
          </p:cNvPr>
          <p:cNvSpPr>
            <a:spLocks noGrp="1"/>
          </p:cNvSpPr>
          <p:nvPr>
            <p:ph type="pic" sz="quarter" idx="11"/>
          </p:nvPr>
        </p:nvSpPr>
        <p:spPr>
          <a:xfrm>
            <a:off x="5929313" y="1406527"/>
            <a:ext cx="5665787" cy="4949825"/>
          </a:xfrm>
        </p:spPr>
        <p:txBody>
          <a:bodyPr/>
          <a:lstStyle>
            <a:lvl1pPr marL="0" indent="0">
              <a:buNone/>
              <a:defRPr/>
            </a:lvl1pPr>
          </a:lstStyle>
          <a:p>
            <a:endParaRPr lang="en-US"/>
          </a:p>
        </p:txBody>
      </p:sp>
      <p:sp>
        <p:nvSpPr>
          <p:cNvPr id="6" name="Text Placeholder 15">
            <a:extLst>
              <a:ext uri="{FF2B5EF4-FFF2-40B4-BE49-F238E27FC236}">
                <a16:creationId xmlns:a16="http://schemas.microsoft.com/office/drawing/2014/main" id="{ED96E60A-BC40-C34D-A8F4-38F1BD3D0204}"/>
              </a:ext>
            </a:extLst>
          </p:cNvPr>
          <p:cNvSpPr>
            <a:spLocks noGrp="1"/>
          </p:cNvSpPr>
          <p:nvPr>
            <p:ph type="body" sz="quarter" idx="12" hasCustomPrompt="1"/>
          </p:nvPr>
        </p:nvSpPr>
        <p:spPr>
          <a:xfrm>
            <a:off x="10253913" y="204733"/>
            <a:ext cx="1681163" cy="221989"/>
          </a:xfrm>
        </p:spPr>
        <p:txBody>
          <a:bodyPr>
            <a:normAutofit/>
          </a:bodyPr>
          <a:lstStyle>
            <a:lvl1pPr marL="0" indent="0" algn="r">
              <a:buNone/>
              <a:defRPr sz="900" i="1">
                <a:solidFill>
                  <a:schemeClr val="bg1">
                    <a:lumMod val="50000"/>
                  </a:schemeClr>
                </a:solidFill>
              </a:defRPr>
            </a:lvl1pPr>
          </a:lstStyle>
          <a:p>
            <a:pPr lvl="0"/>
            <a:r>
              <a:rPr lang="en-US"/>
              <a:t>Section title</a:t>
            </a:r>
          </a:p>
        </p:txBody>
      </p:sp>
      <p:pic>
        <p:nvPicPr>
          <p:cNvPr id="9" name="Picture 8">
            <a:extLst>
              <a:ext uri="{FF2B5EF4-FFF2-40B4-BE49-F238E27FC236}">
                <a16:creationId xmlns:a16="http://schemas.microsoft.com/office/drawing/2014/main" id="{B085A3B8-7022-A945-8789-666525B302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678" y="6319760"/>
            <a:ext cx="426993" cy="424373"/>
          </a:xfrm>
          <a:prstGeom prst="rect">
            <a:avLst/>
          </a:prstGeom>
        </p:spPr>
      </p:pic>
    </p:spTree>
    <p:extLst>
      <p:ext uri="{BB962C8B-B14F-4D97-AF65-F5344CB8AC3E}">
        <p14:creationId xmlns:p14="http://schemas.microsoft.com/office/powerpoint/2010/main" val="337185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72" Type="http://schemas.openxmlformats.org/officeDocument/2006/relationships/slideLayout" Target="../slideLayouts/slideLayout141.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slideLayout" Target="../slideLayouts/slideLayout13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73" Type="http://schemas.openxmlformats.org/officeDocument/2006/relationships/theme" Target="../theme/theme3.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71"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slideLayout" Target="../slideLayouts/slideLayout188.xml"/><Relationship Id="rId50" Type="http://schemas.openxmlformats.org/officeDocument/2006/relationships/slideLayout" Target="../slideLayouts/slideLayout191.xml"/><Relationship Id="rId55" Type="http://schemas.openxmlformats.org/officeDocument/2006/relationships/slideLayout" Target="../slideLayouts/slideLayout196.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53" Type="http://schemas.openxmlformats.org/officeDocument/2006/relationships/slideLayout" Target="../slideLayouts/slideLayout194.xml"/><Relationship Id="rId58" Type="http://schemas.openxmlformats.org/officeDocument/2006/relationships/slideLayout" Target="../slideLayouts/slideLayout199.xml"/><Relationship Id="rId5" Type="http://schemas.openxmlformats.org/officeDocument/2006/relationships/slideLayout" Target="../slideLayouts/slideLayout146.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56" Type="http://schemas.openxmlformats.org/officeDocument/2006/relationships/slideLayout" Target="../slideLayouts/slideLayout197.xml"/><Relationship Id="rId8" Type="http://schemas.openxmlformats.org/officeDocument/2006/relationships/slideLayout" Target="../slideLayouts/slideLayout149.xml"/><Relationship Id="rId51" Type="http://schemas.openxmlformats.org/officeDocument/2006/relationships/slideLayout" Target="../slideLayouts/slideLayout192.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slideLayout" Target="../slideLayouts/slideLayout187.xml"/><Relationship Id="rId59" Type="http://schemas.openxmlformats.org/officeDocument/2006/relationships/theme" Target="../theme/theme4.xml"/><Relationship Id="rId20" Type="http://schemas.openxmlformats.org/officeDocument/2006/relationships/slideLayout" Target="../slideLayouts/slideLayout161.xml"/><Relationship Id="rId41" Type="http://schemas.openxmlformats.org/officeDocument/2006/relationships/slideLayout" Target="../slideLayouts/slideLayout182.xml"/><Relationship Id="rId54" Type="http://schemas.openxmlformats.org/officeDocument/2006/relationships/slideLayout" Target="../slideLayouts/slideLayout195.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49" Type="http://schemas.openxmlformats.org/officeDocument/2006/relationships/slideLayout" Target="../slideLayouts/slideLayout190.xml"/><Relationship Id="rId57" Type="http://schemas.openxmlformats.org/officeDocument/2006/relationships/slideLayout" Target="../slideLayouts/slideLayout198.xml"/><Relationship Id="rId10" Type="http://schemas.openxmlformats.org/officeDocument/2006/relationships/slideLayout" Target="../slideLayouts/slideLayout151.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52" Type="http://schemas.openxmlformats.org/officeDocument/2006/relationships/slideLayout" Target="../slideLayouts/slideLayout1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5.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D6D12-55B3-9613-5929-DBCE78A1C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3A47146B-AC4A-6D7A-47A5-D9E513E32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BAF724B-266F-F739-B504-626E2F943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638A6-F2AD-4EF4-96BF-B32F0D7932FC}" type="datetimeFigureOut">
              <a:rPr lang="pt-BR" smtClean="0"/>
              <a:t>11/10/2023</a:t>
            </a:fld>
            <a:endParaRPr lang="pt-BR"/>
          </a:p>
        </p:txBody>
      </p:sp>
      <p:sp>
        <p:nvSpPr>
          <p:cNvPr id="5" name="Footer Placeholder 4">
            <a:extLst>
              <a:ext uri="{FF2B5EF4-FFF2-40B4-BE49-F238E27FC236}">
                <a16:creationId xmlns:a16="http://schemas.microsoft.com/office/drawing/2014/main" id="{61219250-317E-0DBB-6D43-0BC018D24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5D79F9C3-C195-545C-75E7-D1BCF4F4B5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B4AC2-2F0A-46C5-9FAE-2AE205E32214}" type="slidenum">
              <a:rPr lang="pt-BR" smtClean="0"/>
              <a:t>‹#›</a:t>
            </a:fld>
            <a:endParaRPr lang="pt-BR"/>
          </a:p>
        </p:txBody>
      </p:sp>
    </p:spTree>
    <p:extLst>
      <p:ext uri="{BB962C8B-B14F-4D97-AF65-F5344CB8AC3E}">
        <p14:creationId xmlns:p14="http://schemas.microsoft.com/office/powerpoint/2010/main" val="153093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EB7A4-3A37-7F40-903A-05A514CF6BE1}"/>
              </a:ext>
            </a:extLst>
          </p:cNvPr>
          <p:cNvSpPr>
            <a:spLocks noGrp="1"/>
          </p:cNvSpPr>
          <p:nvPr>
            <p:ph type="title"/>
          </p:nvPr>
        </p:nvSpPr>
        <p:spPr>
          <a:xfrm>
            <a:off x="489409" y="670561"/>
            <a:ext cx="11152694" cy="426720"/>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19EE9E6-5AE8-8B4F-A1E5-00E41B5DEA31}"/>
              </a:ext>
            </a:extLst>
          </p:cNvPr>
          <p:cNvSpPr>
            <a:spLocks noGrp="1"/>
          </p:cNvSpPr>
          <p:nvPr>
            <p:ph type="body" idx="1"/>
          </p:nvPr>
        </p:nvSpPr>
        <p:spPr>
          <a:xfrm>
            <a:off x="489409" y="1429699"/>
            <a:ext cx="1115269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4098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Lst>
  <p:txStyles>
    <p:title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2"/>
          </a:solidFill>
          <a:latin typeface="Lato" panose="020F0502020204030203" pitchFamily="34"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400" kern="1200">
          <a:solidFill>
            <a:schemeClr val="accent2"/>
          </a:solidFill>
          <a:latin typeface="Lato" panose="020F0502020204030203" pitchFamily="34" charset="77"/>
          <a:ea typeface="+mn-ea"/>
          <a:cs typeface="+mn-cs"/>
        </a:defRPr>
      </a:lvl2pPr>
      <a:lvl3pPr marL="1257300" indent="-342900" algn="l" defTabSz="914400" rtl="0" eaLnBrk="1" latinLnBrk="0" hangingPunct="1">
        <a:lnSpc>
          <a:spcPct val="90000"/>
        </a:lnSpc>
        <a:spcBef>
          <a:spcPts val="500"/>
        </a:spcBef>
        <a:buFont typeface="Courier New" panose="02070309020205020404" pitchFamily="49" charset="0"/>
        <a:buChar char="o"/>
        <a:defRPr sz="1200" kern="1200">
          <a:solidFill>
            <a:schemeClr val="accent2"/>
          </a:solidFill>
          <a:latin typeface="Lato" panose="020F0502020204030203" pitchFamily="34"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200" kern="1200">
          <a:solidFill>
            <a:schemeClr val="accent2"/>
          </a:solidFill>
          <a:latin typeface="Lato" panose="020F0502020204030203" pitchFamily="34"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96DFF08F-DC6B-4601-B491-B0F83F6DD2DA}" type="datetimeFigureOut">
              <a:rPr lang="en-US" smtClean="0"/>
              <a:pPr/>
              <a:t>10/11/2023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101436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78" r:id="rId58"/>
    <p:sldLayoutId id="2147483779" r:id="rId59"/>
    <p:sldLayoutId id="2147483780" r:id="rId60"/>
    <p:sldLayoutId id="2147483781" r:id="rId61"/>
    <p:sldLayoutId id="2147483782" r:id="rId62"/>
    <p:sldLayoutId id="2147483783" r:id="rId63"/>
    <p:sldLayoutId id="2147483784" r:id="rId64"/>
    <p:sldLayoutId id="2147483785" r:id="rId65"/>
    <p:sldLayoutId id="2147483786" r:id="rId66"/>
    <p:sldLayoutId id="2147483787" r:id="rId67"/>
    <p:sldLayoutId id="2147483788" r:id="rId68"/>
    <p:sldLayoutId id="2147483789" r:id="rId69"/>
    <p:sldLayoutId id="2147483790" r:id="rId70"/>
    <p:sldLayoutId id="2147483791" r:id="rId71"/>
    <p:sldLayoutId id="2147483792" r:id="rId72"/>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EB7A4-3A37-7F40-903A-05A514CF6BE1}"/>
              </a:ext>
            </a:extLst>
          </p:cNvPr>
          <p:cNvSpPr>
            <a:spLocks noGrp="1"/>
          </p:cNvSpPr>
          <p:nvPr>
            <p:ph type="title"/>
          </p:nvPr>
        </p:nvSpPr>
        <p:spPr>
          <a:xfrm>
            <a:off x="489409" y="670561"/>
            <a:ext cx="11152694" cy="426720"/>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19EE9E6-5AE8-8B4F-A1E5-00E41B5DEA31}"/>
              </a:ext>
            </a:extLst>
          </p:cNvPr>
          <p:cNvSpPr>
            <a:spLocks noGrp="1"/>
          </p:cNvSpPr>
          <p:nvPr>
            <p:ph type="body" idx="1"/>
          </p:nvPr>
        </p:nvSpPr>
        <p:spPr>
          <a:xfrm>
            <a:off x="489409" y="1429699"/>
            <a:ext cx="1115269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199198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1" r:id="rId57"/>
    <p:sldLayoutId id="2147483852" r:id="rId58"/>
  </p:sldLayoutIdLst>
  <p:txStyles>
    <p:title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2"/>
          </a:solidFill>
          <a:latin typeface="Lato" panose="020F0502020204030203" pitchFamily="34"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400" kern="1200">
          <a:solidFill>
            <a:schemeClr val="accent2"/>
          </a:solidFill>
          <a:latin typeface="Lato" panose="020F0502020204030203" pitchFamily="34" charset="77"/>
          <a:ea typeface="+mn-ea"/>
          <a:cs typeface="+mn-cs"/>
        </a:defRPr>
      </a:lvl2pPr>
      <a:lvl3pPr marL="1257300" indent="-342900" algn="l" defTabSz="914400" rtl="0" eaLnBrk="1" latinLnBrk="0" hangingPunct="1">
        <a:lnSpc>
          <a:spcPct val="90000"/>
        </a:lnSpc>
        <a:spcBef>
          <a:spcPts val="500"/>
        </a:spcBef>
        <a:buFont typeface="Courier New" panose="02070309020205020404" pitchFamily="49" charset="0"/>
        <a:buChar char="o"/>
        <a:defRPr sz="1200" kern="1200">
          <a:solidFill>
            <a:schemeClr val="accent2"/>
          </a:solidFill>
          <a:latin typeface="Lato" panose="020F0502020204030203" pitchFamily="34"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200" kern="1200">
          <a:solidFill>
            <a:schemeClr val="accent2"/>
          </a:solidFill>
          <a:latin typeface="Lato" panose="020F0502020204030203" pitchFamily="34"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4416E"/>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54836F9-FCEC-42BE-872C-FD40E264FA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AB66319-4108-406B-B6B0-7ED9A5D81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0055DE8-61CB-401C-B5FB-A83D137557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E22C8-3D31-4CC1-BCD7-9DD04BC75B97}" type="datetimeFigureOut">
              <a:rPr lang="pt-BR" smtClean="0"/>
              <a:t>11/10/2023</a:t>
            </a:fld>
            <a:endParaRPr lang="pt-BR"/>
          </a:p>
        </p:txBody>
      </p:sp>
      <p:sp>
        <p:nvSpPr>
          <p:cNvPr id="5" name="Espaço Reservado para Rodapé 4">
            <a:extLst>
              <a:ext uri="{FF2B5EF4-FFF2-40B4-BE49-F238E27FC236}">
                <a16:creationId xmlns:a16="http://schemas.microsoft.com/office/drawing/2014/main" id="{4B1CB0F1-EEDA-40B0-8693-FE69EC3C0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B26A39F-2A26-43C5-AE3F-393D997736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3619-9BE4-4803-A281-227FBB0F9CED}" type="slidenum">
              <a:rPr lang="pt-BR" smtClean="0"/>
              <a:t>‹#›</a:t>
            </a:fld>
            <a:endParaRPr lang="pt-BR"/>
          </a:p>
        </p:txBody>
      </p:sp>
    </p:spTree>
    <p:extLst>
      <p:ext uri="{BB962C8B-B14F-4D97-AF65-F5344CB8AC3E}">
        <p14:creationId xmlns:p14="http://schemas.microsoft.com/office/powerpoint/2010/main" val="112474278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01.xml"/><Relationship Id="rId5" Type="http://schemas.openxmlformats.org/officeDocument/2006/relationships/image" Target="../media/image94.jpe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customXml" Target="../ink/ink4.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06.png"/><Relationship Id="rId5" Type="http://schemas.openxmlformats.org/officeDocument/2006/relationships/image" Target="../media/image102.png"/><Relationship Id="rId15" Type="http://schemas.openxmlformats.org/officeDocument/2006/relationships/image" Target="../media/image108.png"/><Relationship Id="rId10" Type="http://schemas.openxmlformats.org/officeDocument/2006/relationships/customXml" Target="../ink/ink3.xml"/><Relationship Id="rId4" Type="http://schemas.openxmlformats.org/officeDocument/2006/relationships/image" Target="../media/image101.png"/><Relationship Id="rId9" Type="http://schemas.openxmlformats.org/officeDocument/2006/relationships/image" Target="../media/image105.png"/><Relationship Id="rId14" Type="http://schemas.openxmlformats.org/officeDocument/2006/relationships/customXml" Target="../ink/ink5.xml"/></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afrebras.org.br/noticias/economia-circular-acoes-estimulam-criacao-de-fontes-de-emprego-e-renda/#:~:text=A%20economia%20circular%20faz%20com,da%20CNI%20&#224;%20Ag&#234;ncia%20Brasi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5AF454-10BD-BA4A-9103-9CE702A89A8D}"/>
              </a:ext>
            </a:extLst>
          </p:cNvPr>
          <p:cNvSpPr>
            <a:spLocks noGrp="1"/>
          </p:cNvSpPr>
          <p:nvPr>
            <p:ph type="body" sz="quarter" idx="10"/>
          </p:nvPr>
        </p:nvSpPr>
        <p:spPr>
          <a:xfrm>
            <a:off x="548926" y="652784"/>
            <a:ext cx="6859039" cy="4353825"/>
          </a:xfrm>
        </p:spPr>
        <p:txBody>
          <a:bodyPr>
            <a:normAutofit/>
          </a:bodyPr>
          <a:lstStyle/>
          <a:p>
            <a:pPr>
              <a:lnSpc>
                <a:spcPct val="100000"/>
              </a:lnSpc>
            </a:pPr>
            <a:r>
              <a:rPr lang="en-US" sz="5500" dirty="0" err="1"/>
              <a:t>Audiência</a:t>
            </a:r>
            <a:r>
              <a:rPr lang="en-US" sz="5500" dirty="0"/>
              <a:t> </a:t>
            </a:r>
            <a:r>
              <a:rPr lang="en-US" sz="5500" dirty="0" err="1"/>
              <a:t>Pública</a:t>
            </a:r>
            <a:r>
              <a:rPr lang="en-US" sz="5500" dirty="0"/>
              <a:t> </a:t>
            </a:r>
          </a:p>
          <a:p>
            <a:pPr>
              <a:lnSpc>
                <a:spcPct val="100000"/>
              </a:lnSpc>
            </a:pPr>
            <a:r>
              <a:rPr lang="en-US" sz="5500" dirty="0"/>
              <a:t>PL 2524/2022</a:t>
            </a:r>
          </a:p>
          <a:p>
            <a:pPr>
              <a:lnSpc>
                <a:spcPct val="100000"/>
              </a:lnSpc>
            </a:pPr>
            <a:r>
              <a:rPr lang="en-US" sz="3600" dirty="0"/>
              <a:t>Comissão de </a:t>
            </a:r>
            <a:r>
              <a:rPr lang="en-US" sz="3600" dirty="0" err="1"/>
              <a:t>Assuntos</a:t>
            </a:r>
            <a:r>
              <a:rPr lang="en-US" sz="3600" dirty="0"/>
              <a:t> </a:t>
            </a:r>
            <a:r>
              <a:rPr lang="en-US" sz="3600" dirty="0" err="1"/>
              <a:t>Sociais</a:t>
            </a:r>
            <a:endParaRPr lang="en-US" sz="3600" dirty="0"/>
          </a:p>
          <a:p>
            <a:pPr>
              <a:lnSpc>
                <a:spcPct val="100000"/>
              </a:lnSpc>
            </a:pPr>
            <a:endParaRPr lang="en-US" sz="3600" dirty="0"/>
          </a:p>
          <a:p>
            <a:r>
              <a:rPr lang="en-US" sz="2400" dirty="0"/>
              <a:t>Lara Iwanicki</a:t>
            </a:r>
          </a:p>
          <a:p>
            <a:r>
              <a:rPr lang="en-US" sz="2400" i="1" dirty="0" err="1"/>
              <a:t>Gerente</a:t>
            </a:r>
            <a:r>
              <a:rPr lang="en-US" sz="2400" i="1" dirty="0"/>
              <a:t> de Advocacy OCEANA</a:t>
            </a:r>
          </a:p>
        </p:txBody>
      </p:sp>
      <p:cxnSp>
        <p:nvCxnSpPr>
          <p:cNvPr id="4" name="Conector reto 3">
            <a:extLst>
              <a:ext uri="{FF2B5EF4-FFF2-40B4-BE49-F238E27FC236}">
                <a16:creationId xmlns:a16="http://schemas.microsoft.com/office/drawing/2014/main" id="{9DEAABC5-3C30-03D8-13BF-DCBBB59E6442}"/>
              </a:ext>
            </a:extLst>
          </p:cNvPr>
          <p:cNvCxnSpPr>
            <a:cxnSpLocks/>
          </p:cNvCxnSpPr>
          <p:nvPr/>
        </p:nvCxnSpPr>
        <p:spPr>
          <a:xfrm>
            <a:off x="827222" y="3615396"/>
            <a:ext cx="5950096" cy="3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19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416E"/>
        </a:solidFill>
        <a:effectLst/>
      </p:bgPr>
    </p:bg>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1F71AAC6-4132-4BCB-A899-B80717FB1AA9}"/>
              </a:ext>
            </a:extLst>
          </p:cNvPr>
          <p:cNvGrpSpPr>
            <a:grpSpLocks noChangeAspect="1"/>
          </p:cNvGrpSpPr>
          <p:nvPr/>
        </p:nvGrpSpPr>
        <p:grpSpPr>
          <a:xfrm>
            <a:off x="5015753" y="0"/>
            <a:ext cx="7176247" cy="6858000"/>
            <a:chOff x="0" y="0"/>
            <a:chExt cx="11719213" cy="10077061"/>
          </a:xfrm>
        </p:grpSpPr>
        <p:pic>
          <p:nvPicPr>
            <p:cNvPr id="12" name="Imagem 11" descr="Interface gráfica do usuário, Texto, Aplicativo, Email&#10;&#10;Descrição gerada automaticamente">
              <a:extLst>
                <a:ext uri="{FF2B5EF4-FFF2-40B4-BE49-F238E27FC236}">
                  <a16:creationId xmlns:a16="http://schemas.microsoft.com/office/drawing/2014/main" id="{312BA463-42EB-4365-9090-D29B839C147D}"/>
                </a:ext>
              </a:extLst>
            </p:cNvPr>
            <p:cNvPicPr>
              <a:picLocks noChangeAspect="1"/>
            </p:cNvPicPr>
            <p:nvPr/>
          </p:nvPicPr>
          <p:blipFill rotWithShape="1">
            <a:blip r:embed="rId3"/>
            <a:srcRect r="3878"/>
            <a:stretch/>
          </p:blipFill>
          <p:spPr>
            <a:xfrm>
              <a:off x="0" y="0"/>
              <a:ext cx="11719213" cy="3444697"/>
            </a:xfrm>
            <a:prstGeom prst="rect">
              <a:avLst/>
            </a:prstGeom>
          </p:spPr>
        </p:pic>
        <p:pic>
          <p:nvPicPr>
            <p:cNvPr id="17" name="Imagem 16" descr="Interface gráfica do usuário, Texto, Aplicativo, Email&#10;&#10;Descrição gerada automaticamente">
              <a:extLst>
                <a:ext uri="{FF2B5EF4-FFF2-40B4-BE49-F238E27FC236}">
                  <a16:creationId xmlns:a16="http://schemas.microsoft.com/office/drawing/2014/main" id="{186FD1C7-9C0B-4BD1-AB5F-5B87F3CA34C2}"/>
                </a:ext>
              </a:extLst>
            </p:cNvPr>
            <p:cNvPicPr>
              <a:picLocks noChangeAspect="1"/>
            </p:cNvPicPr>
            <p:nvPr/>
          </p:nvPicPr>
          <p:blipFill rotWithShape="1">
            <a:blip r:embed="rId4"/>
            <a:srcRect r="3878"/>
            <a:stretch/>
          </p:blipFill>
          <p:spPr>
            <a:xfrm>
              <a:off x="0" y="3219061"/>
              <a:ext cx="11719213" cy="6858000"/>
            </a:xfrm>
            <a:prstGeom prst="rect">
              <a:avLst/>
            </a:prstGeom>
          </p:spPr>
        </p:pic>
      </p:grpSp>
      <p:pic>
        <p:nvPicPr>
          <p:cNvPr id="5" name="Picture 2" descr="iFood: Passo a passo para planejar o seu delivery">
            <a:extLst>
              <a:ext uri="{FF2B5EF4-FFF2-40B4-BE49-F238E27FC236}">
                <a16:creationId xmlns:a16="http://schemas.microsoft.com/office/drawing/2014/main" id="{56430058-CA1D-E9A9-9EE3-A4F67F55FE2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5795" r="15794" b="-1"/>
          <a:stretch/>
        </p:blipFill>
        <p:spPr bwMode="auto">
          <a:xfrm>
            <a:off x="-1528089" y="0"/>
            <a:ext cx="6678314"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034597"/>
      </p:ext>
    </p:extLst>
  </p:cSld>
  <p:clrMapOvr>
    <a:masterClrMapping/>
  </p:clrMapOvr>
  <mc:AlternateContent xmlns:mc="http://schemas.openxmlformats.org/markup-compatibility/2006" xmlns:p14="http://schemas.microsoft.com/office/powerpoint/2010/main">
    <mc:Choice Requires="p14">
      <p:transition spd="slow" p14:dur="2000" advTm="10902"/>
    </mc:Choice>
    <mc:Fallback xmlns="">
      <p:transition spd="slow" advTm="1090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F9E19-550A-E210-9662-627EDF503C25}"/>
              </a:ext>
            </a:extLst>
          </p:cNvPr>
          <p:cNvSpPr>
            <a:spLocks noGrp="1"/>
          </p:cNvSpPr>
          <p:nvPr>
            <p:ph type="title"/>
          </p:nvPr>
        </p:nvSpPr>
        <p:spPr>
          <a:xfrm>
            <a:off x="761995" y="307447"/>
            <a:ext cx="10693884" cy="1109932"/>
          </a:xfrm>
        </p:spPr>
        <p:txBody>
          <a:bodyPr>
            <a:normAutofit/>
          </a:bodyPr>
          <a:lstStyle/>
          <a:p>
            <a:r>
              <a:rPr lang="pt-BR" sz="4000" b="1" dirty="0">
                <a:solidFill>
                  <a:schemeClr val="accent6"/>
                </a:solidFill>
              </a:rPr>
              <a:t>PL 2524/2022 – Economia Circular do Plástico</a:t>
            </a:r>
          </a:p>
        </p:txBody>
      </p:sp>
      <p:sp>
        <p:nvSpPr>
          <p:cNvPr id="3" name="Content Placeholder 2">
            <a:extLst>
              <a:ext uri="{FF2B5EF4-FFF2-40B4-BE49-F238E27FC236}">
                <a16:creationId xmlns:a16="http://schemas.microsoft.com/office/drawing/2014/main" id="{72C300AC-5883-A764-F2DA-4EB1540A72DE}"/>
              </a:ext>
            </a:extLst>
          </p:cNvPr>
          <p:cNvSpPr>
            <a:spLocks noGrp="1"/>
          </p:cNvSpPr>
          <p:nvPr>
            <p:ph idx="1"/>
          </p:nvPr>
        </p:nvSpPr>
        <p:spPr>
          <a:xfrm>
            <a:off x="6387548" y="1733407"/>
            <a:ext cx="5512904" cy="4817145"/>
          </a:xfrm>
        </p:spPr>
        <p:txBody>
          <a:bodyPr anchor="ctr">
            <a:normAutofit/>
          </a:bodyPr>
          <a:lstStyle/>
          <a:p>
            <a:pPr marL="0" indent="0">
              <a:buNone/>
            </a:pPr>
            <a:r>
              <a:rPr lang="pt-BR" sz="2000" b="1" i="0" u="none" strike="noStrike" baseline="0" dirty="0">
                <a:latin typeface="Calibri Light (Headings)"/>
              </a:rPr>
              <a:t>Art. 6º </a:t>
            </a:r>
            <a:r>
              <a:rPr lang="pt-BR" sz="2000" b="0" i="0" u="none" strike="noStrike" baseline="0" dirty="0">
                <a:latin typeface="Calibri Light (Headings)"/>
              </a:rPr>
              <a:t>A partir de 31 de dezembro de 2029, todas as embalagens plásticas colocadas no mercado </a:t>
            </a:r>
            <a:r>
              <a:rPr lang="pt-BR" sz="2000" b="1" i="0" u="none" strike="noStrike" baseline="0" dirty="0">
                <a:latin typeface="Calibri Light (Headings)"/>
              </a:rPr>
              <a:t>serão retornáveis e comprovadamente recicláveis ou substituídas por embalagens confeccionadas por materiais integralmente compostáveis, feitos a partir de matérias-primas renováveis</a:t>
            </a:r>
            <a:r>
              <a:rPr lang="pt-BR" sz="2000" b="0" i="0" u="none" strike="noStrike" baseline="0" dirty="0">
                <a:latin typeface="Calibri Light (Headings)"/>
              </a:rPr>
              <a:t>, sem prejuízo da comprovação da implementação dos sistemas de logística reversa de embalagens de que trata o art. 33 da Lei n° 12.305, de 2 de agosto de 2010.</a:t>
            </a:r>
          </a:p>
        </p:txBody>
      </p:sp>
      <p:sp>
        <p:nvSpPr>
          <p:cNvPr id="13" name="Title 1">
            <a:extLst>
              <a:ext uri="{FF2B5EF4-FFF2-40B4-BE49-F238E27FC236}">
                <a16:creationId xmlns:a16="http://schemas.microsoft.com/office/drawing/2014/main" id="{6AC758C9-38F6-9D64-A502-428D6E3587A8}"/>
              </a:ext>
            </a:extLst>
          </p:cNvPr>
          <p:cNvSpPr txBox="1">
            <a:spLocks/>
          </p:cNvSpPr>
          <p:nvPr/>
        </p:nvSpPr>
        <p:spPr>
          <a:xfrm>
            <a:off x="526613" y="3420642"/>
            <a:ext cx="5334321"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accent1"/>
                </a:solidFill>
              </a:rPr>
              <a:t>Para criar uma economia circular para o plástico, nós precisamos de três ações: </a:t>
            </a:r>
            <a:br>
              <a:rPr lang="pt-BR" sz="2800" b="1" dirty="0"/>
            </a:br>
            <a:br>
              <a:rPr lang="pt-BR" sz="2800" b="1" dirty="0"/>
            </a:br>
            <a:r>
              <a:rPr lang="pt-BR" sz="2800" b="1" dirty="0"/>
              <a:t>Inovação</a:t>
            </a:r>
            <a:br>
              <a:rPr lang="pt-BR" sz="2800" dirty="0"/>
            </a:br>
            <a:r>
              <a:rPr lang="pt-BR" sz="2000" dirty="0"/>
              <a:t>Inovar para garantir que os itens plásticos necessários são reutilizáveis, recicláveis, ou compostáveis</a:t>
            </a:r>
            <a:br>
              <a:rPr lang="pt-BR" sz="2800" dirty="0"/>
            </a:br>
            <a:br>
              <a:rPr lang="pt-BR" sz="2800" dirty="0"/>
            </a:br>
            <a:r>
              <a:rPr lang="pt-BR" sz="2800" b="1" dirty="0"/>
              <a:t>Circulação</a:t>
            </a:r>
            <a:br>
              <a:rPr lang="pt-BR" sz="2800" dirty="0"/>
            </a:br>
            <a:r>
              <a:rPr lang="pt-BR" sz="1800" dirty="0"/>
              <a:t>Circular todos os itens plásticos que utilizamos para mantê-los dentro da economia e fora do meio ambiente </a:t>
            </a:r>
            <a:br>
              <a:rPr lang="pt-BR" sz="2800" dirty="0"/>
            </a:br>
            <a:endParaRPr lang="pt-BR" sz="2800" dirty="0"/>
          </a:p>
        </p:txBody>
      </p:sp>
    </p:spTree>
    <p:extLst>
      <p:ext uri="{BB962C8B-B14F-4D97-AF65-F5344CB8AC3E}">
        <p14:creationId xmlns:p14="http://schemas.microsoft.com/office/powerpoint/2010/main" val="126408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F9E19-550A-E210-9662-627EDF503C25}"/>
              </a:ext>
            </a:extLst>
          </p:cNvPr>
          <p:cNvSpPr>
            <a:spLocks noGrp="1"/>
          </p:cNvSpPr>
          <p:nvPr>
            <p:ph type="title"/>
          </p:nvPr>
        </p:nvSpPr>
        <p:spPr>
          <a:xfrm>
            <a:off x="761995" y="307447"/>
            <a:ext cx="10693884" cy="1109932"/>
          </a:xfrm>
        </p:spPr>
        <p:txBody>
          <a:bodyPr>
            <a:normAutofit/>
          </a:bodyPr>
          <a:lstStyle/>
          <a:p>
            <a:r>
              <a:rPr lang="pt-BR" sz="4000" b="1" dirty="0">
                <a:solidFill>
                  <a:schemeClr val="accent6"/>
                </a:solidFill>
              </a:rPr>
              <a:t>PL 2524/2022 – Economia Circular do Plástico</a:t>
            </a:r>
          </a:p>
        </p:txBody>
      </p:sp>
      <p:sp>
        <p:nvSpPr>
          <p:cNvPr id="3" name="Content Placeholder 2">
            <a:extLst>
              <a:ext uri="{FF2B5EF4-FFF2-40B4-BE49-F238E27FC236}">
                <a16:creationId xmlns:a16="http://schemas.microsoft.com/office/drawing/2014/main" id="{72C300AC-5883-A764-F2DA-4EB1540A72DE}"/>
              </a:ext>
            </a:extLst>
          </p:cNvPr>
          <p:cNvSpPr>
            <a:spLocks noGrp="1"/>
          </p:cNvSpPr>
          <p:nvPr>
            <p:ph idx="1"/>
          </p:nvPr>
        </p:nvSpPr>
        <p:spPr>
          <a:xfrm>
            <a:off x="6331068" y="1733408"/>
            <a:ext cx="5512904" cy="4817145"/>
          </a:xfrm>
        </p:spPr>
        <p:txBody>
          <a:bodyPr anchor="ctr">
            <a:normAutofit/>
          </a:bodyPr>
          <a:lstStyle/>
          <a:p>
            <a:pPr algn="l"/>
            <a:r>
              <a:rPr lang="pt-BR" sz="2000" b="0" i="0" u="none" strike="noStrike" baseline="0" dirty="0">
                <a:latin typeface="Calibri Light (Headings)"/>
              </a:rPr>
              <a:t>§ 1º As embalagens plásticas terão </a:t>
            </a:r>
            <a:r>
              <a:rPr lang="pt-BR" sz="2000" b="1" i="0" u="none" strike="noStrike" baseline="0" dirty="0">
                <a:latin typeface="Calibri Light (Headings)"/>
              </a:rPr>
              <a:t>metas específicas para reciclagem, reúso e porcentagem mínima de conteúdo reciclado</a:t>
            </a:r>
            <a:r>
              <a:rPr lang="pt-BR" sz="2000" b="0" i="0" u="none" strike="noStrike" baseline="0" dirty="0">
                <a:latin typeface="Calibri Light (Headings)"/>
              </a:rPr>
              <a:t> definidas em regulamento, sem prejuízo das metas estabelecidas em acordos setoriais.</a:t>
            </a:r>
          </a:p>
          <a:p>
            <a:pPr marL="0" indent="0" algn="l">
              <a:buNone/>
            </a:pPr>
            <a:endParaRPr lang="pt-BR" sz="2000" b="0" i="0" u="none" strike="noStrike" baseline="0" dirty="0">
              <a:latin typeface="Calibri Light (Headings)"/>
            </a:endParaRPr>
          </a:p>
          <a:p>
            <a:pPr algn="l"/>
            <a:r>
              <a:rPr lang="pt-BR" sz="2000" b="0" i="0" u="none" strike="noStrike" baseline="0" dirty="0">
                <a:latin typeface="Calibri Light (Headings)"/>
              </a:rPr>
              <a:t>§ 2º Caberá à cadeia produtiva do produto comercializado o cumprimento do disposto no </a:t>
            </a:r>
            <a:r>
              <a:rPr lang="pt-BR" sz="2000" b="0" i="1" u="none" strike="noStrike" baseline="0" dirty="0">
                <a:latin typeface="Calibri Light (Headings)"/>
              </a:rPr>
              <a:t>caput </a:t>
            </a:r>
            <a:r>
              <a:rPr lang="pt-BR" sz="2000" b="0" i="0" u="none" strike="noStrike" baseline="0" dirty="0">
                <a:latin typeface="Calibri Light (Headings)"/>
              </a:rPr>
              <a:t>deste artigo, priorizando a atuação em parceria com cooperativas ou outras formas legais de associação de catadores de materiais reutilizáveis e recicláveis.</a:t>
            </a:r>
          </a:p>
          <a:p>
            <a:pPr algn="l"/>
            <a:endParaRPr lang="pt-BR" sz="2000" dirty="0">
              <a:latin typeface="Calibri Light (Headings)"/>
            </a:endParaRPr>
          </a:p>
          <a:p>
            <a:r>
              <a:rPr lang="pt-BR" sz="2000" b="0" i="0" u="none" strike="noStrike" baseline="0" dirty="0">
                <a:latin typeface="Calibri Light (Headings)"/>
              </a:rPr>
              <a:t>§ 3º Regulamento disporá sobre incentivos às embalagens retornáveis.</a:t>
            </a:r>
          </a:p>
        </p:txBody>
      </p:sp>
      <p:sp>
        <p:nvSpPr>
          <p:cNvPr id="4" name="Title 1">
            <a:extLst>
              <a:ext uri="{FF2B5EF4-FFF2-40B4-BE49-F238E27FC236}">
                <a16:creationId xmlns:a16="http://schemas.microsoft.com/office/drawing/2014/main" id="{F6312B33-EC68-2A80-8CFD-3EDDF3E8622B}"/>
              </a:ext>
            </a:extLst>
          </p:cNvPr>
          <p:cNvSpPr txBox="1">
            <a:spLocks/>
          </p:cNvSpPr>
          <p:nvPr/>
        </p:nvSpPr>
        <p:spPr>
          <a:xfrm>
            <a:off x="526613" y="3420642"/>
            <a:ext cx="5334321"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accent1"/>
                </a:solidFill>
              </a:rPr>
              <a:t>Para criar uma economia circular para o plástico, nós precisamos de três ações: </a:t>
            </a:r>
            <a:br>
              <a:rPr lang="pt-BR" sz="2800" b="1" dirty="0"/>
            </a:br>
            <a:br>
              <a:rPr lang="pt-BR" sz="2800" b="1" dirty="0"/>
            </a:br>
            <a:r>
              <a:rPr lang="pt-BR" sz="2800" b="1" dirty="0"/>
              <a:t>Inovação</a:t>
            </a:r>
            <a:br>
              <a:rPr lang="pt-BR" sz="2800" dirty="0"/>
            </a:br>
            <a:r>
              <a:rPr lang="pt-BR" sz="2000" dirty="0"/>
              <a:t>Inovar para garantir que os itens plásticos necessários são reutilizáveis, recicláveis, ou compostáveis</a:t>
            </a:r>
            <a:br>
              <a:rPr lang="pt-BR" sz="2800" dirty="0"/>
            </a:br>
            <a:br>
              <a:rPr lang="pt-BR" sz="2800" dirty="0"/>
            </a:br>
            <a:r>
              <a:rPr lang="pt-BR" sz="2800" b="1" dirty="0"/>
              <a:t>Circulação</a:t>
            </a:r>
            <a:br>
              <a:rPr lang="pt-BR" sz="2800" dirty="0"/>
            </a:br>
            <a:r>
              <a:rPr lang="pt-BR" sz="1800" dirty="0"/>
              <a:t>Circular todos os itens plásticos que utilizamos para mantê-los dentro da economia e fora do meio ambiente </a:t>
            </a:r>
            <a:br>
              <a:rPr lang="pt-BR" sz="2800" dirty="0"/>
            </a:br>
            <a:endParaRPr lang="pt-BR" sz="2800" dirty="0"/>
          </a:p>
        </p:txBody>
      </p:sp>
    </p:spTree>
    <p:extLst>
      <p:ext uri="{BB962C8B-B14F-4D97-AF65-F5344CB8AC3E}">
        <p14:creationId xmlns:p14="http://schemas.microsoft.com/office/powerpoint/2010/main" val="3589517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E311-B02D-9F6F-C374-152A3C4D34D3}"/>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A74B9086-9282-8766-6D37-252CCA427080}"/>
              </a:ext>
            </a:extLst>
          </p:cNvPr>
          <p:cNvSpPr>
            <a:spLocks noGrp="1"/>
          </p:cNvSpPr>
          <p:nvPr>
            <p:ph idx="1"/>
          </p:nvPr>
        </p:nvSpPr>
        <p:spPr>
          <a:xfrm>
            <a:off x="744414" y="4795757"/>
            <a:ext cx="10908323" cy="1874674"/>
          </a:xfrm>
        </p:spPr>
        <p:txBody>
          <a:bodyPr>
            <a:normAutofit/>
          </a:bodyPr>
          <a:lstStyle/>
          <a:p>
            <a:pPr marL="0" indent="0">
              <a:buNone/>
            </a:pPr>
            <a:r>
              <a:rPr lang="pt-BR" b="0" i="0" dirty="0">
                <a:solidFill>
                  <a:srgbClr val="0F1923"/>
                </a:solidFill>
                <a:effectLst/>
                <a:latin typeface="Barlow" panose="00000500000000000000" pitchFamily="2" charset="0"/>
              </a:rPr>
              <a:t>Nele, a Coca-Cola se compromete, até 2030, a usar </a:t>
            </a:r>
            <a:r>
              <a:rPr lang="pt-BR" b="1" i="0" dirty="0">
                <a:solidFill>
                  <a:srgbClr val="0F1923"/>
                </a:solidFill>
                <a:effectLst/>
                <a:latin typeface="Barlow" panose="00000500000000000000" pitchFamily="2" charset="0"/>
              </a:rPr>
              <a:t>50% de material reciclado nas suas embalagens</a:t>
            </a:r>
            <a:r>
              <a:rPr lang="pt-BR" b="0" i="0" dirty="0">
                <a:solidFill>
                  <a:srgbClr val="0F1923"/>
                </a:solidFill>
                <a:effectLst/>
                <a:latin typeface="Barlow" panose="00000500000000000000" pitchFamily="2" charset="0"/>
              </a:rPr>
              <a:t>, ter pelo menos </a:t>
            </a:r>
            <a:r>
              <a:rPr lang="pt-BR" b="1" i="0" dirty="0">
                <a:solidFill>
                  <a:srgbClr val="0F1923"/>
                </a:solidFill>
                <a:effectLst/>
                <a:latin typeface="Barlow" panose="00000500000000000000" pitchFamily="2" charset="0"/>
              </a:rPr>
              <a:t>25% de suas bebidas vendidas em embalagens retornáveis</a:t>
            </a:r>
            <a:r>
              <a:rPr lang="pt-BR" b="0" i="0" dirty="0">
                <a:solidFill>
                  <a:srgbClr val="0F1923"/>
                </a:solidFill>
                <a:effectLst/>
                <a:latin typeface="Barlow" panose="00000500000000000000" pitchFamily="2" charset="0"/>
              </a:rPr>
              <a:t> e </a:t>
            </a:r>
            <a:r>
              <a:rPr lang="pt-BR" b="1" i="0" dirty="0">
                <a:solidFill>
                  <a:srgbClr val="0F1923"/>
                </a:solidFill>
                <a:effectLst/>
                <a:latin typeface="Barlow" panose="00000500000000000000" pitchFamily="2" charset="0"/>
              </a:rPr>
              <a:t>recolher e reciclar o equivalente a 100% das embalagens</a:t>
            </a:r>
            <a:r>
              <a:rPr lang="pt-BR" b="0" i="0" dirty="0">
                <a:solidFill>
                  <a:srgbClr val="0F1923"/>
                </a:solidFill>
                <a:effectLst/>
                <a:latin typeface="Barlow" panose="00000500000000000000" pitchFamily="2" charset="0"/>
              </a:rPr>
              <a:t> que coloca no mercado.</a:t>
            </a:r>
            <a:endParaRPr lang="pt-BR" dirty="0"/>
          </a:p>
        </p:txBody>
      </p:sp>
      <p:pic>
        <p:nvPicPr>
          <p:cNvPr id="5" name="Picture 4">
            <a:extLst>
              <a:ext uri="{FF2B5EF4-FFF2-40B4-BE49-F238E27FC236}">
                <a16:creationId xmlns:a16="http://schemas.microsoft.com/office/drawing/2014/main" id="{389A75C8-A0A4-8B01-A972-24347672C012}"/>
              </a:ext>
            </a:extLst>
          </p:cNvPr>
          <p:cNvPicPr>
            <a:picLocks noChangeAspect="1"/>
          </p:cNvPicPr>
          <p:nvPr/>
        </p:nvPicPr>
        <p:blipFill rotWithShape="1">
          <a:blip r:embed="rId3"/>
          <a:srcRect b="20617"/>
          <a:stretch/>
        </p:blipFill>
        <p:spPr>
          <a:xfrm>
            <a:off x="0" y="0"/>
            <a:ext cx="12192000" cy="4572000"/>
          </a:xfrm>
          <a:prstGeom prst="rect">
            <a:avLst/>
          </a:prstGeom>
        </p:spPr>
      </p:pic>
    </p:spTree>
    <p:extLst>
      <p:ext uri="{BB962C8B-B14F-4D97-AF65-F5344CB8AC3E}">
        <p14:creationId xmlns:p14="http://schemas.microsoft.com/office/powerpoint/2010/main" val="357325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3BF90D-5F85-1DB8-3DA6-898B22F291AB}"/>
              </a:ext>
            </a:extLst>
          </p:cNvPr>
          <p:cNvPicPr>
            <a:picLocks noChangeAspect="1"/>
          </p:cNvPicPr>
          <p:nvPr/>
        </p:nvPicPr>
        <p:blipFill>
          <a:blip r:embed="rId2"/>
          <a:stretch>
            <a:fillRect/>
          </a:stretch>
        </p:blipFill>
        <p:spPr>
          <a:xfrm>
            <a:off x="0" y="450351"/>
            <a:ext cx="12192000" cy="5957297"/>
          </a:xfrm>
          <a:prstGeom prst="rect">
            <a:avLst/>
          </a:prstGeom>
        </p:spPr>
      </p:pic>
    </p:spTree>
    <p:extLst>
      <p:ext uri="{BB962C8B-B14F-4D97-AF65-F5344CB8AC3E}">
        <p14:creationId xmlns:p14="http://schemas.microsoft.com/office/powerpoint/2010/main" val="20254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48A7-36AF-B970-CDCD-64A6E481346A}"/>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11075785-8F5D-D8A8-0976-BCD82C9C4EB4}"/>
              </a:ext>
            </a:extLst>
          </p:cNvPr>
          <p:cNvSpPr>
            <a:spLocks noGrp="1"/>
          </p:cNvSpPr>
          <p:nvPr>
            <p:ph idx="1"/>
          </p:nvPr>
        </p:nvSpPr>
        <p:spPr/>
        <p:txBody>
          <a:bodyPr/>
          <a:lstStyle/>
          <a:p>
            <a:endParaRPr lang="pt-BR"/>
          </a:p>
        </p:txBody>
      </p:sp>
      <p:pic>
        <p:nvPicPr>
          <p:cNvPr id="5" name="Picture 4">
            <a:extLst>
              <a:ext uri="{FF2B5EF4-FFF2-40B4-BE49-F238E27FC236}">
                <a16:creationId xmlns:a16="http://schemas.microsoft.com/office/drawing/2014/main" id="{82D09D70-A1A8-9795-5C00-A2DE0D511997}"/>
              </a:ext>
            </a:extLst>
          </p:cNvPr>
          <p:cNvPicPr>
            <a:picLocks noChangeAspect="1"/>
          </p:cNvPicPr>
          <p:nvPr/>
        </p:nvPicPr>
        <p:blipFill>
          <a:blip r:embed="rId3"/>
          <a:stretch>
            <a:fillRect/>
          </a:stretch>
        </p:blipFill>
        <p:spPr>
          <a:xfrm>
            <a:off x="230498" y="0"/>
            <a:ext cx="11731004" cy="6858000"/>
          </a:xfrm>
          <a:prstGeom prst="rect">
            <a:avLst/>
          </a:prstGeom>
        </p:spPr>
      </p:pic>
    </p:spTree>
    <p:extLst>
      <p:ext uri="{BB962C8B-B14F-4D97-AF65-F5344CB8AC3E}">
        <p14:creationId xmlns:p14="http://schemas.microsoft.com/office/powerpoint/2010/main" val="2355522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4F35-26D0-1EEE-F979-FC2C34594D4B}"/>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B1699330-1064-9781-6352-1015948E0785}"/>
              </a:ext>
            </a:extLst>
          </p:cNvPr>
          <p:cNvSpPr>
            <a:spLocks noGrp="1"/>
          </p:cNvSpPr>
          <p:nvPr>
            <p:ph idx="1"/>
          </p:nvPr>
        </p:nvSpPr>
        <p:spPr/>
        <p:txBody>
          <a:bodyPr/>
          <a:lstStyle/>
          <a:p>
            <a:endParaRPr lang="pt-BR"/>
          </a:p>
        </p:txBody>
      </p:sp>
      <p:pic>
        <p:nvPicPr>
          <p:cNvPr id="5" name="Picture 4">
            <a:extLst>
              <a:ext uri="{FF2B5EF4-FFF2-40B4-BE49-F238E27FC236}">
                <a16:creationId xmlns:a16="http://schemas.microsoft.com/office/drawing/2014/main" id="{72BFA6F0-0E95-BA87-B152-F2C082933116}"/>
              </a:ext>
            </a:extLst>
          </p:cNvPr>
          <p:cNvPicPr>
            <a:picLocks noChangeAspect="1"/>
          </p:cNvPicPr>
          <p:nvPr/>
        </p:nvPicPr>
        <p:blipFill>
          <a:blip r:embed="rId2"/>
          <a:stretch>
            <a:fillRect/>
          </a:stretch>
        </p:blipFill>
        <p:spPr>
          <a:xfrm>
            <a:off x="246043" y="0"/>
            <a:ext cx="11699913" cy="6858000"/>
          </a:xfrm>
          <a:prstGeom prst="rect">
            <a:avLst/>
          </a:prstGeom>
        </p:spPr>
      </p:pic>
    </p:spTree>
    <p:extLst>
      <p:ext uri="{BB962C8B-B14F-4D97-AF65-F5344CB8AC3E}">
        <p14:creationId xmlns:p14="http://schemas.microsoft.com/office/powerpoint/2010/main" val="353267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A744F-C0C9-7502-E84F-EF2531C529CA}"/>
              </a:ext>
            </a:extLst>
          </p:cNvPr>
          <p:cNvPicPr>
            <a:picLocks noChangeAspect="1"/>
          </p:cNvPicPr>
          <p:nvPr/>
        </p:nvPicPr>
        <p:blipFill rotWithShape="1">
          <a:blip r:embed="rId2"/>
          <a:srcRect t="8955" b="8178"/>
          <a:stretch/>
        </p:blipFill>
        <p:spPr>
          <a:xfrm>
            <a:off x="2405398" y="244510"/>
            <a:ext cx="8845826" cy="2126284"/>
          </a:xfrm>
          <a:prstGeom prst="rect">
            <a:avLst/>
          </a:prstGeom>
        </p:spPr>
      </p:pic>
      <p:pic>
        <p:nvPicPr>
          <p:cNvPr id="7" name="Picture 6">
            <a:extLst>
              <a:ext uri="{FF2B5EF4-FFF2-40B4-BE49-F238E27FC236}">
                <a16:creationId xmlns:a16="http://schemas.microsoft.com/office/drawing/2014/main" id="{91094A27-5FDA-B83F-6D1E-265691FF437F}"/>
              </a:ext>
            </a:extLst>
          </p:cNvPr>
          <p:cNvPicPr>
            <a:picLocks noChangeAspect="1"/>
          </p:cNvPicPr>
          <p:nvPr/>
        </p:nvPicPr>
        <p:blipFill>
          <a:blip r:embed="rId3"/>
          <a:stretch>
            <a:fillRect/>
          </a:stretch>
        </p:blipFill>
        <p:spPr>
          <a:xfrm>
            <a:off x="556590" y="316724"/>
            <a:ext cx="1993053" cy="1981856"/>
          </a:xfrm>
          <a:prstGeom prst="rect">
            <a:avLst/>
          </a:prstGeom>
        </p:spPr>
      </p:pic>
      <p:pic>
        <p:nvPicPr>
          <p:cNvPr id="11" name="Picture 10">
            <a:extLst>
              <a:ext uri="{FF2B5EF4-FFF2-40B4-BE49-F238E27FC236}">
                <a16:creationId xmlns:a16="http://schemas.microsoft.com/office/drawing/2014/main" id="{FDC04223-934C-6F7D-10BF-070885BA79ED}"/>
              </a:ext>
            </a:extLst>
          </p:cNvPr>
          <p:cNvPicPr>
            <a:picLocks noChangeAspect="1"/>
          </p:cNvPicPr>
          <p:nvPr/>
        </p:nvPicPr>
        <p:blipFill>
          <a:blip r:embed="rId4"/>
          <a:stretch>
            <a:fillRect/>
          </a:stretch>
        </p:blipFill>
        <p:spPr>
          <a:xfrm>
            <a:off x="556590" y="2542808"/>
            <a:ext cx="8372475" cy="1514475"/>
          </a:xfrm>
          <a:prstGeom prst="rect">
            <a:avLst/>
          </a:prstGeom>
        </p:spPr>
      </p:pic>
      <p:pic>
        <p:nvPicPr>
          <p:cNvPr id="13" name="Picture 12">
            <a:extLst>
              <a:ext uri="{FF2B5EF4-FFF2-40B4-BE49-F238E27FC236}">
                <a16:creationId xmlns:a16="http://schemas.microsoft.com/office/drawing/2014/main" id="{AFDAA657-8DEA-3D29-D469-5CEDB8CE54BC}"/>
              </a:ext>
            </a:extLst>
          </p:cNvPr>
          <p:cNvPicPr>
            <a:picLocks noChangeAspect="1"/>
          </p:cNvPicPr>
          <p:nvPr/>
        </p:nvPicPr>
        <p:blipFill>
          <a:blip r:embed="rId5"/>
          <a:stretch>
            <a:fillRect/>
          </a:stretch>
        </p:blipFill>
        <p:spPr>
          <a:xfrm>
            <a:off x="723900" y="4013075"/>
            <a:ext cx="8610600" cy="2000250"/>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56E7034-2040-E600-605A-9822E4B98C26}"/>
                  </a:ext>
                </a:extLst>
              </p14:cNvPr>
              <p14:cNvContentPartPr/>
              <p14:nvPr/>
            </p14:nvContentPartPr>
            <p14:xfrm>
              <a:off x="831526" y="4418612"/>
              <a:ext cx="7649280" cy="119160"/>
            </p14:xfrm>
          </p:contentPart>
        </mc:Choice>
        <mc:Fallback xmlns="">
          <p:pic>
            <p:nvPicPr>
              <p:cNvPr id="17" name="Ink 16">
                <a:extLst>
                  <a:ext uri="{FF2B5EF4-FFF2-40B4-BE49-F238E27FC236}">
                    <a16:creationId xmlns:a16="http://schemas.microsoft.com/office/drawing/2014/main" id="{F56E7034-2040-E600-605A-9822E4B98C26}"/>
                  </a:ext>
                </a:extLst>
              </p:cNvPr>
              <p:cNvPicPr/>
              <p:nvPr/>
            </p:nvPicPr>
            <p:blipFill>
              <a:blip r:embed="rId7"/>
              <a:stretch>
                <a:fillRect/>
              </a:stretch>
            </p:blipFill>
            <p:spPr>
              <a:xfrm>
                <a:off x="777886" y="4310612"/>
                <a:ext cx="775692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BEF0FB25-8F6C-2EE6-C1D9-E3E971AD20FA}"/>
                  </a:ext>
                </a:extLst>
              </p14:cNvPr>
              <p14:cNvContentPartPr/>
              <p14:nvPr/>
            </p14:nvContentPartPr>
            <p14:xfrm>
              <a:off x="820006" y="4757732"/>
              <a:ext cx="2062080" cy="119160"/>
            </p14:xfrm>
          </p:contentPart>
        </mc:Choice>
        <mc:Fallback xmlns="">
          <p:pic>
            <p:nvPicPr>
              <p:cNvPr id="21" name="Ink 20">
                <a:extLst>
                  <a:ext uri="{FF2B5EF4-FFF2-40B4-BE49-F238E27FC236}">
                    <a16:creationId xmlns:a16="http://schemas.microsoft.com/office/drawing/2014/main" id="{BEF0FB25-8F6C-2EE6-C1D9-E3E971AD20FA}"/>
                  </a:ext>
                </a:extLst>
              </p:cNvPr>
              <p:cNvPicPr/>
              <p:nvPr/>
            </p:nvPicPr>
            <p:blipFill>
              <a:blip r:embed="rId9"/>
              <a:stretch>
                <a:fillRect/>
              </a:stretch>
            </p:blipFill>
            <p:spPr>
              <a:xfrm>
                <a:off x="766366" y="4650092"/>
                <a:ext cx="216972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61F5FAAD-8EA1-B380-DAF5-03D5BDFB765E}"/>
                  </a:ext>
                </a:extLst>
              </p14:cNvPr>
              <p14:cNvContentPartPr/>
              <p14:nvPr/>
            </p14:nvContentPartPr>
            <p14:xfrm>
              <a:off x="3117886" y="4711652"/>
              <a:ext cx="5766480" cy="95400"/>
            </p14:xfrm>
          </p:contentPart>
        </mc:Choice>
        <mc:Fallback xmlns="">
          <p:pic>
            <p:nvPicPr>
              <p:cNvPr id="23" name="Ink 22">
                <a:extLst>
                  <a:ext uri="{FF2B5EF4-FFF2-40B4-BE49-F238E27FC236}">
                    <a16:creationId xmlns:a16="http://schemas.microsoft.com/office/drawing/2014/main" id="{61F5FAAD-8EA1-B380-DAF5-03D5BDFB765E}"/>
                  </a:ext>
                </a:extLst>
              </p:cNvPr>
              <p:cNvPicPr/>
              <p:nvPr/>
            </p:nvPicPr>
            <p:blipFill>
              <a:blip r:embed="rId11"/>
              <a:stretch>
                <a:fillRect/>
              </a:stretch>
            </p:blipFill>
            <p:spPr>
              <a:xfrm>
                <a:off x="3064246" y="4603652"/>
                <a:ext cx="587412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F11869C-AEB4-8FF7-F3CA-C6FD2A0E8C0B}"/>
                  </a:ext>
                </a:extLst>
              </p14:cNvPr>
              <p14:cNvContentPartPr/>
              <p14:nvPr/>
            </p14:nvContentPartPr>
            <p14:xfrm>
              <a:off x="820006" y="5015492"/>
              <a:ext cx="7150320" cy="143280"/>
            </p14:xfrm>
          </p:contentPart>
        </mc:Choice>
        <mc:Fallback xmlns="">
          <p:pic>
            <p:nvPicPr>
              <p:cNvPr id="25" name="Ink 24">
                <a:extLst>
                  <a:ext uri="{FF2B5EF4-FFF2-40B4-BE49-F238E27FC236}">
                    <a16:creationId xmlns:a16="http://schemas.microsoft.com/office/drawing/2014/main" id="{BF11869C-AEB4-8FF7-F3CA-C6FD2A0E8C0B}"/>
                  </a:ext>
                </a:extLst>
              </p:cNvPr>
              <p:cNvPicPr/>
              <p:nvPr/>
            </p:nvPicPr>
            <p:blipFill>
              <a:blip r:embed="rId13"/>
              <a:stretch>
                <a:fillRect/>
              </a:stretch>
            </p:blipFill>
            <p:spPr>
              <a:xfrm>
                <a:off x="766366" y="4907852"/>
                <a:ext cx="72579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D417F0B8-3BF1-BA46-1290-315E5B736E30}"/>
                  </a:ext>
                </a:extLst>
              </p14:cNvPr>
              <p14:cNvContentPartPr/>
              <p14:nvPr/>
            </p14:nvContentPartPr>
            <p14:xfrm>
              <a:off x="785086" y="5333012"/>
              <a:ext cx="1217880" cy="12960"/>
            </p14:xfrm>
          </p:contentPart>
        </mc:Choice>
        <mc:Fallback xmlns="">
          <p:pic>
            <p:nvPicPr>
              <p:cNvPr id="27" name="Ink 26">
                <a:extLst>
                  <a:ext uri="{FF2B5EF4-FFF2-40B4-BE49-F238E27FC236}">
                    <a16:creationId xmlns:a16="http://schemas.microsoft.com/office/drawing/2014/main" id="{D417F0B8-3BF1-BA46-1290-315E5B736E30}"/>
                  </a:ext>
                </a:extLst>
              </p:cNvPr>
              <p:cNvPicPr/>
              <p:nvPr/>
            </p:nvPicPr>
            <p:blipFill>
              <a:blip r:embed="rId15"/>
              <a:stretch>
                <a:fillRect/>
              </a:stretch>
            </p:blipFill>
            <p:spPr>
              <a:xfrm>
                <a:off x="731446" y="5225372"/>
                <a:ext cx="1325520" cy="228600"/>
              </a:xfrm>
              <a:prstGeom prst="rect">
                <a:avLst/>
              </a:prstGeom>
            </p:spPr>
          </p:pic>
        </mc:Fallback>
      </mc:AlternateContent>
    </p:spTree>
    <p:extLst>
      <p:ext uri="{BB962C8B-B14F-4D97-AF65-F5344CB8AC3E}">
        <p14:creationId xmlns:p14="http://schemas.microsoft.com/office/powerpoint/2010/main" val="28982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50958-CFD5-4FF3-C848-4B4FE52B22B1}"/>
              </a:ext>
            </a:extLst>
          </p:cNvPr>
          <p:cNvPicPr>
            <a:picLocks noChangeAspect="1"/>
          </p:cNvPicPr>
          <p:nvPr/>
        </p:nvPicPr>
        <p:blipFill>
          <a:blip r:embed="rId2"/>
          <a:stretch>
            <a:fillRect/>
          </a:stretch>
        </p:blipFill>
        <p:spPr>
          <a:xfrm>
            <a:off x="371475" y="3181350"/>
            <a:ext cx="11820525" cy="3884021"/>
          </a:xfrm>
          <a:prstGeom prst="rect">
            <a:avLst/>
          </a:prstGeom>
        </p:spPr>
      </p:pic>
      <p:pic>
        <p:nvPicPr>
          <p:cNvPr id="7" name="Content Placeholder 6">
            <a:extLst>
              <a:ext uri="{FF2B5EF4-FFF2-40B4-BE49-F238E27FC236}">
                <a16:creationId xmlns:a16="http://schemas.microsoft.com/office/drawing/2014/main" id="{BD9F5E35-4D44-7C56-E0FE-F714FA41F32B}"/>
              </a:ext>
            </a:extLst>
          </p:cNvPr>
          <p:cNvPicPr>
            <a:picLocks noGrp="1" noChangeAspect="1"/>
          </p:cNvPicPr>
          <p:nvPr>
            <p:ph idx="1"/>
          </p:nvPr>
        </p:nvPicPr>
        <p:blipFill>
          <a:blip r:embed="rId3"/>
          <a:stretch>
            <a:fillRect/>
          </a:stretch>
        </p:blipFill>
        <p:spPr>
          <a:xfrm>
            <a:off x="7866185" y="0"/>
            <a:ext cx="4325815" cy="3657778"/>
          </a:xfrm>
        </p:spPr>
      </p:pic>
      <p:pic>
        <p:nvPicPr>
          <p:cNvPr id="9" name="Picture 8">
            <a:extLst>
              <a:ext uri="{FF2B5EF4-FFF2-40B4-BE49-F238E27FC236}">
                <a16:creationId xmlns:a16="http://schemas.microsoft.com/office/drawing/2014/main" id="{67A0ABB7-FF29-2245-55D9-481C25A7E281}"/>
              </a:ext>
            </a:extLst>
          </p:cNvPr>
          <p:cNvPicPr>
            <a:picLocks noChangeAspect="1"/>
          </p:cNvPicPr>
          <p:nvPr/>
        </p:nvPicPr>
        <p:blipFill rotWithShape="1">
          <a:blip r:embed="rId4"/>
          <a:srcRect t="12659" b="19473"/>
          <a:stretch/>
        </p:blipFill>
        <p:spPr>
          <a:xfrm>
            <a:off x="924347" y="0"/>
            <a:ext cx="6388966" cy="2759320"/>
          </a:xfrm>
          <a:prstGeom prst="rect">
            <a:avLst/>
          </a:prstGeom>
        </p:spPr>
      </p:pic>
    </p:spTree>
    <p:extLst>
      <p:ext uri="{BB962C8B-B14F-4D97-AF65-F5344CB8AC3E}">
        <p14:creationId xmlns:p14="http://schemas.microsoft.com/office/powerpoint/2010/main" val="9082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9E19-550A-E210-9662-627EDF503C25}"/>
              </a:ext>
            </a:extLst>
          </p:cNvPr>
          <p:cNvSpPr>
            <a:spLocks noGrp="1"/>
          </p:cNvSpPr>
          <p:nvPr>
            <p:ph type="title"/>
          </p:nvPr>
        </p:nvSpPr>
        <p:spPr>
          <a:xfrm>
            <a:off x="761995" y="307447"/>
            <a:ext cx="10693884" cy="1109932"/>
          </a:xfrm>
        </p:spPr>
        <p:txBody>
          <a:bodyPr>
            <a:normAutofit/>
          </a:bodyPr>
          <a:lstStyle/>
          <a:p>
            <a:r>
              <a:rPr lang="pt-BR" sz="4000" b="1" dirty="0">
                <a:solidFill>
                  <a:schemeClr val="accent6"/>
                </a:solidFill>
              </a:rPr>
              <a:t>PL 2524/2022 – Economia Circular do Plástico</a:t>
            </a:r>
          </a:p>
        </p:txBody>
      </p:sp>
      <p:sp>
        <p:nvSpPr>
          <p:cNvPr id="4" name="Title 1">
            <a:extLst>
              <a:ext uri="{FF2B5EF4-FFF2-40B4-BE49-F238E27FC236}">
                <a16:creationId xmlns:a16="http://schemas.microsoft.com/office/drawing/2014/main" id="{F6312B33-EC68-2A80-8CFD-3EDDF3E8622B}"/>
              </a:ext>
            </a:extLst>
          </p:cNvPr>
          <p:cNvSpPr txBox="1">
            <a:spLocks/>
          </p:cNvSpPr>
          <p:nvPr/>
        </p:nvSpPr>
        <p:spPr>
          <a:xfrm>
            <a:off x="561782" y="3153915"/>
            <a:ext cx="5334321"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accent1"/>
                </a:solidFill>
              </a:rPr>
              <a:t>Para criar uma economia circular para o plástico, nós precisamos de três ações: </a:t>
            </a:r>
            <a:br>
              <a:rPr lang="pt-BR" sz="2800" b="1" dirty="0"/>
            </a:br>
            <a:br>
              <a:rPr lang="pt-BR" sz="2800" dirty="0"/>
            </a:br>
            <a:r>
              <a:rPr lang="pt-BR" sz="2800" b="1" dirty="0"/>
              <a:t>Circulação</a:t>
            </a:r>
            <a:br>
              <a:rPr lang="pt-BR" sz="2800" dirty="0"/>
            </a:br>
            <a:r>
              <a:rPr lang="pt-BR" sz="1800" dirty="0"/>
              <a:t>Circular todos os itens plásticos que utilizamos para mantê-los dentro da economia e fora do meio ambiente </a:t>
            </a:r>
            <a:br>
              <a:rPr lang="pt-BR" sz="2800" dirty="0"/>
            </a:br>
            <a:endParaRPr lang="pt-BR" sz="2800" dirty="0"/>
          </a:p>
        </p:txBody>
      </p:sp>
      <p:sp>
        <p:nvSpPr>
          <p:cNvPr id="8" name="TextBox 7">
            <a:extLst>
              <a:ext uri="{FF2B5EF4-FFF2-40B4-BE49-F238E27FC236}">
                <a16:creationId xmlns:a16="http://schemas.microsoft.com/office/drawing/2014/main" id="{79DC8843-EF87-5855-3DC7-4F98FCCB64ED}"/>
              </a:ext>
            </a:extLst>
          </p:cNvPr>
          <p:cNvSpPr txBox="1"/>
          <p:nvPr/>
        </p:nvSpPr>
        <p:spPr>
          <a:xfrm>
            <a:off x="6096000" y="1884378"/>
            <a:ext cx="6037385" cy="4247317"/>
          </a:xfrm>
          <a:prstGeom prst="rect">
            <a:avLst/>
          </a:prstGeom>
          <a:noFill/>
        </p:spPr>
        <p:txBody>
          <a:bodyPr wrap="square">
            <a:spAutoFit/>
          </a:bodyPr>
          <a:lstStyle/>
          <a:p>
            <a:pPr algn="l"/>
            <a:r>
              <a:rPr lang="pt-BR" sz="1800" b="1" i="0" u="none" strike="noStrike" baseline="0" dirty="0">
                <a:latin typeface="Calibri Light (Headings)"/>
              </a:rPr>
              <a:t>CAPÍTULO III - DOS INSTRUMENTOS ECONÔMICOS</a:t>
            </a:r>
          </a:p>
          <a:p>
            <a:pPr algn="l"/>
            <a:endParaRPr lang="pt-BR" sz="1800" b="1" i="0" u="none" strike="noStrike" baseline="0" dirty="0">
              <a:latin typeface="Calibri Light (Headings)"/>
            </a:endParaRPr>
          </a:p>
          <a:p>
            <a:pPr algn="l"/>
            <a:r>
              <a:rPr lang="pt-BR" sz="1800" b="1" i="0" u="none" strike="noStrike" baseline="0" dirty="0">
                <a:latin typeface="Calibri Light (Headings)"/>
              </a:rPr>
              <a:t>Art. 11. </a:t>
            </a:r>
            <a:r>
              <a:rPr lang="pt-BR" sz="1800" b="0" i="0" u="none" strike="noStrike" baseline="0" dirty="0">
                <a:latin typeface="Calibri Light (Headings)"/>
              </a:rPr>
              <a:t>A pessoa jurídica que adquirir resíduos de plástico</a:t>
            </a:r>
          </a:p>
          <a:p>
            <a:pPr algn="l"/>
            <a:r>
              <a:rPr lang="pt-BR" sz="1800" b="0" i="0" u="none" strike="noStrike" baseline="0" dirty="0">
                <a:latin typeface="Calibri Light (Headings)"/>
              </a:rPr>
              <a:t>vidro, alumínio e papel para a fabricação de produtos fará jus a crédito presumido de 1,65% a título de Contribuição para os Programas de Integração Social e de Formação do Patrimônio do Servidor Público (PIS/PASEP), de 7,6% da Contribuição para o Financiamento da Seguridade Social (COFINS) e do Imposto sobre Produtos Industrializados (IPI), em percentual equivalente à saída do produto final objeto da reciclagem.</a:t>
            </a:r>
          </a:p>
          <a:p>
            <a:pPr algn="l"/>
            <a:endParaRPr lang="pt-BR" dirty="0">
              <a:latin typeface="Calibri Light (Headings)"/>
            </a:endParaRPr>
          </a:p>
          <a:p>
            <a:pPr algn="l"/>
            <a:r>
              <a:rPr lang="pt-BR" b="1" dirty="0">
                <a:latin typeface="Calibri Light (Headings)"/>
              </a:rPr>
              <a:t>Art. 12. </a:t>
            </a:r>
            <a:r>
              <a:rPr lang="pt-BR" dirty="0">
                <a:latin typeface="Calibri Light (Headings)"/>
              </a:rPr>
              <a:t>Fica reduzida a 0 (zero) a alíquota do Imposto sobre</a:t>
            </a:r>
          </a:p>
          <a:p>
            <a:pPr algn="l"/>
            <a:r>
              <a:rPr lang="pt-BR" dirty="0">
                <a:latin typeface="Calibri Light (Headings)"/>
              </a:rPr>
              <a:t>Produtos Industrializados (IPI) incidente sobre as embalagens</a:t>
            </a:r>
          </a:p>
          <a:p>
            <a:pPr algn="l"/>
            <a:r>
              <a:rPr lang="pt-BR" dirty="0">
                <a:latin typeface="Calibri Light (Headings)"/>
              </a:rPr>
              <a:t>confeccionadas em materiais compostáveis, assegurada a manutenção do crédito da etapa anterior.</a:t>
            </a:r>
          </a:p>
        </p:txBody>
      </p:sp>
    </p:spTree>
    <p:extLst>
      <p:ext uri="{BB962C8B-B14F-4D97-AF65-F5344CB8AC3E}">
        <p14:creationId xmlns:p14="http://schemas.microsoft.com/office/powerpoint/2010/main" val="42434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5A5092B-2E8C-F955-4A96-E34029FB890D}"/>
              </a:ext>
            </a:extLst>
          </p:cNvPr>
          <p:cNvPicPr>
            <a:picLocks noGrp="1" noChangeAspect="1"/>
          </p:cNvPicPr>
          <p:nvPr>
            <p:ph idx="1"/>
          </p:nvPr>
        </p:nvPicPr>
        <p:blipFill>
          <a:blip r:embed="rId3"/>
          <a:stretch>
            <a:fillRect/>
          </a:stretch>
        </p:blipFill>
        <p:spPr>
          <a:xfrm>
            <a:off x="643467" y="729997"/>
            <a:ext cx="10905066" cy="5398006"/>
          </a:xfrm>
          <a:prstGeom prst="rect">
            <a:avLst/>
          </a:prstGeom>
        </p:spPr>
      </p:pic>
    </p:spTree>
    <p:extLst>
      <p:ext uri="{BB962C8B-B14F-4D97-AF65-F5344CB8AC3E}">
        <p14:creationId xmlns:p14="http://schemas.microsoft.com/office/powerpoint/2010/main" val="159217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9E19-550A-E210-9662-627EDF503C25}"/>
              </a:ext>
            </a:extLst>
          </p:cNvPr>
          <p:cNvSpPr>
            <a:spLocks noGrp="1"/>
          </p:cNvSpPr>
          <p:nvPr>
            <p:ph type="title"/>
          </p:nvPr>
        </p:nvSpPr>
        <p:spPr>
          <a:xfrm>
            <a:off x="761995" y="307447"/>
            <a:ext cx="10693884" cy="1109932"/>
          </a:xfrm>
        </p:spPr>
        <p:txBody>
          <a:bodyPr>
            <a:normAutofit/>
          </a:bodyPr>
          <a:lstStyle/>
          <a:p>
            <a:r>
              <a:rPr lang="pt-BR" sz="4000" b="1" dirty="0">
                <a:solidFill>
                  <a:schemeClr val="accent6"/>
                </a:solidFill>
              </a:rPr>
              <a:t>PL 2524/2022 – Economia Circular do Plástico</a:t>
            </a:r>
          </a:p>
        </p:txBody>
      </p:sp>
      <p:sp>
        <p:nvSpPr>
          <p:cNvPr id="8" name="TextBox 7">
            <a:extLst>
              <a:ext uri="{FF2B5EF4-FFF2-40B4-BE49-F238E27FC236}">
                <a16:creationId xmlns:a16="http://schemas.microsoft.com/office/drawing/2014/main" id="{79DC8843-EF87-5855-3DC7-4F98FCCB64ED}"/>
              </a:ext>
            </a:extLst>
          </p:cNvPr>
          <p:cNvSpPr txBox="1"/>
          <p:nvPr/>
        </p:nvSpPr>
        <p:spPr>
          <a:xfrm>
            <a:off x="6096000" y="2428103"/>
            <a:ext cx="5779477" cy="3693319"/>
          </a:xfrm>
          <a:prstGeom prst="rect">
            <a:avLst/>
          </a:prstGeom>
          <a:noFill/>
        </p:spPr>
        <p:txBody>
          <a:bodyPr wrap="square">
            <a:spAutoFit/>
          </a:bodyPr>
          <a:lstStyle/>
          <a:p>
            <a:pPr algn="l"/>
            <a:r>
              <a:rPr lang="pt-BR" sz="1800" b="1" i="0" u="none" strike="noStrike" baseline="0" dirty="0">
                <a:latin typeface="Calibri Light (Headings)"/>
              </a:rPr>
              <a:t>Art. 15. A Lei nº 14.119, de 13 de janeiro de 2021, passa a</a:t>
            </a:r>
          </a:p>
          <a:p>
            <a:pPr algn="l"/>
            <a:r>
              <a:rPr lang="pt-BR" sz="1800" b="1" i="0" u="none" strike="noStrike" baseline="0" dirty="0">
                <a:latin typeface="Calibri Light (Headings)"/>
              </a:rPr>
              <a:t>vigorar com as seguintes alterações:</a:t>
            </a:r>
          </a:p>
          <a:p>
            <a:pPr algn="l"/>
            <a:endParaRPr lang="pt-BR" dirty="0">
              <a:latin typeface="Calibri Light (Headings)"/>
            </a:endParaRPr>
          </a:p>
          <a:p>
            <a:pPr algn="l"/>
            <a:r>
              <a:rPr lang="pt-BR" sz="1800" b="0" i="0" u="none" strike="noStrike" baseline="0" dirty="0">
                <a:latin typeface="TimesNewRomanPSMT"/>
              </a:rPr>
              <a:t>“</a:t>
            </a:r>
            <a:r>
              <a:rPr lang="pt-BR" sz="1800" b="1" i="0" u="none" strike="noStrike" baseline="0" dirty="0">
                <a:latin typeface="TimesNewRomanPS-BoldMT"/>
              </a:rPr>
              <a:t>Art. 7º </a:t>
            </a:r>
            <a:r>
              <a:rPr lang="pt-BR" sz="1800" b="1" i="0" u="none" strike="noStrike" baseline="0" dirty="0">
                <a:latin typeface="Calibri Light (Headings)"/>
              </a:rPr>
              <a:t>VIII</a:t>
            </a:r>
            <a:r>
              <a:rPr lang="pt-BR" sz="1800" i="0" u="none" strike="noStrike" baseline="0" dirty="0">
                <a:latin typeface="Calibri Light (Headings)"/>
              </a:rPr>
              <a:t> – coleta seletiva e destinação adequada de resíduos sólidos por cooperativas e outras formas legais de associação de catadores de materiais reutilizáveis e recicláveis.”</a:t>
            </a:r>
          </a:p>
          <a:p>
            <a:pPr algn="l"/>
            <a:endParaRPr lang="pt-BR" sz="1800" i="0" u="none" strike="noStrike" baseline="0" dirty="0">
              <a:latin typeface="Calibri Light (Headings)"/>
            </a:endParaRPr>
          </a:p>
          <a:p>
            <a:pPr algn="l"/>
            <a:r>
              <a:rPr lang="pt-BR" sz="1800" b="1" i="0" u="none" strike="noStrike" baseline="0" dirty="0">
                <a:latin typeface="Calibri Light (Headings)"/>
              </a:rPr>
              <a:t>“Art. 8º VIII </a:t>
            </a:r>
            <a:r>
              <a:rPr lang="pt-BR" sz="1800" i="0" u="none" strike="noStrike" baseline="0" dirty="0">
                <a:latin typeface="Calibri Light (Headings)"/>
              </a:rPr>
              <a:t>– programas de fomento a coleta seletiva e destinação adequada de resíduos sólidos por cooperativas e outras formas legais de associação de catadores de materiais reutilizáveis e recicláveis.</a:t>
            </a:r>
          </a:p>
          <a:p>
            <a:pPr algn="l"/>
            <a:endParaRPr lang="pt-BR" dirty="0">
              <a:latin typeface="Calibri Light (Headings)"/>
            </a:endParaRPr>
          </a:p>
        </p:txBody>
      </p:sp>
      <p:sp>
        <p:nvSpPr>
          <p:cNvPr id="3" name="Title 1">
            <a:extLst>
              <a:ext uri="{FF2B5EF4-FFF2-40B4-BE49-F238E27FC236}">
                <a16:creationId xmlns:a16="http://schemas.microsoft.com/office/drawing/2014/main" id="{18E221FA-16EE-3442-3EB7-6ACDBE2A4BBC}"/>
              </a:ext>
            </a:extLst>
          </p:cNvPr>
          <p:cNvSpPr txBox="1">
            <a:spLocks/>
          </p:cNvSpPr>
          <p:nvPr/>
        </p:nvSpPr>
        <p:spPr>
          <a:xfrm>
            <a:off x="561782" y="3153915"/>
            <a:ext cx="5334321"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accent1"/>
                </a:solidFill>
              </a:rPr>
              <a:t>Para criar uma economia circular para o plástico, nós precisamos de três ações: </a:t>
            </a:r>
            <a:br>
              <a:rPr lang="pt-BR" sz="2800" b="1" dirty="0"/>
            </a:br>
            <a:br>
              <a:rPr lang="pt-BR" sz="2800" dirty="0"/>
            </a:br>
            <a:r>
              <a:rPr lang="pt-BR" sz="2800" b="1" dirty="0"/>
              <a:t>Circulação</a:t>
            </a:r>
            <a:br>
              <a:rPr lang="pt-BR" sz="2800" dirty="0"/>
            </a:br>
            <a:r>
              <a:rPr lang="pt-BR" sz="1800" dirty="0"/>
              <a:t>Circular todos os itens plásticos que utilizamos para mantê-los dentro da economia e fora do meio ambiente </a:t>
            </a:r>
            <a:br>
              <a:rPr lang="pt-BR" sz="2800" dirty="0"/>
            </a:br>
            <a:endParaRPr lang="pt-BR" sz="2800" dirty="0"/>
          </a:p>
        </p:txBody>
      </p:sp>
    </p:spTree>
    <p:extLst>
      <p:ext uri="{BB962C8B-B14F-4D97-AF65-F5344CB8AC3E}">
        <p14:creationId xmlns:p14="http://schemas.microsoft.com/office/powerpoint/2010/main" val="1693326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01AE-4DF5-D137-D79B-AA2A21532B1A}"/>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FD6BB420-C0D5-8EB3-762B-93DD9CBCC599}"/>
              </a:ext>
            </a:extLst>
          </p:cNvPr>
          <p:cNvSpPr>
            <a:spLocks noGrp="1"/>
          </p:cNvSpPr>
          <p:nvPr>
            <p:ph idx="1"/>
          </p:nvPr>
        </p:nvSpPr>
        <p:spPr/>
        <p:txBody>
          <a:bodyPr/>
          <a:lstStyle/>
          <a:p>
            <a:endParaRPr lang="pt-BR"/>
          </a:p>
        </p:txBody>
      </p:sp>
      <p:pic>
        <p:nvPicPr>
          <p:cNvPr id="5" name="Picture 4">
            <a:extLst>
              <a:ext uri="{FF2B5EF4-FFF2-40B4-BE49-F238E27FC236}">
                <a16:creationId xmlns:a16="http://schemas.microsoft.com/office/drawing/2014/main" id="{1722D6A4-18DB-F171-CE31-9D410F58D27A}"/>
              </a:ext>
            </a:extLst>
          </p:cNvPr>
          <p:cNvPicPr>
            <a:picLocks noChangeAspect="1"/>
          </p:cNvPicPr>
          <p:nvPr/>
        </p:nvPicPr>
        <p:blipFill>
          <a:blip r:embed="rId2"/>
          <a:stretch>
            <a:fillRect/>
          </a:stretch>
        </p:blipFill>
        <p:spPr>
          <a:xfrm>
            <a:off x="0" y="0"/>
            <a:ext cx="4939766" cy="6858000"/>
          </a:xfrm>
          <a:prstGeom prst="rect">
            <a:avLst/>
          </a:prstGeom>
        </p:spPr>
      </p:pic>
      <p:pic>
        <p:nvPicPr>
          <p:cNvPr id="7" name="Picture 6">
            <a:extLst>
              <a:ext uri="{FF2B5EF4-FFF2-40B4-BE49-F238E27FC236}">
                <a16:creationId xmlns:a16="http://schemas.microsoft.com/office/drawing/2014/main" id="{F773A39D-3F1E-77CC-4F51-0A94A6B95438}"/>
              </a:ext>
            </a:extLst>
          </p:cNvPr>
          <p:cNvPicPr>
            <a:picLocks noChangeAspect="1"/>
          </p:cNvPicPr>
          <p:nvPr/>
        </p:nvPicPr>
        <p:blipFill rotWithShape="1">
          <a:blip r:embed="rId3"/>
          <a:srcRect r="4262"/>
          <a:stretch/>
        </p:blipFill>
        <p:spPr>
          <a:xfrm>
            <a:off x="4939766" y="0"/>
            <a:ext cx="7132964" cy="6858000"/>
          </a:xfrm>
          <a:prstGeom prst="rect">
            <a:avLst/>
          </a:prstGeom>
        </p:spPr>
      </p:pic>
    </p:spTree>
    <p:extLst>
      <p:ext uri="{BB962C8B-B14F-4D97-AF65-F5344CB8AC3E}">
        <p14:creationId xmlns:p14="http://schemas.microsoft.com/office/powerpoint/2010/main" val="135989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F6D0032-DC2D-D2FB-91C1-62CC8CEAA908}"/>
              </a:ext>
            </a:extLst>
          </p:cNvPr>
          <p:cNvSpPr txBox="1">
            <a:spLocks/>
          </p:cNvSpPr>
          <p:nvPr/>
        </p:nvSpPr>
        <p:spPr>
          <a:xfrm>
            <a:off x="7354957" y="5448134"/>
            <a:ext cx="4161249" cy="11698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000" b="1" dirty="0">
              <a:solidFill>
                <a:schemeClr val="accent2"/>
              </a:solidFill>
              <a:latin typeface="Calibri Light (Headings)"/>
            </a:endParaRPr>
          </a:p>
          <a:p>
            <a:pPr marL="0" indent="0" algn="r">
              <a:buFont typeface="Arial" panose="020B0604020202020204" pitchFamily="34" charset="0"/>
              <a:buNone/>
            </a:pPr>
            <a:r>
              <a:rPr lang="pt-BR" sz="2000" b="1" dirty="0">
                <a:solidFill>
                  <a:schemeClr val="accent2"/>
                </a:solidFill>
                <a:latin typeface="Calibri Light (Headings)"/>
              </a:rPr>
              <a:t>Fonte: Fundação Ellen MacArthur</a:t>
            </a:r>
          </a:p>
          <a:p>
            <a:pPr marL="0" indent="0">
              <a:buFont typeface="Arial" panose="020B0604020202020204" pitchFamily="34" charset="0"/>
              <a:buNone/>
            </a:pPr>
            <a:endParaRPr lang="pt-BR" sz="2000" b="1" dirty="0">
              <a:solidFill>
                <a:schemeClr val="accent2"/>
              </a:solidFill>
              <a:latin typeface="Calibri Light (Headings)"/>
            </a:endParaRPr>
          </a:p>
        </p:txBody>
      </p:sp>
      <p:sp>
        <p:nvSpPr>
          <p:cNvPr id="11" name="TextBox 10">
            <a:extLst>
              <a:ext uri="{FF2B5EF4-FFF2-40B4-BE49-F238E27FC236}">
                <a16:creationId xmlns:a16="http://schemas.microsoft.com/office/drawing/2014/main" id="{95398A11-1A42-1C96-8973-489D5D3402D1}"/>
              </a:ext>
            </a:extLst>
          </p:cNvPr>
          <p:cNvSpPr txBox="1"/>
          <p:nvPr/>
        </p:nvSpPr>
        <p:spPr>
          <a:xfrm>
            <a:off x="855295" y="999092"/>
            <a:ext cx="10481410" cy="4678204"/>
          </a:xfrm>
          <a:prstGeom prst="rect">
            <a:avLst/>
          </a:prstGeom>
          <a:noFill/>
        </p:spPr>
        <p:txBody>
          <a:bodyPr wrap="square">
            <a:spAutoFit/>
          </a:bodyPr>
          <a:lstStyle/>
          <a:p>
            <a:r>
              <a:rPr lang="pt-BR" sz="2800" b="1" dirty="0">
                <a:solidFill>
                  <a:schemeClr val="accent6"/>
                </a:solidFill>
                <a:latin typeface="Calibri Light (Headings)"/>
              </a:rPr>
              <a:t>OPORTUNIDADES DA ECONOMIA CIRCULAR DO PLÁSTICO</a:t>
            </a:r>
          </a:p>
          <a:p>
            <a:endParaRPr lang="pt-BR" dirty="0">
              <a:latin typeface="Calibri Light (Headings)"/>
            </a:endParaRPr>
          </a:p>
          <a:p>
            <a:r>
              <a:rPr lang="pt-BR" dirty="0">
                <a:latin typeface="Calibri Light (Headings)"/>
              </a:rPr>
              <a:t>A economia circular  considera todas as etapas da jornada de um produto – antes e depois de chegar ao cliente. Esta abordagem não é apenas vital para acabar com a poluição por plásticos, mas também oferece fortes benefícios económicos, sociais e climáticos. </a:t>
            </a:r>
          </a:p>
          <a:p>
            <a:endParaRPr lang="pt-BR" dirty="0">
              <a:latin typeface="Calibri Light (Headings)"/>
            </a:endParaRPr>
          </a:p>
          <a:p>
            <a:r>
              <a:rPr lang="pt-BR" b="1" dirty="0">
                <a:latin typeface="Calibri Light (Headings)"/>
              </a:rPr>
              <a:t>Até 2040, uma economia circular terá potencial para:</a:t>
            </a:r>
          </a:p>
          <a:p>
            <a:endParaRPr lang="pt-BR" dirty="0">
              <a:latin typeface="Calibri Light (Headings)"/>
            </a:endParaRPr>
          </a:p>
          <a:p>
            <a:pPr marL="285750" indent="-285750">
              <a:buFont typeface="Arial" panose="020B0604020202020204" pitchFamily="34" charset="0"/>
              <a:buChar char="•"/>
            </a:pPr>
            <a:r>
              <a:rPr lang="pt-BR" dirty="0">
                <a:latin typeface="Calibri Light (Headings)"/>
              </a:rPr>
              <a:t>reduzir o volume anual de plásticos que entram nos nossos oceanos em 80%</a:t>
            </a:r>
          </a:p>
          <a:p>
            <a:endParaRPr lang="pt-BR" dirty="0">
              <a:latin typeface="Calibri Light (Headings)"/>
            </a:endParaRPr>
          </a:p>
          <a:p>
            <a:pPr marL="285750" indent="-285750">
              <a:buFont typeface="Arial" panose="020B0604020202020204" pitchFamily="34" charset="0"/>
              <a:buChar char="•"/>
            </a:pPr>
            <a:r>
              <a:rPr lang="pt-BR" dirty="0">
                <a:latin typeface="Calibri Light (Headings)"/>
              </a:rPr>
              <a:t>reduzir as emissões de gases com efeito de estufa em 25%</a:t>
            </a:r>
          </a:p>
          <a:p>
            <a:endParaRPr lang="pt-BR" dirty="0">
              <a:latin typeface="Calibri Light (Headings)"/>
            </a:endParaRPr>
          </a:p>
          <a:p>
            <a:pPr marL="285750" indent="-285750">
              <a:buFont typeface="Arial" panose="020B0604020202020204" pitchFamily="34" charset="0"/>
              <a:buChar char="•"/>
            </a:pPr>
            <a:r>
              <a:rPr lang="pt-BR" b="1" dirty="0">
                <a:solidFill>
                  <a:schemeClr val="accent2"/>
                </a:solidFill>
                <a:latin typeface="Calibri Light (Headings)"/>
              </a:rPr>
              <a:t>Criar 700.000 empregos adicionais líquidos</a:t>
            </a:r>
          </a:p>
          <a:p>
            <a:pPr marL="285750" indent="-285750">
              <a:buFont typeface="Arial" panose="020B0604020202020204" pitchFamily="34" charset="0"/>
              <a:buChar char="•"/>
            </a:pPr>
            <a:endParaRPr lang="pt-BR" dirty="0">
              <a:latin typeface="Calibri Light (Headings)"/>
            </a:endParaRPr>
          </a:p>
          <a:p>
            <a:pPr marL="285750" indent="-285750">
              <a:buFont typeface="Arial" panose="020B0604020202020204" pitchFamily="34" charset="0"/>
              <a:buChar char="•"/>
            </a:pPr>
            <a:r>
              <a:rPr lang="pt-BR" b="1" dirty="0">
                <a:solidFill>
                  <a:schemeClr val="accent5"/>
                </a:solidFill>
                <a:latin typeface="Calibri Light (Headings)"/>
              </a:rPr>
              <a:t>A substituição de 20% das embalagens de uso único por alternativas reutilizáveis pode gerar R$50 bilhões em novos negócios</a:t>
            </a:r>
          </a:p>
        </p:txBody>
      </p:sp>
    </p:spTree>
    <p:extLst>
      <p:ext uri="{BB962C8B-B14F-4D97-AF65-F5344CB8AC3E}">
        <p14:creationId xmlns:p14="http://schemas.microsoft.com/office/powerpoint/2010/main" val="4708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70A1495-A5AE-FB5A-68E6-6ABDCCBEF5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142" t="11900" r="9939"/>
          <a:stretch/>
        </p:blipFill>
        <p:spPr>
          <a:xfrm>
            <a:off x="1060630" y="-40271"/>
            <a:ext cx="10070739" cy="6938541"/>
          </a:xfrm>
          <a:prstGeom prst="rect">
            <a:avLst/>
          </a:prstGeom>
        </p:spPr>
      </p:pic>
    </p:spTree>
    <p:extLst>
      <p:ext uri="{BB962C8B-B14F-4D97-AF65-F5344CB8AC3E}">
        <p14:creationId xmlns:p14="http://schemas.microsoft.com/office/powerpoint/2010/main" val="187214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6">
            <a:hlinkClick r:id="rId3"/>
            <a:extLst>
              <a:ext uri="{FF2B5EF4-FFF2-40B4-BE49-F238E27FC236}">
                <a16:creationId xmlns:a16="http://schemas.microsoft.com/office/drawing/2014/main" id="{2371B600-EFED-BF04-720D-584A5F668BC2}"/>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22682" t="19630" r="22958" b="10486"/>
          <a:stretch/>
        </p:blipFill>
        <p:spPr>
          <a:xfrm>
            <a:off x="1656521" y="0"/>
            <a:ext cx="8614367" cy="6921522"/>
          </a:xfrm>
          <a:prstGeom prst="rect">
            <a:avLst/>
          </a:prstGeom>
        </p:spPr>
      </p:pic>
    </p:spTree>
    <p:extLst>
      <p:ext uri="{BB962C8B-B14F-4D97-AF65-F5344CB8AC3E}">
        <p14:creationId xmlns:p14="http://schemas.microsoft.com/office/powerpoint/2010/main" val="1239446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3B6020-BB64-7CBC-684F-448E29EF6289}"/>
              </a:ext>
            </a:extLst>
          </p:cNvPr>
          <p:cNvPicPr>
            <a:picLocks noChangeAspect="1"/>
          </p:cNvPicPr>
          <p:nvPr/>
        </p:nvPicPr>
        <p:blipFill>
          <a:blip r:embed="rId2"/>
          <a:stretch>
            <a:fillRect/>
          </a:stretch>
        </p:blipFill>
        <p:spPr>
          <a:xfrm>
            <a:off x="1120477" y="1497913"/>
            <a:ext cx="9951041" cy="3856027"/>
          </a:xfrm>
          <a:prstGeom prst="rect">
            <a:avLst/>
          </a:prstGeom>
        </p:spPr>
      </p:pic>
    </p:spTree>
    <p:extLst>
      <p:ext uri="{BB962C8B-B14F-4D97-AF65-F5344CB8AC3E}">
        <p14:creationId xmlns:p14="http://schemas.microsoft.com/office/powerpoint/2010/main" val="228753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378EC-CC96-4ED2-1F55-A1E2B71229D1}"/>
              </a:ext>
            </a:extLst>
          </p:cNvPr>
          <p:cNvPicPr>
            <a:picLocks noChangeAspect="1"/>
          </p:cNvPicPr>
          <p:nvPr/>
        </p:nvPicPr>
        <p:blipFill rotWithShape="1">
          <a:blip r:embed="rId2"/>
          <a:srcRect b="44145"/>
          <a:stretch/>
        </p:blipFill>
        <p:spPr>
          <a:xfrm>
            <a:off x="0" y="3582431"/>
            <a:ext cx="6359070" cy="2089351"/>
          </a:xfrm>
          <a:prstGeom prst="rect">
            <a:avLst/>
          </a:prstGeom>
        </p:spPr>
      </p:pic>
      <p:pic>
        <p:nvPicPr>
          <p:cNvPr id="8" name="Picture 7">
            <a:extLst>
              <a:ext uri="{FF2B5EF4-FFF2-40B4-BE49-F238E27FC236}">
                <a16:creationId xmlns:a16="http://schemas.microsoft.com/office/drawing/2014/main" id="{0DF7EE13-164A-1D27-FD66-27E00955D174}"/>
              </a:ext>
            </a:extLst>
          </p:cNvPr>
          <p:cNvPicPr>
            <a:picLocks noChangeAspect="1"/>
          </p:cNvPicPr>
          <p:nvPr/>
        </p:nvPicPr>
        <p:blipFill>
          <a:blip r:embed="rId3"/>
          <a:stretch>
            <a:fillRect/>
          </a:stretch>
        </p:blipFill>
        <p:spPr>
          <a:xfrm>
            <a:off x="1082" y="688414"/>
            <a:ext cx="5746209" cy="2587156"/>
          </a:xfrm>
          <a:prstGeom prst="rect">
            <a:avLst/>
          </a:prstGeom>
        </p:spPr>
      </p:pic>
      <p:pic>
        <p:nvPicPr>
          <p:cNvPr id="10" name="Picture 9">
            <a:extLst>
              <a:ext uri="{FF2B5EF4-FFF2-40B4-BE49-F238E27FC236}">
                <a16:creationId xmlns:a16="http://schemas.microsoft.com/office/drawing/2014/main" id="{9B599BF1-A9CE-7F21-520E-B16501521969}"/>
              </a:ext>
            </a:extLst>
          </p:cNvPr>
          <p:cNvPicPr>
            <a:picLocks noChangeAspect="1"/>
          </p:cNvPicPr>
          <p:nvPr/>
        </p:nvPicPr>
        <p:blipFill>
          <a:blip r:embed="rId4"/>
          <a:stretch>
            <a:fillRect/>
          </a:stretch>
        </p:blipFill>
        <p:spPr>
          <a:xfrm>
            <a:off x="5832930" y="1186218"/>
            <a:ext cx="6359070" cy="5456082"/>
          </a:xfrm>
          <a:prstGeom prst="rect">
            <a:avLst/>
          </a:prstGeom>
        </p:spPr>
      </p:pic>
      <p:pic>
        <p:nvPicPr>
          <p:cNvPr id="21" name="Picture 20">
            <a:extLst>
              <a:ext uri="{FF2B5EF4-FFF2-40B4-BE49-F238E27FC236}">
                <a16:creationId xmlns:a16="http://schemas.microsoft.com/office/drawing/2014/main" id="{873FCFD5-9217-84A5-68DB-1A728266E4D4}"/>
              </a:ext>
            </a:extLst>
          </p:cNvPr>
          <p:cNvPicPr>
            <a:picLocks noChangeAspect="1"/>
          </p:cNvPicPr>
          <p:nvPr/>
        </p:nvPicPr>
        <p:blipFill rotWithShape="1">
          <a:blip r:embed="rId2"/>
          <a:srcRect l="40507" t="76043" r="22149" b="1113"/>
          <a:stretch/>
        </p:blipFill>
        <p:spPr>
          <a:xfrm>
            <a:off x="2874186" y="5806380"/>
            <a:ext cx="2801816" cy="1008184"/>
          </a:xfrm>
          <a:prstGeom prst="rect">
            <a:avLst/>
          </a:prstGeom>
        </p:spPr>
      </p:pic>
      <p:pic>
        <p:nvPicPr>
          <p:cNvPr id="23" name="Picture 22">
            <a:extLst>
              <a:ext uri="{FF2B5EF4-FFF2-40B4-BE49-F238E27FC236}">
                <a16:creationId xmlns:a16="http://schemas.microsoft.com/office/drawing/2014/main" id="{01F5CBDD-737B-DFFC-F7FF-8E9E0D3DF43E}"/>
              </a:ext>
            </a:extLst>
          </p:cNvPr>
          <p:cNvPicPr>
            <a:picLocks noChangeAspect="1"/>
          </p:cNvPicPr>
          <p:nvPr/>
        </p:nvPicPr>
        <p:blipFill>
          <a:blip r:embed="rId5"/>
          <a:stretch>
            <a:fillRect/>
          </a:stretch>
        </p:blipFill>
        <p:spPr>
          <a:xfrm>
            <a:off x="5904219" y="433607"/>
            <a:ext cx="5893472" cy="975349"/>
          </a:xfrm>
          <a:prstGeom prst="rect">
            <a:avLst/>
          </a:prstGeom>
        </p:spPr>
      </p:pic>
    </p:spTree>
    <p:extLst>
      <p:ext uri="{BB962C8B-B14F-4D97-AF65-F5344CB8AC3E}">
        <p14:creationId xmlns:p14="http://schemas.microsoft.com/office/powerpoint/2010/main" val="1878154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pic>
        <p:nvPicPr>
          <p:cNvPr id="5" name="Picture 4" descr="A screenshot of a web page&#10;&#10;Description automatically generated">
            <a:extLst>
              <a:ext uri="{FF2B5EF4-FFF2-40B4-BE49-F238E27FC236}">
                <a16:creationId xmlns:a16="http://schemas.microsoft.com/office/drawing/2014/main" id="{CB68A58F-A90A-461B-B2CF-3F9432A87C74}"/>
              </a:ext>
            </a:extLst>
          </p:cNvPr>
          <p:cNvPicPr>
            <a:picLocks noChangeAspect="1"/>
          </p:cNvPicPr>
          <p:nvPr/>
        </p:nvPicPr>
        <p:blipFill rotWithShape="1">
          <a:blip r:embed="rId3"/>
          <a:srcRect t="3714" b="19769"/>
          <a:stretch/>
        </p:blipFill>
        <p:spPr>
          <a:xfrm>
            <a:off x="20" y="1282"/>
            <a:ext cx="12191980" cy="6856718"/>
          </a:xfrm>
          <a:prstGeom prst="rect">
            <a:avLst/>
          </a:prstGeom>
        </p:spPr>
      </p:pic>
    </p:spTree>
    <p:extLst>
      <p:ext uri="{BB962C8B-B14F-4D97-AF65-F5344CB8AC3E}">
        <p14:creationId xmlns:p14="http://schemas.microsoft.com/office/powerpoint/2010/main" val="2517932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16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26AE-BAFD-8075-13C8-1AC9ECA862E0}"/>
              </a:ext>
            </a:extLst>
          </p:cNvPr>
          <p:cNvPicPr>
            <a:picLocks noChangeAspect="1"/>
          </p:cNvPicPr>
          <p:nvPr/>
        </p:nvPicPr>
        <p:blipFill>
          <a:blip r:embed="rId2"/>
          <a:stretch>
            <a:fillRect/>
          </a:stretch>
        </p:blipFill>
        <p:spPr>
          <a:xfrm>
            <a:off x="182880" y="654658"/>
            <a:ext cx="9611340" cy="5237788"/>
          </a:xfrm>
          <a:prstGeom prst="rect">
            <a:avLst/>
          </a:prstGeom>
        </p:spPr>
      </p:pic>
      <p:pic>
        <p:nvPicPr>
          <p:cNvPr id="4" name="Picture 3" descr="A qr code with black squares&#10;&#10;Description automatically generated">
            <a:extLst>
              <a:ext uri="{FF2B5EF4-FFF2-40B4-BE49-F238E27FC236}">
                <a16:creationId xmlns:a16="http://schemas.microsoft.com/office/drawing/2014/main" id="{870338C3-B012-4521-50C9-36639A528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448" y="3584448"/>
            <a:ext cx="3273552" cy="3273552"/>
          </a:xfrm>
          <a:prstGeom prst="rect">
            <a:avLst/>
          </a:prstGeom>
        </p:spPr>
      </p:pic>
    </p:spTree>
    <p:extLst>
      <p:ext uri="{BB962C8B-B14F-4D97-AF65-F5344CB8AC3E}">
        <p14:creationId xmlns:p14="http://schemas.microsoft.com/office/powerpoint/2010/main" val="876488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A66FD10-E18D-FC91-FA22-57043CFF8853}"/>
              </a:ext>
            </a:extLst>
          </p:cNvPr>
          <p:cNvPicPr>
            <a:picLocks noChangeAspect="1"/>
          </p:cNvPicPr>
          <p:nvPr/>
        </p:nvPicPr>
        <p:blipFill>
          <a:blip r:embed="rId3"/>
          <a:stretch>
            <a:fillRect/>
          </a:stretch>
        </p:blipFill>
        <p:spPr>
          <a:xfrm>
            <a:off x="245657" y="0"/>
            <a:ext cx="11700685" cy="6858000"/>
          </a:xfrm>
          <a:prstGeom prst="rect">
            <a:avLst/>
          </a:prstGeom>
        </p:spPr>
      </p:pic>
    </p:spTree>
    <p:extLst>
      <p:ext uri="{BB962C8B-B14F-4D97-AF65-F5344CB8AC3E}">
        <p14:creationId xmlns:p14="http://schemas.microsoft.com/office/powerpoint/2010/main" val="242896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01169F-2140-0717-1B8C-8409699451FA}"/>
              </a:ext>
            </a:extLst>
          </p:cNvPr>
          <p:cNvSpPr>
            <a:spLocks noGrp="1"/>
          </p:cNvSpPr>
          <p:nvPr>
            <p:ph idx="1"/>
          </p:nvPr>
        </p:nvSpPr>
        <p:spPr/>
        <p:txBody>
          <a:bodyPr/>
          <a:lstStyle/>
          <a:p>
            <a:endParaRPr lang="pt-BR"/>
          </a:p>
        </p:txBody>
      </p:sp>
      <p:pic>
        <p:nvPicPr>
          <p:cNvPr id="4" name="Picture 3">
            <a:extLst>
              <a:ext uri="{FF2B5EF4-FFF2-40B4-BE49-F238E27FC236}">
                <a16:creationId xmlns:a16="http://schemas.microsoft.com/office/drawing/2014/main" id="{C3F25029-91CF-7915-7BF0-6744CEA6F2C3}"/>
              </a:ext>
            </a:extLst>
          </p:cNvPr>
          <p:cNvPicPr>
            <a:picLocks noChangeAspect="1"/>
          </p:cNvPicPr>
          <p:nvPr/>
        </p:nvPicPr>
        <p:blipFill>
          <a:blip r:embed="rId3"/>
          <a:stretch>
            <a:fillRect/>
          </a:stretch>
        </p:blipFill>
        <p:spPr>
          <a:xfrm>
            <a:off x="530247" y="1262782"/>
            <a:ext cx="7091570" cy="1250446"/>
          </a:xfrm>
          <a:prstGeom prst="rect">
            <a:avLst/>
          </a:prstGeom>
        </p:spPr>
      </p:pic>
      <p:pic>
        <p:nvPicPr>
          <p:cNvPr id="6" name="Picture 5">
            <a:extLst>
              <a:ext uri="{FF2B5EF4-FFF2-40B4-BE49-F238E27FC236}">
                <a16:creationId xmlns:a16="http://schemas.microsoft.com/office/drawing/2014/main" id="{229F6B67-D9BB-8D7D-F361-2728402728DD}"/>
              </a:ext>
            </a:extLst>
          </p:cNvPr>
          <p:cNvPicPr>
            <a:picLocks noChangeAspect="1"/>
          </p:cNvPicPr>
          <p:nvPr/>
        </p:nvPicPr>
        <p:blipFill>
          <a:blip r:embed="rId4"/>
          <a:stretch>
            <a:fillRect/>
          </a:stretch>
        </p:blipFill>
        <p:spPr>
          <a:xfrm>
            <a:off x="530247" y="535490"/>
            <a:ext cx="4434957" cy="810075"/>
          </a:xfrm>
          <a:prstGeom prst="rect">
            <a:avLst/>
          </a:prstGeom>
        </p:spPr>
      </p:pic>
      <p:pic>
        <p:nvPicPr>
          <p:cNvPr id="7" name="Picture 6">
            <a:extLst>
              <a:ext uri="{FF2B5EF4-FFF2-40B4-BE49-F238E27FC236}">
                <a16:creationId xmlns:a16="http://schemas.microsoft.com/office/drawing/2014/main" id="{C9F0CCED-6E4C-AEC4-F984-2ED917903EE2}"/>
              </a:ext>
            </a:extLst>
          </p:cNvPr>
          <p:cNvPicPr>
            <a:picLocks noChangeAspect="1"/>
          </p:cNvPicPr>
          <p:nvPr/>
        </p:nvPicPr>
        <p:blipFill>
          <a:blip r:embed="rId5"/>
          <a:stretch>
            <a:fillRect/>
          </a:stretch>
        </p:blipFill>
        <p:spPr>
          <a:xfrm>
            <a:off x="6801472" y="494459"/>
            <a:ext cx="4893633" cy="5883481"/>
          </a:xfrm>
          <a:prstGeom prst="rect">
            <a:avLst/>
          </a:prstGeom>
        </p:spPr>
      </p:pic>
      <p:pic>
        <p:nvPicPr>
          <p:cNvPr id="8" name="Picture 7">
            <a:extLst>
              <a:ext uri="{FF2B5EF4-FFF2-40B4-BE49-F238E27FC236}">
                <a16:creationId xmlns:a16="http://schemas.microsoft.com/office/drawing/2014/main" id="{A52DC2F0-AB05-6FF2-685D-4A6FBE6621D0}"/>
              </a:ext>
            </a:extLst>
          </p:cNvPr>
          <p:cNvPicPr>
            <a:picLocks noChangeAspect="1"/>
          </p:cNvPicPr>
          <p:nvPr/>
        </p:nvPicPr>
        <p:blipFill>
          <a:blip r:embed="rId6"/>
          <a:stretch>
            <a:fillRect/>
          </a:stretch>
        </p:blipFill>
        <p:spPr>
          <a:xfrm>
            <a:off x="838200" y="2714205"/>
            <a:ext cx="5876890" cy="3481632"/>
          </a:xfrm>
          <a:prstGeom prst="rect">
            <a:avLst/>
          </a:prstGeom>
        </p:spPr>
      </p:pic>
    </p:spTree>
    <p:extLst>
      <p:ext uri="{BB962C8B-B14F-4D97-AF65-F5344CB8AC3E}">
        <p14:creationId xmlns:p14="http://schemas.microsoft.com/office/powerpoint/2010/main" val="426305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B97646-7672-53C8-B229-4E08E0153F53}"/>
              </a:ext>
            </a:extLst>
          </p:cNvPr>
          <p:cNvSpPr>
            <a:spLocks noGrp="1"/>
          </p:cNvSpPr>
          <p:nvPr>
            <p:ph idx="1"/>
          </p:nvPr>
        </p:nvSpPr>
        <p:spPr/>
        <p:txBody>
          <a:bodyPr/>
          <a:lstStyle/>
          <a:p>
            <a:endParaRPr lang="pt-BR"/>
          </a:p>
        </p:txBody>
      </p:sp>
      <p:pic>
        <p:nvPicPr>
          <p:cNvPr id="4" name="Content Placeholder 6" descr="A screenshot of a computer&#10;&#10;Description automatically generated">
            <a:extLst>
              <a:ext uri="{FF2B5EF4-FFF2-40B4-BE49-F238E27FC236}">
                <a16:creationId xmlns:a16="http://schemas.microsoft.com/office/drawing/2014/main" id="{741E6BFC-71F6-C16C-EC5A-43E669B7528C}"/>
              </a:ext>
            </a:extLst>
          </p:cNvPr>
          <p:cNvPicPr>
            <a:picLocks noChangeAspect="1"/>
          </p:cNvPicPr>
          <p:nvPr/>
        </p:nvPicPr>
        <p:blipFill rotWithShape="1">
          <a:blip r:embed="rId3"/>
          <a:srcRect b="881"/>
          <a:stretch/>
        </p:blipFill>
        <p:spPr>
          <a:xfrm>
            <a:off x="868681" y="480060"/>
            <a:ext cx="10485119" cy="5897880"/>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43485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0946D-B377-4D9A-6561-ADC4A7A9ACFB}"/>
              </a:ext>
            </a:extLst>
          </p:cNvPr>
          <p:cNvSpPr>
            <a:spLocks noGrp="1"/>
          </p:cNvSpPr>
          <p:nvPr>
            <p:ph type="title"/>
          </p:nvPr>
        </p:nvSpPr>
        <p:spPr>
          <a:xfrm>
            <a:off x="761800" y="762001"/>
            <a:ext cx="5334197" cy="1708242"/>
          </a:xfrm>
        </p:spPr>
        <p:txBody>
          <a:bodyPr anchor="ctr">
            <a:normAutofit/>
          </a:bodyPr>
          <a:lstStyle/>
          <a:p>
            <a:r>
              <a:rPr lang="pt-BR" sz="3700" dirty="0"/>
              <a:t>O QUE O PL 2524/2022 DEFINE COMO ECONOMIA CIRCULAR?</a:t>
            </a:r>
          </a:p>
        </p:txBody>
      </p:sp>
      <p:sp>
        <p:nvSpPr>
          <p:cNvPr id="3" name="Content Placeholder 2">
            <a:extLst>
              <a:ext uri="{FF2B5EF4-FFF2-40B4-BE49-F238E27FC236}">
                <a16:creationId xmlns:a16="http://schemas.microsoft.com/office/drawing/2014/main" id="{C8A6BD5B-AD51-124D-7C45-C9EE885B21B4}"/>
              </a:ext>
            </a:extLst>
          </p:cNvPr>
          <p:cNvSpPr>
            <a:spLocks noGrp="1"/>
          </p:cNvSpPr>
          <p:nvPr>
            <p:ph idx="1"/>
          </p:nvPr>
        </p:nvSpPr>
        <p:spPr>
          <a:xfrm>
            <a:off x="761800" y="2470244"/>
            <a:ext cx="5334197" cy="3769835"/>
          </a:xfrm>
        </p:spPr>
        <p:txBody>
          <a:bodyPr anchor="ctr">
            <a:normAutofit/>
          </a:bodyPr>
          <a:lstStyle/>
          <a:p>
            <a:pPr marL="0" indent="0">
              <a:buNone/>
            </a:pPr>
            <a:endParaRPr lang="pt-BR" sz="2000" b="0" i="0" u="none" strike="noStrike" baseline="0" dirty="0">
              <a:latin typeface="Calibri Light (Headings)"/>
            </a:endParaRPr>
          </a:p>
          <a:p>
            <a:pPr marL="0" indent="0">
              <a:buNone/>
            </a:pPr>
            <a:r>
              <a:rPr lang="pt-BR" sz="2000" b="1" i="0" u="none" strike="noStrike" baseline="0" dirty="0">
                <a:latin typeface="Calibri Light (Headings)"/>
              </a:rPr>
              <a:t>VIII - economia circular: </a:t>
            </a:r>
            <a:r>
              <a:rPr lang="pt-BR" sz="2000" b="0" i="0" u="none" strike="noStrike" baseline="0" dirty="0">
                <a:latin typeface="Calibri Light (Headings)"/>
              </a:rPr>
              <a:t>modelo de transformação econômica que visa a estimular o uso sustentável dos recursos naturais e eliminar a geração de resíduos e poluição desde o </a:t>
            </a:r>
            <a:r>
              <a:rPr lang="pt-BR" sz="2000" b="0" i="1" u="none" strike="noStrike" baseline="0" dirty="0">
                <a:latin typeface="Calibri Light (Headings)"/>
              </a:rPr>
              <a:t>design </a:t>
            </a:r>
            <a:r>
              <a:rPr lang="pt-BR" sz="2000" b="0" i="0" u="none" strike="noStrike" baseline="0" dirty="0">
                <a:latin typeface="Calibri Light (Headings)"/>
              </a:rPr>
              <a:t>do produto até a sua comercialização e, após o uso pelo consumidor, por meio do retorno do produto e dos materiais utilizados às cadeias produtivas para novos ciclos de vida;</a:t>
            </a:r>
          </a:p>
          <a:p>
            <a:pPr marL="0" indent="0">
              <a:buNone/>
            </a:pPr>
            <a:endParaRPr lang="pt-BR" sz="2000" dirty="0">
              <a:latin typeface="Calibri Light (Headings)"/>
            </a:endParaRPr>
          </a:p>
          <a:p>
            <a:pPr marL="0" indent="0">
              <a:buNone/>
            </a:pPr>
            <a:endParaRPr lang="pt-BR" sz="2000" dirty="0">
              <a:latin typeface="Calibri Light (Headings)"/>
            </a:endParaRPr>
          </a:p>
        </p:txBody>
      </p:sp>
      <p:pic>
        <p:nvPicPr>
          <p:cNvPr id="20" name="Picture 19" descr="Girafa na relva">
            <a:extLst>
              <a:ext uri="{FF2B5EF4-FFF2-40B4-BE49-F238E27FC236}">
                <a16:creationId xmlns:a16="http://schemas.microsoft.com/office/drawing/2014/main" id="{B5DF494D-D807-7C32-C949-A2286A133423}"/>
              </a:ext>
            </a:extLst>
          </p:cNvPr>
          <p:cNvPicPr>
            <a:picLocks noChangeAspect="1"/>
          </p:cNvPicPr>
          <p:nvPr/>
        </p:nvPicPr>
        <p:blipFill rotWithShape="1">
          <a:blip r:embed="rId3"/>
          <a:srcRect l="10204" r="29224"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8750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66FFEE7-9777-0C24-699C-E27BAE13AF91}"/>
              </a:ext>
            </a:extLst>
          </p:cNvPr>
          <p:cNvSpPr txBox="1">
            <a:spLocks/>
          </p:cNvSpPr>
          <p:nvPr/>
        </p:nvSpPr>
        <p:spPr>
          <a:xfrm>
            <a:off x="6822831" y="5471580"/>
            <a:ext cx="4693375" cy="11698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400" b="1" dirty="0">
              <a:solidFill>
                <a:schemeClr val="accent2"/>
              </a:solidFill>
              <a:latin typeface="Calibri Light (Headings)"/>
            </a:endParaRPr>
          </a:p>
          <a:p>
            <a:pPr marL="0" indent="0" algn="r">
              <a:buFont typeface="Arial" panose="020B0604020202020204" pitchFamily="34" charset="0"/>
              <a:buNone/>
            </a:pPr>
            <a:r>
              <a:rPr lang="pt-BR" sz="2400" b="1" dirty="0">
                <a:solidFill>
                  <a:schemeClr val="accent2"/>
                </a:solidFill>
                <a:latin typeface="Calibri Light (Headings)"/>
              </a:rPr>
              <a:t>Fonte: Fundação Ellen MacArthur</a:t>
            </a:r>
          </a:p>
          <a:p>
            <a:pPr marL="0" indent="0">
              <a:buFont typeface="Arial" panose="020B0604020202020204" pitchFamily="34" charset="0"/>
              <a:buNone/>
            </a:pPr>
            <a:endParaRPr lang="pt-BR" sz="2400" b="1" dirty="0">
              <a:solidFill>
                <a:schemeClr val="accent2"/>
              </a:solidFill>
              <a:latin typeface="Calibri Light (Headings)"/>
            </a:endParaRPr>
          </a:p>
        </p:txBody>
      </p:sp>
      <p:sp>
        <p:nvSpPr>
          <p:cNvPr id="7" name="Title 1">
            <a:extLst>
              <a:ext uri="{FF2B5EF4-FFF2-40B4-BE49-F238E27FC236}">
                <a16:creationId xmlns:a16="http://schemas.microsoft.com/office/drawing/2014/main" id="{78ABD379-B8CA-699D-1DB4-FC98C48AF135}"/>
              </a:ext>
            </a:extLst>
          </p:cNvPr>
          <p:cNvSpPr>
            <a:spLocks noGrp="1"/>
          </p:cNvSpPr>
          <p:nvPr>
            <p:ph type="title"/>
          </p:nvPr>
        </p:nvSpPr>
        <p:spPr>
          <a:xfrm>
            <a:off x="745221" y="2645741"/>
            <a:ext cx="10297918" cy="1708242"/>
          </a:xfrm>
        </p:spPr>
        <p:txBody>
          <a:bodyPr anchor="ctr">
            <a:noAutofit/>
          </a:bodyPr>
          <a:lstStyle/>
          <a:p>
            <a:r>
              <a:rPr lang="pt-BR" sz="2800" b="1" dirty="0"/>
              <a:t>Para criar uma economia circular para o plástico, nós precisamos de três ações: </a:t>
            </a:r>
            <a:br>
              <a:rPr lang="pt-BR" sz="2800" b="1" dirty="0"/>
            </a:br>
            <a:br>
              <a:rPr lang="pt-BR" sz="2800" b="1" dirty="0"/>
            </a:br>
            <a:r>
              <a:rPr lang="pt-BR" sz="2800" b="1" dirty="0"/>
              <a:t>Eliminação</a:t>
            </a:r>
            <a:br>
              <a:rPr lang="pt-BR" sz="2800" b="1" dirty="0"/>
            </a:br>
            <a:r>
              <a:rPr lang="pt-BR" sz="2800" dirty="0"/>
              <a:t>Eliminar os itens plásticos problemáticos e desnecessários</a:t>
            </a:r>
            <a:br>
              <a:rPr lang="pt-BR" sz="2800" dirty="0"/>
            </a:br>
            <a:br>
              <a:rPr lang="pt-BR" sz="2800" dirty="0"/>
            </a:br>
            <a:r>
              <a:rPr lang="pt-BR" sz="2800" b="1" dirty="0"/>
              <a:t>Inovação</a:t>
            </a:r>
            <a:br>
              <a:rPr lang="pt-BR" sz="2800" dirty="0"/>
            </a:br>
            <a:r>
              <a:rPr lang="pt-BR" sz="2800" dirty="0"/>
              <a:t>Inovar para garantir que os itens plásticos necessários são reutilizáveis, recicláveis, ou compostáveis</a:t>
            </a:r>
            <a:br>
              <a:rPr lang="pt-BR" sz="2800" dirty="0"/>
            </a:br>
            <a:br>
              <a:rPr lang="pt-BR" sz="2800" dirty="0"/>
            </a:br>
            <a:r>
              <a:rPr lang="pt-BR" sz="2800" b="1" dirty="0"/>
              <a:t>Circulação</a:t>
            </a:r>
            <a:br>
              <a:rPr lang="pt-BR" sz="2800" dirty="0"/>
            </a:br>
            <a:r>
              <a:rPr lang="pt-BR" sz="2800" dirty="0"/>
              <a:t>Circular todos os itens plásticos que utilizamos para mantê-los dentro da economia e fora do meio ambiente </a:t>
            </a:r>
            <a:br>
              <a:rPr lang="pt-BR" sz="2800" dirty="0"/>
            </a:br>
            <a:endParaRPr lang="pt-BR" sz="2800" dirty="0"/>
          </a:p>
        </p:txBody>
      </p:sp>
    </p:spTree>
    <p:extLst>
      <p:ext uri="{BB962C8B-B14F-4D97-AF65-F5344CB8AC3E}">
        <p14:creationId xmlns:p14="http://schemas.microsoft.com/office/powerpoint/2010/main" val="122018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F9E19-550A-E210-9662-627EDF503C25}"/>
              </a:ext>
            </a:extLst>
          </p:cNvPr>
          <p:cNvSpPr>
            <a:spLocks noGrp="1"/>
          </p:cNvSpPr>
          <p:nvPr>
            <p:ph type="title"/>
          </p:nvPr>
        </p:nvSpPr>
        <p:spPr>
          <a:xfrm>
            <a:off x="761995" y="307447"/>
            <a:ext cx="10693884" cy="1109932"/>
          </a:xfrm>
        </p:spPr>
        <p:txBody>
          <a:bodyPr>
            <a:normAutofit/>
          </a:bodyPr>
          <a:lstStyle/>
          <a:p>
            <a:r>
              <a:rPr lang="pt-BR" sz="4000" b="1" dirty="0">
                <a:solidFill>
                  <a:schemeClr val="accent6"/>
                </a:solidFill>
              </a:rPr>
              <a:t>PL 2524/2022 – Economia Circular do Plástico</a:t>
            </a:r>
          </a:p>
        </p:txBody>
      </p:sp>
      <p:sp>
        <p:nvSpPr>
          <p:cNvPr id="3" name="Content Placeholder 2">
            <a:extLst>
              <a:ext uri="{FF2B5EF4-FFF2-40B4-BE49-F238E27FC236}">
                <a16:creationId xmlns:a16="http://schemas.microsoft.com/office/drawing/2014/main" id="{72C300AC-5883-A764-F2DA-4EB1540A72DE}"/>
              </a:ext>
            </a:extLst>
          </p:cNvPr>
          <p:cNvSpPr>
            <a:spLocks noGrp="1"/>
          </p:cNvSpPr>
          <p:nvPr>
            <p:ph idx="1"/>
          </p:nvPr>
        </p:nvSpPr>
        <p:spPr>
          <a:xfrm>
            <a:off x="5804453" y="2036564"/>
            <a:ext cx="6095999" cy="4513988"/>
          </a:xfrm>
        </p:spPr>
        <p:txBody>
          <a:bodyPr anchor="ctr">
            <a:normAutofit/>
          </a:bodyPr>
          <a:lstStyle/>
          <a:p>
            <a:pPr marL="0" indent="0">
              <a:buNone/>
            </a:pPr>
            <a:r>
              <a:rPr lang="pt-BR" sz="1800" b="1" i="0" u="none" strike="noStrike" baseline="0" dirty="0">
                <a:latin typeface="Calibri Light (Headings)"/>
              </a:rPr>
              <a:t>Art. 5º </a:t>
            </a:r>
            <a:r>
              <a:rPr lang="pt-BR" sz="1800" b="0" i="0" u="none" strike="noStrike" baseline="0" dirty="0">
                <a:latin typeface="Calibri Light (Headings)"/>
              </a:rPr>
              <a:t>Ficam vedados, após decorridos 365 (trezentos e sessenta e cinco) dias da data de publicação desta Lei, a fabricação e a importação e</a:t>
            </a:r>
            <a:r>
              <a:rPr lang="pt-BR" sz="1800" b="1" i="0" u="none" strike="noStrike" baseline="0" dirty="0">
                <a:latin typeface="Calibri Light (Headings)"/>
              </a:rPr>
              <a:t>, após decorridos 730 (setecentos e trinta) dias da data de publicação desta Lei</a:t>
            </a:r>
            <a:r>
              <a:rPr lang="pt-BR" sz="1800" b="0" i="0" u="none" strike="noStrike" baseline="0" dirty="0">
                <a:latin typeface="Calibri Light (Headings)"/>
              </a:rPr>
              <a:t>, a distribuição, a comercialização e o uso dos seguintes produtos plásticos de uso único:</a:t>
            </a:r>
          </a:p>
          <a:p>
            <a:r>
              <a:rPr lang="pt-BR" sz="1800" b="1" i="0" u="none" strike="noStrike" baseline="0" dirty="0">
                <a:latin typeface="Calibri Light (Headings)"/>
              </a:rPr>
              <a:t>Itens descartáveis</a:t>
            </a:r>
            <a:r>
              <a:rPr lang="pt-BR" sz="1800" b="0" i="0" u="none" strike="noStrike" baseline="0" dirty="0">
                <a:latin typeface="Calibri Light (Headings)"/>
              </a:rPr>
              <a:t>: canudos, talheres, pratos, misturadores de bebidas, copos e suas tampas, bastões e hastes usados em produtos de higiene, bandejas e tigelas feitas em EPS/XPS</a:t>
            </a:r>
          </a:p>
          <a:p>
            <a:r>
              <a:rPr lang="pt-BR" sz="1800" b="1" i="0" u="none" strike="noStrike" baseline="0" dirty="0">
                <a:latin typeface="Calibri Light (Headings)"/>
              </a:rPr>
              <a:t>Sacolas plásticas</a:t>
            </a:r>
          </a:p>
          <a:p>
            <a:r>
              <a:rPr lang="pt-BR" sz="1800" b="0" i="0" u="none" strike="noStrike" baseline="0" dirty="0">
                <a:latin typeface="Calibri Light (Headings)"/>
              </a:rPr>
              <a:t>Lacres destacáveis, lacres e embalagens feitas em PVC. </a:t>
            </a:r>
          </a:p>
          <a:p>
            <a:pPr marL="0" indent="0">
              <a:buNone/>
            </a:pPr>
            <a:r>
              <a:rPr lang="pt-BR" sz="1800" b="0" i="0" u="none" strike="noStrike" baseline="0" dirty="0">
                <a:latin typeface="Calibri Light (Headings)"/>
              </a:rPr>
              <a:t>§ 1º O disposto no </a:t>
            </a:r>
            <a:r>
              <a:rPr lang="pt-BR" sz="1800" b="0" i="1" u="none" strike="noStrike" baseline="0" dirty="0">
                <a:latin typeface="Calibri Light (Headings)"/>
              </a:rPr>
              <a:t>caput </a:t>
            </a:r>
            <a:r>
              <a:rPr lang="pt-BR" sz="1800" b="0" i="0" u="none" strike="noStrike" baseline="0" dirty="0">
                <a:latin typeface="Calibri Light (Headings)"/>
              </a:rPr>
              <a:t>deste artigo não se aplica a produtos confeccionados em materiais integralmente compostáveis, feitos a partir de matérias-primas renováveis.</a:t>
            </a:r>
            <a:endParaRPr lang="pt-BR" sz="1800" dirty="0">
              <a:latin typeface="Calibri Light (Headings)"/>
            </a:endParaRPr>
          </a:p>
          <a:p>
            <a:endParaRPr lang="pt-BR" sz="1800" b="0" i="0" u="none" strike="noStrike" baseline="0" dirty="0">
              <a:latin typeface="Calibri Light (Headings)"/>
            </a:endParaRPr>
          </a:p>
        </p:txBody>
      </p:sp>
      <p:sp>
        <p:nvSpPr>
          <p:cNvPr id="5" name="Title 1">
            <a:extLst>
              <a:ext uri="{FF2B5EF4-FFF2-40B4-BE49-F238E27FC236}">
                <a16:creationId xmlns:a16="http://schemas.microsoft.com/office/drawing/2014/main" id="{D9EAD64D-AEA6-D4B9-4669-1E6524C4384E}"/>
              </a:ext>
            </a:extLst>
          </p:cNvPr>
          <p:cNvSpPr txBox="1">
            <a:spLocks/>
          </p:cNvSpPr>
          <p:nvPr/>
        </p:nvSpPr>
        <p:spPr>
          <a:xfrm>
            <a:off x="607605" y="3630480"/>
            <a:ext cx="4905302"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accent1"/>
                </a:solidFill>
              </a:rPr>
              <a:t>Para criar uma economia circular para o plástico, nós precisamos de três ações: </a:t>
            </a:r>
            <a:br>
              <a:rPr lang="pt-BR" sz="2800" b="1" dirty="0"/>
            </a:br>
            <a:br>
              <a:rPr lang="pt-BR" sz="2800" b="1" dirty="0"/>
            </a:br>
            <a:r>
              <a:rPr lang="pt-BR" sz="2800" b="1" dirty="0"/>
              <a:t>Eliminação</a:t>
            </a:r>
            <a:br>
              <a:rPr lang="pt-BR" sz="2800" b="1" dirty="0"/>
            </a:br>
            <a:r>
              <a:rPr lang="pt-BR" sz="2800" dirty="0"/>
              <a:t>Eliminar os itens plásticos problemáticos e desnecessários</a:t>
            </a:r>
            <a:br>
              <a:rPr lang="pt-BR" sz="2800" dirty="0"/>
            </a:br>
            <a:br>
              <a:rPr lang="pt-BR" sz="2800" dirty="0"/>
            </a:br>
            <a:endParaRPr lang="pt-BR" sz="2800" dirty="0"/>
          </a:p>
        </p:txBody>
      </p:sp>
    </p:spTree>
    <p:extLst>
      <p:ext uri="{BB962C8B-B14F-4D97-AF65-F5344CB8AC3E}">
        <p14:creationId xmlns:p14="http://schemas.microsoft.com/office/powerpoint/2010/main" val="39087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map of the world&#10;&#10;Description automatically generated">
            <a:extLst>
              <a:ext uri="{FF2B5EF4-FFF2-40B4-BE49-F238E27FC236}">
                <a16:creationId xmlns:a16="http://schemas.microsoft.com/office/drawing/2014/main" id="{E267A52F-D795-0813-F1FB-B63DF20A7BE8}"/>
              </a:ext>
            </a:extLst>
          </p:cNvPr>
          <p:cNvPicPr>
            <a:picLocks noChangeAspect="1"/>
          </p:cNvPicPr>
          <p:nvPr/>
        </p:nvPicPr>
        <p:blipFill rotWithShape="1">
          <a:blip r:embed="rId2"/>
          <a:srcRect b="15185"/>
          <a:stretch/>
        </p:blipFill>
        <p:spPr>
          <a:xfrm>
            <a:off x="-863034" y="828450"/>
            <a:ext cx="13055034" cy="5674692"/>
          </a:xfrm>
          <a:prstGeom prst="rect">
            <a:avLst/>
          </a:prstGeom>
        </p:spPr>
      </p:pic>
      <p:sp>
        <p:nvSpPr>
          <p:cNvPr id="14" name="Title 1">
            <a:extLst>
              <a:ext uri="{FF2B5EF4-FFF2-40B4-BE49-F238E27FC236}">
                <a16:creationId xmlns:a16="http://schemas.microsoft.com/office/drawing/2014/main" id="{0AC3C2E5-6060-9CB1-1BC4-D3863E508607}"/>
              </a:ext>
            </a:extLst>
          </p:cNvPr>
          <p:cNvSpPr txBox="1">
            <a:spLocks/>
          </p:cNvSpPr>
          <p:nvPr/>
        </p:nvSpPr>
        <p:spPr>
          <a:xfrm>
            <a:off x="515816" y="354858"/>
            <a:ext cx="11347938" cy="170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tx2"/>
                </a:solidFill>
              </a:rPr>
              <a:t>Mapa global de legislações para redução progressiva de sacolas plásticas (2021)</a:t>
            </a:r>
          </a:p>
          <a:p>
            <a:br>
              <a:rPr lang="pt-BR" sz="2800" dirty="0"/>
            </a:br>
            <a:br>
              <a:rPr lang="pt-BR" sz="2800" dirty="0"/>
            </a:br>
            <a:endParaRPr lang="pt-BR" sz="2800" dirty="0"/>
          </a:p>
        </p:txBody>
      </p:sp>
      <p:pic>
        <p:nvPicPr>
          <p:cNvPr id="16" name="Picture 15">
            <a:extLst>
              <a:ext uri="{FF2B5EF4-FFF2-40B4-BE49-F238E27FC236}">
                <a16:creationId xmlns:a16="http://schemas.microsoft.com/office/drawing/2014/main" id="{7356B1BF-B6FB-B223-77DE-E10C12AF3C6C}"/>
              </a:ext>
            </a:extLst>
          </p:cNvPr>
          <p:cNvPicPr>
            <a:picLocks noChangeAspect="1"/>
          </p:cNvPicPr>
          <p:nvPr/>
        </p:nvPicPr>
        <p:blipFill rotWithShape="1">
          <a:blip r:embed="rId3"/>
          <a:srcRect t="15925" r="50000"/>
          <a:stretch/>
        </p:blipFill>
        <p:spPr>
          <a:xfrm>
            <a:off x="3790439" y="5889015"/>
            <a:ext cx="3748088" cy="968985"/>
          </a:xfrm>
          <a:prstGeom prst="rect">
            <a:avLst/>
          </a:prstGeom>
        </p:spPr>
      </p:pic>
    </p:spTree>
    <p:extLst>
      <p:ext uri="{BB962C8B-B14F-4D97-AF65-F5344CB8AC3E}">
        <p14:creationId xmlns:p14="http://schemas.microsoft.com/office/powerpoint/2010/main" val="229656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B984-620D-318D-F161-AB270C8AAF4E}"/>
              </a:ext>
            </a:extLst>
          </p:cNvPr>
          <p:cNvSpPr>
            <a:spLocks noGrp="1"/>
          </p:cNvSpPr>
          <p:nvPr>
            <p:ph type="title"/>
          </p:nvPr>
        </p:nvSpPr>
        <p:spPr/>
        <p:txBody>
          <a:bodyPr/>
          <a:lstStyle/>
          <a:p>
            <a:endParaRPr lang="pt-BR"/>
          </a:p>
        </p:txBody>
      </p:sp>
      <p:pic>
        <p:nvPicPr>
          <p:cNvPr id="3" name="Picture 2">
            <a:extLst>
              <a:ext uri="{FF2B5EF4-FFF2-40B4-BE49-F238E27FC236}">
                <a16:creationId xmlns:a16="http://schemas.microsoft.com/office/drawing/2014/main" id="{36316214-AD8B-3DB1-EEC7-18900D53B0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2" t="9402" b="11111"/>
          <a:stretch/>
        </p:blipFill>
        <p:spPr bwMode="auto">
          <a:xfrm>
            <a:off x="615461" y="0"/>
            <a:ext cx="10961077" cy="686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95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0686E5"/>
      </a:accent1>
      <a:accent2>
        <a:srgbClr val="142B58"/>
      </a:accent2>
      <a:accent3>
        <a:srgbClr val="37A483"/>
      </a:accent3>
      <a:accent4>
        <a:srgbClr val="023886"/>
      </a:accent4>
      <a:accent5>
        <a:srgbClr val="F35D2C"/>
      </a:accent5>
      <a:accent6>
        <a:srgbClr val="C30D02"/>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o Office">
  <a:themeElements>
    <a:clrScheme name="Azul Quen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0686E5"/>
      </a:accent1>
      <a:accent2>
        <a:srgbClr val="142B58"/>
      </a:accent2>
      <a:accent3>
        <a:srgbClr val="37A483"/>
      </a:accent3>
      <a:accent4>
        <a:srgbClr val="023886"/>
      </a:accent4>
      <a:accent5>
        <a:srgbClr val="F35D2C"/>
      </a:accent5>
      <a:accent6>
        <a:srgbClr val="C30D02"/>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1967</Words>
  <Application>Microsoft Office PowerPoint</Application>
  <PresentationFormat>Widescreen</PresentationFormat>
  <Paragraphs>115</Paragraphs>
  <Slides>29</Slides>
  <Notes>17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-apple-system</vt:lpstr>
      <vt:lpstr>Arial</vt:lpstr>
      <vt:lpstr>Barlow</vt:lpstr>
      <vt:lpstr>Calibri</vt:lpstr>
      <vt:lpstr>Calibri Light</vt:lpstr>
      <vt:lpstr>Calibri Light (Headings)</vt:lpstr>
      <vt:lpstr>Courier New</vt:lpstr>
      <vt:lpstr>Good Headline OT Cond</vt:lpstr>
      <vt:lpstr>Helvetica Neue</vt:lpstr>
      <vt:lpstr>Lato</vt:lpstr>
      <vt:lpstr>Times New Roman</vt:lpstr>
      <vt:lpstr>TimesNewRomanPS-BoldMT</vt:lpstr>
      <vt:lpstr>TimesNewRomanPSMT</vt:lpstr>
      <vt:lpstr>Office Theme</vt:lpstr>
      <vt:lpstr>1_Office Theme</vt:lpstr>
      <vt:lpstr>3_Tema do Office</vt:lpstr>
      <vt:lpstr>2_Office Theme</vt:lpstr>
      <vt:lpstr>Tema do Office</vt:lpstr>
      <vt:lpstr>PowerPoint Presentation</vt:lpstr>
      <vt:lpstr>PowerPoint Presentation</vt:lpstr>
      <vt:lpstr>PowerPoint Presentation</vt:lpstr>
      <vt:lpstr>PowerPoint Presentation</vt:lpstr>
      <vt:lpstr>O QUE O PL 2524/2022 DEFINE COMO ECONOMIA CIRCULAR?</vt:lpstr>
      <vt:lpstr>Para criar uma economia circular para o plástico, nós precisamos de três ações:   Eliminação Eliminar os itens plásticos problemáticos e desnecessários  Inovação Inovar para garantir que os itens plásticos necessários são reutilizáveis, recicláveis, ou compostáveis  Circulação Circular todos os itens plásticos que utilizamos para mantê-los dentro da economia e fora do meio ambiente  </vt:lpstr>
      <vt:lpstr>PL 2524/2022 – Economia Circular do Plástico</vt:lpstr>
      <vt:lpstr>PowerPoint Presentation</vt:lpstr>
      <vt:lpstr>PowerPoint Presentation</vt:lpstr>
      <vt:lpstr>PowerPoint Presentation</vt:lpstr>
      <vt:lpstr>PL 2524/2022 – Economia Circular do Plástico</vt:lpstr>
      <vt:lpstr>PL 2524/2022 – Economia Circular do Plástico</vt:lpstr>
      <vt:lpstr>PowerPoint Presentation</vt:lpstr>
      <vt:lpstr>PowerPoint Presentation</vt:lpstr>
      <vt:lpstr>PowerPoint Presentation</vt:lpstr>
      <vt:lpstr>PowerPoint Presentation</vt:lpstr>
      <vt:lpstr>PowerPoint Presentation</vt:lpstr>
      <vt:lpstr>PowerPoint Presentation</vt:lpstr>
      <vt:lpstr>PL 2524/2022 – Economia Circular do Plástico</vt:lpstr>
      <vt:lpstr>PL 2524/2022 – Economia Circular do Plástico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Iwanicki, Lara</dc:creator>
  <cp:lastModifiedBy>Iwanicki, Lara</cp:lastModifiedBy>
  <cp:revision>2</cp:revision>
  <dcterms:created xsi:type="dcterms:W3CDTF">2023-10-09T19:25:55Z</dcterms:created>
  <dcterms:modified xsi:type="dcterms:W3CDTF">2023-10-11T11:52:14Z</dcterms:modified>
</cp:coreProperties>
</file>