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90" r:id="rId4"/>
    <p:sldId id="258" r:id="rId5"/>
    <p:sldId id="259" r:id="rId6"/>
    <p:sldId id="291" r:id="rId7"/>
    <p:sldId id="261" r:id="rId8"/>
    <p:sldId id="293" r:id="rId9"/>
    <p:sldId id="263" r:id="rId10"/>
    <p:sldId id="262" r:id="rId11"/>
    <p:sldId id="292" r:id="rId12"/>
  </p:sldIdLst>
  <p:sldSz cx="12192000" cy="6858000"/>
  <p:notesSz cx="6858000" cy="9144000"/>
  <p:embeddedFontLst>
    <p:embeddedFont>
      <p:font typeface="Franklin Gothic Medium" panose="020B0603020102020204" pitchFamily="34" charset="0"/>
      <p:regular r:id="rId14"/>
      <p: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33"/>
    <a:srgbClr val="0D7D35"/>
    <a:srgbClr val="FFEAAB"/>
    <a:srgbClr val="60973C"/>
    <a:srgbClr val="9FC18D"/>
    <a:srgbClr val="288F46"/>
    <a:srgbClr val="045000"/>
    <a:srgbClr val="248F50"/>
    <a:srgbClr val="6B6A6A"/>
    <a:srgbClr val="129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4660"/>
  </p:normalViewPr>
  <p:slideViewPr>
    <p:cSldViewPr snapToGrid="0">
      <p:cViewPr>
        <p:scale>
          <a:sx n="50" d="100"/>
          <a:sy n="50" d="100"/>
        </p:scale>
        <p:origin x="1292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7B29-47E1-B71D-133FA859358C}"/>
              </c:ext>
            </c:extLst>
          </c:dPt>
          <c:dPt>
            <c:idx val="1"/>
            <c:bubble3D val="0"/>
            <c:spPr>
              <a:solidFill>
                <a:schemeClr val="accent6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B29-47E1-B71D-133FA859358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5CB16B8-91A9-4A12-9547-4158680B7B22}" type="CATEGORYNAME">
                      <a:rPr lang="en-US" sz="1800"/>
                      <a:pPr>
                        <a:defRPr sz="1800">
                          <a:solidFill>
                            <a:schemeClr val="accent6"/>
                          </a:solidFill>
                        </a:defRPr>
                      </a:pPr>
                      <a:t>[NOME DA CATEGORIA]</a:t>
                    </a:fld>
                    <a:r>
                      <a:rPr lang="en-US" sz="1800" baseline="0" dirty="0"/>
                      <a:t>
</a:t>
                    </a:r>
                    <a:fld id="{17D25F6E-F8E7-4CA8-A7D5-A19326299028}" type="PERCENTAGE">
                      <a:rPr lang="en-US" sz="1800" baseline="0"/>
                      <a:pPr>
                        <a:defRPr sz="1800">
                          <a:solidFill>
                            <a:schemeClr val="accent6"/>
                          </a:solidFill>
                        </a:defRPr>
                      </a:pPr>
                      <a:t>[PORCENTAGEM]</a:t>
                    </a:fld>
                    <a:endParaRPr lang="en-US" sz="1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B29-47E1-B71D-133FA859358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B521765-58A6-437D-B3A3-F123B34D6391}" type="CATEGORYNAME">
                      <a:rPr lang="en-US" sz="1800" b="1"/>
                      <a:pPr>
                        <a:defRPr sz="1800">
                          <a:solidFill>
                            <a:schemeClr val="accent6"/>
                          </a:solidFill>
                        </a:defRPr>
                      </a:pPr>
                      <a:t>[NOME DA CATEGORIA]</a:t>
                    </a:fld>
                    <a:r>
                      <a:rPr lang="en-US" sz="1800" b="1" baseline="0" dirty="0"/>
                      <a:t>
</a:t>
                    </a:r>
                    <a:fld id="{3D48E425-7966-4720-B7BD-479630A81059}" type="PERCENTAGE">
                      <a:rPr lang="en-US" sz="1800" b="1" baseline="0">
                        <a:solidFill>
                          <a:srgbClr val="045000"/>
                        </a:solidFill>
                      </a:rPr>
                      <a:pPr>
                        <a:defRPr sz="1800">
                          <a:solidFill>
                            <a:schemeClr val="accent6"/>
                          </a:solidFill>
                        </a:defRPr>
                      </a:pPr>
                      <a:t>[PORCENTAGEM]</a:t>
                    </a:fld>
                    <a:endParaRPr lang="en-US" sz="18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29-47E1-B71D-133FA85935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Planilha1!$A$2:$A$3</c:f>
              <c:numCache>
                <c:formatCode>General</c:formatCode>
                <c:ptCount val="2"/>
              </c:numCache>
            </c:numRef>
          </c:cat>
          <c:val>
            <c:numRef>
              <c:f>Planilha1!$B$2:$B$3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29-47E1-B71D-133FA859358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7B29-47E1-B71D-133FA859358C}"/>
              </c:ext>
            </c:extLst>
          </c:dPt>
          <c:dPt>
            <c:idx val="1"/>
            <c:bubble3D val="0"/>
            <c:spPr>
              <a:solidFill>
                <a:schemeClr val="accent6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B29-47E1-B71D-133FA859358C}"/>
              </c:ext>
            </c:extLst>
          </c:dPt>
          <c:dLbls>
            <c:dLbl>
              <c:idx val="0"/>
              <c:layout>
                <c:manualLayout>
                  <c:x val="-8.4894558569744461E-8"/>
                  <c:y val="8.39136812337293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5CB16B8-91A9-4A12-9547-4158680B7B22}" type="CATEGORYNAME">
                      <a:rPr lang="en-US" sz="2400"/>
                      <a:pPr>
                        <a:defRPr sz="2400">
                          <a:solidFill>
                            <a:schemeClr val="accent6"/>
                          </a:solidFill>
                        </a:defRPr>
                      </a:pPr>
                      <a:t>[NOME DA CATEGORIA]</a:t>
                    </a:fld>
                    <a:r>
                      <a:rPr lang="en-US" sz="2400" baseline="0" dirty="0"/>
                      <a:t>
56.8%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18498245829801"/>
                      <c:h val="0.226444702866279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B29-47E1-B71D-133FA859358C}"/>
                </c:ext>
              </c:extLst>
            </c:dLbl>
            <c:dLbl>
              <c:idx val="1"/>
              <c:layout>
                <c:manualLayout>
                  <c:x val="2.2702498240109487E-3"/>
                  <c:y val="-9.26546896955761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baseline="0" dirty="0"/>
                      <a:t>43.2 %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11976372240886"/>
                      <c:h val="0.1837186535047727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7B29-47E1-B71D-133FA85935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Planilha1!$A$2:$A$3</c:f>
              <c:numCache>
                <c:formatCode>General</c:formatCode>
                <c:ptCount val="2"/>
              </c:numCache>
            </c:numRef>
          </c:cat>
          <c:val>
            <c:numRef>
              <c:f>Planilha1!$B$2:$B$3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29-47E1-B71D-133FA859358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D7D35"/>
              </a:solidFill>
              <a:ln w="19050">
                <a:solidFill>
                  <a:srgbClr val="0D7D3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75-40E6-8C33-E99F708CE80A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75-40E6-8C33-E99F708CE80A}"/>
              </c:ext>
            </c:extLst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75-40E6-8C33-E99F708CE80A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75-40E6-8C33-E99F708CE80A}"/>
              </c:ext>
            </c:extLst>
          </c:dPt>
          <c:cat>
            <c:strRef>
              <c:f>Planilha1!$A$2:$A$5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Planilha1!$B$2:$B$5</c:f>
              <c:numCache>
                <c:formatCode>0%</c:formatCode>
                <c:ptCount val="4"/>
                <c:pt idx="0">
                  <c:v>0.48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EF-4F63-A809-7BA6A6C60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0D7D35"/>
            </a:solidFill>
            <a:ln>
              <a:noFill/>
            </a:ln>
          </c:spPr>
          <c:dPt>
            <c:idx val="0"/>
            <c:bubble3D val="0"/>
            <c:spPr>
              <a:solidFill>
                <a:srgbClr val="0D7D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85-4B79-8437-571AF8AD9B01}"/>
              </c:ext>
            </c:extLst>
          </c:dPt>
          <c:dPt>
            <c:idx val="1"/>
            <c:bubble3D val="0"/>
            <c:spPr>
              <a:solidFill>
                <a:srgbClr val="0D7D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85-4B79-8437-571AF8AD9B01}"/>
              </c:ext>
            </c:extLst>
          </c:dPt>
          <c:dPt>
            <c:idx val="2"/>
            <c:bubble3D val="0"/>
            <c:spPr>
              <a:solidFill>
                <a:srgbClr val="0D7D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785-4B79-8437-571AF8AD9B01}"/>
              </c:ext>
            </c:extLst>
          </c:dPt>
          <c:dPt>
            <c:idx val="3"/>
            <c:bubble3D val="0"/>
            <c:spPr>
              <a:solidFill>
                <a:srgbClr val="0D7D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785-4B79-8437-571AF8AD9B01}"/>
              </c:ext>
            </c:extLst>
          </c:dPt>
          <c:cat>
            <c:strRef>
              <c:f>Planilha1!$A$2:$A$5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Planilha1!$B$2:$B$5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85-4B79-8437-571AF8AD9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3635481238004"/>
          <c:y val="6.5913120273483228E-2"/>
          <c:w val="0.86166835020521404"/>
          <c:h val="0.84495189037716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Repasse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Planilha1!$A$2:$A$9</c:f>
              <c:strCache>
                <c:ptCount val="7"/>
                <c:pt idx="0">
                  <c:v>AC</c:v>
                </c:pt>
                <c:pt idx="1">
                  <c:v>AM</c:v>
                </c:pt>
                <c:pt idx="2">
                  <c:v>AP</c:v>
                </c:pt>
                <c:pt idx="3">
                  <c:v>PA</c:v>
                </c:pt>
                <c:pt idx="4">
                  <c:v>RO</c:v>
                </c:pt>
                <c:pt idx="5">
                  <c:v>RR</c:v>
                </c:pt>
                <c:pt idx="6">
                  <c:v>TO</c:v>
                </c:pt>
              </c:strCache>
            </c:strRef>
          </c:cat>
          <c:val>
            <c:numRef>
              <c:f>Planilha1!$B$2:$B$9</c:f>
              <c:numCache>
                <c:formatCode>General</c:formatCode>
                <c:ptCount val="8"/>
                <c:pt idx="0">
                  <c:v>13</c:v>
                </c:pt>
                <c:pt idx="1">
                  <c:v>3</c:v>
                </c:pt>
                <c:pt idx="2">
                  <c:v>2</c:v>
                </c:pt>
                <c:pt idx="3">
                  <c:v>76</c:v>
                </c:pt>
                <c:pt idx="4">
                  <c:v>49</c:v>
                </c:pt>
                <c:pt idx="5">
                  <c:v>7</c:v>
                </c:pt>
                <c:pt idx="6">
                  <c:v>67</c:v>
                </c:pt>
                <c:pt idx="7">
                  <c:v>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67-49ED-BD9F-2F47B63C9444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Banco da Amazônia</c:v>
                </c:pt>
              </c:strCache>
            </c:strRef>
          </c:tx>
          <c:spPr>
            <a:solidFill>
              <a:srgbClr val="0D7D35"/>
            </a:solidFill>
            <a:ln>
              <a:noFill/>
            </a:ln>
            <a:effectLst/>
          </c:spPr>
          <c:invertIfNegative val="0"/>
          <c:cat>
            <c:strRef>
              <c:f>Planilha1!$A$2:$A$9</c:f>
              <c:strCache>
                <c:ptCount val="7"/>
                <c:pt idx="0">
                  <c:v>AC</c:v>
                </c:pt>
                <c:pt idx="1">
                  <c:v>AM</c:v>
                </c:pt>
                <c:pt idx="2">
                  <c:v>AP</c:v>
                </c:pt>
                <c:pt idx="3">
                  <c:v>PA</c:v>
                </c:pt>
                <c:pt idx="4">
                  <c:v>RO</c:v>
                </c:pt>
                <c:pt idx="5">
                  <c:v>RR</c:v>
                </c:pt>
                <c:pt idx="6">
                  <c:v>TO</c:v>
                </c:pt>
              </c:strCache>
            </c:strRef>
          </c:cat>
          <c:val>
            <c:numRef>
              <c:f>Planilha1!$C$2:$C$9</c:f>
              <c:numCache>
                <c:formatCode>General</c:formatCode>
                <c:ptCount val="8"/>
                <c:pt idx="0">
                  <c:v>22</c:v>
                </c:pt>
                <c:pt idx="1">
                  <c:v>62</c:v>
                </c:pt>
                <c:pt idx="2">
                  <c:v>16</c:v>
                </c:pt>
                <c:pt idx="3">
                  <c:v>144</c:v>
                </c:pt>
                <c:pt idx="4">
                  <c:v>52</c:v>
                </c:pt>
                <c:pt idx="5">
                  <c:v>15</c:v>
                </c:pt>
                <c:pt idx="6">
                  <c:v>139</c:v>
                </c:pt>
                <c:pt idx="7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67-49ED-BD9F-2F47B63C9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8182960"/>
        <c:axId val="1208182000"/>
      </c:barChart>
      <c:catAx>
        <c:axId val="1208182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8182000"/>
        <c:crosses val="autoZero"/>
        <c:auto val="1"/>
        <c:lblAlgn val="ctr"/>
        <c:lblOffset val="100"/>
        <c:noMultiLvlLbl val="0"/>
      </c:catAx>
      <c:valAx>
        <c:axId val="1208182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0818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0.10899549976837045"/>
          <c:y val="1.3972256515183861E-2"/>
          <c:w val="0.57178840958638066"/>
          <c:h val="7.96036053365155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FD67C-7A74-40E9-976D-878D2E68F08E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D01EA-82ED-4078-BB44-524784295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56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D01EA-82ED-4078-BB44-52478429578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24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0BDB-ADAE-4E59-BB5F-5E0B50ACD95B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8003-C89C-48C3-BEB9-E7F59A6DA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46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0BDB-ADAE-4E59-BB5F-5E0B50ACD95B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8003-C89C-48C3-BEB9-E7F59A6DA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98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0BDB-ADAE-4E59-BB5F-5E0B50ACD95B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8003-C89C-48C3-BEB9-E7F59A6DA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0BDB-ADAE-4E59-BB5F-5E0B50ACD95B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8003-C89C-48C3-BEB9-E7F59A6DA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50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0BDB-ADAE-4E59-BB5F-5E0B50ACD95B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8003-C89C-48C3-BEB9-E7F59A6DA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75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0BDB-ADAE-4E59-BB5F-5E0B50ACD95B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8003-C89C-48C3-BEB9-E7F59A6DA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32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0BDB-ADAE-4E59-BB5F-5E0B50ACD95B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8003-C89C-48C3-BEB9-E7F59A6DA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75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0BDB-ADAE-4E59-BB5F-5E0B50ACD95B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8003-C89C-48C3-BEB9-E7F59A6DA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009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0BDB-ADAE-4E59-BB5F-5E0B50ACD95B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8003-C89C-48C3-BEB9-E7F59A6DA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18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0BDB-ADAE-4E59-BB5F-5E0B50ACD95B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8003-C89C-48C3-BEB9-E7F59A6DA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51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0BDB-ADAE-4E59-BB5F-5E0B50ACD95B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8003-C89C-48C3-BEB9-E7F59A6DA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52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0BDB-ADAE-4E59-BB5F-5E0B50ACD95B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88003-C89C-48C3-BEB9-E7F59A6DAA8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75352A0-C9F9-D1ED-5F44-C8E447A62BB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496675" y="63500"/>
            <a:ext cx="6667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#INTERNA</a:t>
            </a:r>
          </a:p>
        </p:txBody>
      </p:sp>
    </p:spTree>
    <p:extLst>
      <p:ext uri="{BB962C8B-B14F-4D97-AF65-F5344CB8AC3E}">
        <p14:creationId xmlns:p14="http://schemas.microsoft.com/office/powerpoint/2010/main" val="195474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8.svg"/><Relationship Id="rId7" Type="http://schemas.openxmlformats.org/officeDocument/2006/relationships/image" Target="../media/image31.png"/><Relationship Id="rId12" Type="http://schemas.openxmlformats.org/officeDocument/2006/relationships/chart" Target="../charts/chart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chart" Target="../charts/chart4.xml"/><Relationship Id="rId5" Type="http://schemas.openxmlformats.org/officeDocument/2006/relationships/image" Target="../media/image30.png"/><Relationship Id="rId10" Type="http://schemas.openxmlformats.org/officeDocument/2006/relationships/chart" Target="../charts/chart3.xml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jpg"/><Relationship Id="rId4" Type="http://schemas.openxmlformats.org/officeDocument/2006/relationships/image" Target="../media/image35.png"/><Relationship Id="rId9" Type="http://schemas.openxmlformats.org/officeDocument/2006/relationships/image" Target="../media/image4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52D3B77-7D69-DACF-6837-9593E1DEE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4514C6A0-B83D-4DE5-42B6-685A4583A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5256" y="5365809"/>
            <a:ext cx="3310998" cy="914148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76595531-E5A4-580A-35BF-43942B3C8382}"/>
              </a:ext>
            </a:extLst>
          </p:cNvPr>
          <p:cNvSpPr txBox="1"/>
          <p:nvPr/>
        </p:nvSpPr>
        <p:spPr>
          <a:xfrm>
            <a:off x="0" y="3141613"/>
            <a:ext cx="12191999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pt-BR" sz="2900" b="1" spc="600" dirty="0">
                <a:solidFill>
                  <a:srgbClr val="FFC000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FNO </a:t>
            </a:r>
            <a:r>
              <a:rPr lang="pt-BR" sz="2900" b="1" dirty="0">
                <a:solidFill>
                  <a:schemeClr val="bg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Fundo Constitucional de Financiamento do Norte</a:t>
            </a:r>
            <a:r>
              <a:rPr lang="pt-BR" sz="2900" b="1" spc="300" dirty="0">
                <a:solidFill>
                  <a:schemeClr val="bg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067C782B-BE2E-D06C-3136-83F7B90358D0}"/>
              </a:ext>
            </a:extLst>
          </p:cNvPr>
          <p:cNvSpPr/>
          <p:nvPr/>
        </p:nvSpPr>
        <p:spPr>
          <a:xfrm>
            <a:off x="4325026" y="2051797"/>
            <a:ext cx="198400" cy="186114"/>
          </a:xfrm>
          <a:custGeom>
            <a:avLst/>
            <a:gdLst>
              <a:gd name="connsiteX0" fmla="*/ 98393 w 238410"/>
              <a:gd name="connsiteY0" fmla="*/ 223647 h 223647"/>
              <a:gd name="connsiteX1" fmla="*/ 135826 w 238410"/>
              <a:gd name="connsiteY1" fmla="*/ 223647 h 223647"/>
              <a:gd name="connsiteX2" fmla="*/ 183928 w 238410"/>
              <a:gd name="connsiteY2" fmla="*/ 53816 h 223647"/>
              <a:gd name="connsiteX3" fmla="*/ 184499 w 238410"/>
              <a:gd name="connsiteY3" fmla="*/ 53816 h 223647"/>
              <a:gd name="connsiteX4" fmla="*/ 184499 w 238410"/>
              <a:gd name="connsiteY4" fmla="*/ 223647 h 223647"/>
              <a:gd name="connsiteX5" fmla="*/ 238411 w 238410"/>
              <a:gd name="connsiteY5" fmla="*/ 223647 h 223647"/>
              <a:gd name="connsiteX6" fmla="*/ 238411 w 238410"/>
              <a:gd name="connsiteY6" fmla="*/ 0 h 223647"/>
              <a:gd name="connsiteX7" fmla="*/ 151829 w 238410"/>
              <a:gd name="connsiteY7" fmla="*/ 0 h 223647"/>
              <a:gd name="connsiteX8" fmla="*/ 119158 w 238410"/>
              <a:gd name="connsiteY8" fmla="*/ 140399 h 223647"/>
              <a:gd name="connsiteX9" fmla="*/ 118491 w 238410"/>
              <a:gd name="connsiteY9" fmla="*/ 140399 h 223647"/>
              <a:gd name="connsiteX10" fmla="*/ 88773 w 238410"/>
              <a:gd name="connsiteY10" fmla="*/ 0 h 223647"/>
              <a:gd name="connsiteX11" fmla="*/ 0 w 238410"/>
              <a:gd name="connsiteY11" fmla="*/ 0 h 223647"/>
              <a:gd name="connsiteX12" fmla="*/ 0 w 238410"/>
              <a:gd name="connsiteY12" fmla="*/ 223647 h 223647"/>
              <a:gd name="connsiteX13" fmla="*/ 52483 w 238410"/>
              <a:gd name="connsiteY13" fmla="*/ 223647 h 223647"/>
              <a:gd name="connsiteX14" fmla="*/ 52483 w 238410"/>
              <a:gd name="connsiteY14" fmla="*/ 53816 h 223647"/>
              <a:gd name="connsiteX15" fmla="*/ 53150 w 238410"/>
              <a:gd name="connsiteY15" fmla="*/ 53816 h 223647"/>
              <a:gd name="connsiteX16" fmla="*/ 98393 w 238410"/>
              <a:gd name="connsiteY16" fmla="*/ 223647 h 22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8410" h="223647">
                <a:moveTo>
                  <a:pt x="98393" y="223647"/>
                </a:moveTo>
                <a:lnTo>
                  <a:pt x="135826" y="223647"/>
                </a:lnTo>
                <a:lnTo>
                  <a:pt x="183928" y="53816"/>
                </a:lnTo>
                <a:lnTo>
                  <a:pt x="184499" y="53816"/>
                </a:lnTo>
                <a:lnTo>
                  <a:pt x="184499" y="223647"/>
                </a:lnTo>
                <a:lnTo>
                  <a:pt x="238411" y="223647"/>
                </a:lnTo>
                <a:lnTo>
                  <a:pt x="238411" y="0"/>
                </a:lnTo>
                <a:lnTo>
                  <a:pt x="151829" y="0"/>
                </a:lnTo>
                <a:lnTo>
                  <a:pt x="119158" y="140399"/>
                </a:lnTo>
                <a:lnTo>
                  <a:pt x="118491" y="140399"/>
                </a:lnTo>
                <a:lnTo>
                  <a:pt x="88773" y="0"/>
                </a:lnTo>
                <a:lnTo>
                  <a:pt x="0" y="0"/>
                </a:lnTo>
                <a:lnTo>
                  <a:pt x="0" y="223647"/>
                </a:lnTo>
                <a:lnTo>
                  <a:pt x="52483" y="223647"/>
                </a:lnTo>
                <a:lnTo>
                  <a:pt x="52483" y="53816"/>
                </a:lnTo>
                <a:lnTo>
                  <a:pt x="53150" y="53816"/>
                </a:lnTo>
                <a:lnTo>
                  <a:pt x="98393" y="223647"/>
                </a:lnTo>
                <a:close/>
              </a:path>
            </a:pathLst>
          </a:custGeom>
          <a:solidFill>
            <a:srgbClr val="6B6A6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35" name="Forma Livre: Forma 34">
            <a:extLst>
              <a:ext uri="{FF2B5EF4-FFF2-40B4-BE49-F238E27FC236}">
                <a16:creationId xmlns:a16="http://schemas.microsoft.com/office/drawing/2014/main" id="{2459228D-D0CB-A92A-2FE5-EF304E948905}"/>
              </a:ext>
            </a:extLst>
          </p:cNvPr>
          <p:cNvSpPr/>
          <p:nvPr/>
        </p:nvSpPr>
        <p:spPr>
          <a:xfrm>
            <a:off x="4715170" y="2051797"/>
            <a:ext cx="127696" cy="186114"/>
          </a:xfrm>
          <a:custGeom>
            <a:avLst/>
            <a:gdLst>
              <a:gd name="connsiteX0" fmla="*/ 0 w 153447"/>
              <a:gd name="connsiteY0" fmla="*/ 223647 h 223647"/>
              <a:gd name="connsiteX1" fmla="*/ 153448 w 153447"/>
              <a:gd name="connsiteY1" fmla="*/ 223647 h 223647"/>
              <a:gd name="connsiteX2" fmla="*/ 153448 w 153447"/>
              <a:gd name="connsiteY2" fmla="*/ 179451 h 223647"/>
              <a:gd name="connsiteX3" fmla="*/ 63722 w 153447"/>
              <a:gd name="connsiteY3" fmla="*/ 179451 h 223647"/>
              <a:gd name="connsiteX4" fmla="*/ 152495 w 153447"/>
              <a:gd name="connsiteY4" fmla="*/ 47720 h 223647"/>
              <a:gd name="connsiteX5" fmla="*/ 152495 w 153447"/>
              <a:gd name="connsiteY5" fmla="*/ 0 h 223647"/>
              <a:gd name="connsiteX6" fmla="*/ 1905 w 153447"/>
              <a:gd name="connsiteY6" fmla="*/ 0 h 223647"/>
              <a:gd name="connsiteX7" fmla="*/ 1905 w 153447"/>
              <a:gd name="connsiteY7" fmla="*/ 44196 h 223647"/>
              <a:gd name="connsiteX8" fmla="*/ 85820 w 153447"/>
              <a:gd name="connsiteY8" fmla="*/ 44196 h 223647"/>
              <a:gd name="connsiteX9" fmla="*/ 0 w 153447"/>
              <a:gd name="connsiteY9" fmla="*/ 173641 h 223647"/>
              <a:gd name="connsiteX10" fmla="*/ 0 w 153447"/>
              <a:gd name="connsiteY10" fmla="*/ 223647 h 22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447" h="223647">
                <a:moveTo>
                  <a:pt x="0" y="223647"/>
                </a:moveTo>
                <a:lnTo>
                  <a:pt x="153448" y="223647"/>
                </a:lnTo>
                <a:lnTo>
                  <a:pt x="153448" y="179451"/>
                </a:lnTo>
                <a:lnTo>
                  <a:pt x="63722" y="179451"/>
                </a:lnTo>
                <a:lnTo>
                  <a:pt x="152495" y="47720"/>
                </a:lnTo>
                <a:lnTo>
                  <a:pt x="152495" y="0"/>
                </a:lnTo>
                <a:lnTo>
                  <a:pt x="1905" y="0"/>
                </a:lnTo>
                <a:lnTo>
                  <a:pt x="1905" y="44196"/>
                </a:lnTo>
                <a:lnTo>
                  <a:pt x="85820" y="44196"/>
                </a:lnTo>
                <a:lnTo>
                  <a:pt x="0" y="173641"/>
                </a:lnTo>
                <a:lnTo>
                  <a:pt x="0" y="223647"/>
                </a:lnTo>
                <a:close/>
              </a:path>
            </a:pathLst>
          </a:custGeom>
          <a:solidFill>
            <a:srgbClr val="6B6A6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36" name="Forma Livre: Forma 35">
            <a:extLst>
              <a:ext uri="{FF2B5EF4-FFF2-40B4-BE49-F238E27FC236}">
                <a16:creationId xmlns:a16="http://schemas.microsoft.com/office/drawing/2014/main" id="{BA8F9A55-C7E0-1263-FD9B-4A8EF8766606}"/>
              </a:ext>
            </a:extLst>
          </p:cNvPr>
          <p:cNvSpPr/>
          <p:nvPr/>
        </p:nvSpPr>
        <p:spPr>
          <a:xfrm>
            <a:off x="4855390" y="1999799"/>
            <a:ext cx="165346" cy="241283"/>
          </a:xfrm>
          <a:custGeom>
            <a:avLst/>
            <a:gdLst>
              <a:gd name="connsiteX0" fmla="*/ 61246 w 198691"/>
              <a:gd name="connsiteY0" fmla="*/ 174308 h 289941"/>
              <a:gd name="connsiteX1" fmla="*/ 99060 w 198691"/>
              <a:gd name="connsiteY1" fmla="*/ 101537 h 289941"/>
              <a:gd name="connsiteX2" fmla="*/ 136589 w 198691"/>
              <a:gd name="connsiteY2" fmla="*/ 174308 h 289941"/>
              <a:gd name="connsiteX3" fmla="*/ 99060 w 198691"/>
              <a:gd name="connsiteY3" fmla="*/ 247079 h 289941"/>
              <a:gd name="connsiteX4" fmla="*/ 98774 w 198691"/>
              <a:gd name="connsiteY4" fmla="*/ 247079 h 289941"/>
              <a:gd name="connsiteX5" fmla="*/ 61246 w 198691"/>
              <a:gd name="connsiteY5" fmla="*/ 174308 h 289941"/>
              <a:gd name="connsiteX6" fmla="*/ 0 w 198691"/>
              <a:gd name="connsiteY6" fmla="*/ 174308 h 289941"/>
              <a:gd name="connsiteX7" fmla="*/ 99346 w 198691"/>
              <a:gd name="connsiteY7" fmla="*/ 289941 h 289941"/>
              <a:gd name="connsiteX8" fmla="*/ 198692 w 198691"/>
              <a:gd name="connsiteY8" fmla="*/ 174308 h 289941"/>
              <a:gd name="connsiteX9" fmla="*/ 99346 w 198691"/>
              <a:gd name="connsiteY9" fmla="*/ 58674 h 289941"/>
              <a:gd name="connsiteX10" fmla="*/ 0 w 198691"/>
              <a:gd name="connsiteY10" fmla="*/ 174308 h 289941"/>
              <a:gd name="connsiteX11" fmla="*/ 72771 w 198691"/>
              <a:gd name="connsiteY11" fmla="*/ 0 h 289941"/>
              <a:gd name="connsiteX12" fmla="*/ 50006 w 198691"/>
              <a:gd name="connsiteY12" fmla="*/ 46768 h 289941"/>
              <a:gd name="connsiteX13" fmla="*/ 86582 w 198691"/>
              <a:gd name="connsiteY13" fmla="*/ 46768 h 289941"/>
              <a:gd name="connsiteX14" fmla="*/ 99060 w 198691"/>
              <a:gd name="connsiteY14" fmla="*/ 19812 h 289941"/>
              <a:gd name="connsiteX15" fmla="*/ 112204 w 198691"/>
              <a:gd name="connsiteY15" fmla="*/ 46768 h 289941"/>
              <a:gd name="connsiteX16" fmla="*/ 148685 w 198691"/>
              <a:gd name="connsiteY16" fmla="*/ 46768 h 289941"/>
              <a:gd name="connsiteX17" fmla="*/ 126587 w 198691"/>
              <a:gd name="connsiteY17" fmla="*/ 0 h 289941"/>
              <a:gd name="connsiteX18" fmla="*/ 72771 w 198691"/>
              <a:gd name="connsiteY18" fmla="*/ 0 h 28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691" h="289941">
                <a:moveTo>
                  <a:pt x="61246" y="174308"/>
                </a:moveTo>
                <a:cubicBezTo>
                  <a:pt x="61246" y="130778"/>
                  <a:pt x="73438" y="101537"/>
                  <a:pt x="99060" y="101537"/>
                </a:cubicBezTo>
                <a:cubicBezTo>
                  <a:pt x="124682" y="101537"/>
                  <a:pt x="136589" y="130683"/>
                  <a:pt x="136589" y="174308"/>
                </a:cubicBezTo>
                <a:cubicBezTo>
                  <a:pt x="136589" y="218504"/>
                  <a:pt x="124397" y="247079"/>
                  <a:pt x="99060" y="247079"/>
                </a:cubicBezTo>
                <a:lnTo>
                  <a:pt x="98774" y="247079"/>
                </a:lnTo>
                <a:cubicBezTo>
                  <a:pt x="73438" y="247079"/>
                  <a:pt x="61246" y="218599"/>
                  <a:pt x="61246" y="174308"/>
                </a:cubicBezTo>
                <a:moveTo>
                  <a:pt x="0" y="174308"/>
                </a:moveTo>
                <a:cubicBezTo>
                  <a:pt x="0" y="257270"/>
                  <a:pt x="50578" y="289941"/>
                  <a:pt x="99346" y="289941"/>
                </a:cubicBezTo>
                <a:cubicBezTo>
                  <a:pt x="148114" y="289941"/>
                  <a:pt x="198692" y="257270"/>
                  <a:pt x="198692" y="174308"/>
                </a:cubicBezTo>
                <a:cubicBezTo>
                  <a:pt x="198692" y="91345"/>
                  <a:pt x="148018" y="58674"/>
                  <a:pt x="99346" y="58674"/>
                </a:cubicBezTo>
                <a:cubicBezTo>
                  <a:pt x="50673" y="58674"/>
                  <a:pt x="0" y="91345"/>
                  <a:pt x="0" y="174308"/>
                </a:cubicBezTo>
                <a:close/>
                <a:moveTo>
                  <a:pt x="72771" y="0"/>
                </a:moveTo>
                <a:lnTo>
                  <a:pt x="50006" y="46768"/>
                </a:lnTo>
                <a:lnTo>
                  <a:pt x="86582" y="46768"/>
                </a:lnTo>
                <a:lnTo>
                  <a:pt x="99060" y="19812"/>
                </a:lnTo>
                <a:lnTo>
                  <a:pt x="112204" y="46768"/>
                </a:lnTo>
                <a:lnTo>
                  <a:pt x="148685" y="46768"/>
                </a:lnTo>
                <a:lnTo>
                  <a:pt x="126587" y="0"/>
                </a:lnTo>
                <a:lnTo>
                  <a:pt x="72771" y="0"/>
                </a:lnTo>
                <a:close/>
              </a:path>
            </a:pathLst>
          </a:custGeom>
          <a:solidFill>
            <a:srgbClr val="6B6A6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A44F8287-2245-D34B-4887-71E637B77839}"/>
              </a:ext>
            </a:extLst>
          </p:cNvPr>
          <p:cNvSpPr/>
          <p:nvPr/>
        </p:nvSpPr>
        <p:spPr>
          <a:xfrm>
            <a:off x="2992580" y="2051797"/>
            <a:ext cx="176285" cy="186114"/>
          </a:xfrm>
          <a:custGeom>
            <a:avLst/>
            <a:gdLst>
              <a:gd name="connsiteX0" fmla="*/ 57721 w 211836"/>
              <a:gd name="connsiteY0" fmla="*/ 223647 h 223647"/>
              <a:gd name="connsiteX1" fmla="*/ 0 w 211836"/>
              <a:gd name="connsiteY1" fmla="*/ 223647 h 223647"/>
              <a:gd name="connsiteX2" fmla="*/ 74390 w 211836"/>
              <a:gd name="connsiteY2" fmla="*/ 0 h 223647"/>
              <a:gd name="connsiteX3" fmla="*/ 140684 w 211836"/>
              <a:gd name="connsiteY3" fmla="*/ 0 h 223647"/>
              <a:gd name="connsiteX4" fmla="*/ 211836 w 211836"/>
              <a:gd name="connsiteY4" fmla="*/ 223647 h 223647"/>
              <a:gd name="connsiteX5" fmla="*/ 149638 w 211836"/>
              <a:gd name="connsiteY5" fmla="*/ 223647 h 223647"/>
              <a:gd name="connsiteX6" fmla="*/ 107061 w 211836"/>
              <a:gd name="connsiteY6" fmla="*/ 45529 h 223647"/>
              <a:gd name="connsiteX7" fmla="*/ 57721 w 211836"/>
              <a:gd name="connsiteY7" fmla="*/ 223647 h 22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836" h="223647">
                <a:moveTo>
                  <a:pt x="57721" y="223647"/>
                </a:moveTo>
                <a:lnTo>
                  <a:pt x="0" y="223647"/>
                </a:lnTo>
                <a:lnTo>
                  <a:pt x="74390" y="0"/>
                </a:lnTo>
                <a:lnTo>
                  <a:pt x="140684" y="0"/>
                </a:lnTo>
                <a:lnTo>
                  <a:pt x="211836" y="223647"/>
                </a:lnTo>
                <a:lnTo>
                  <a:pt x="149638" y="223647"/>
                </a:lnTo>
                <a:lnTo>
                  <a:pt x="107061" y="45529"/>
                </a:lnTo>
                <a:lnTo>
                  <a:pt x="57721" y="223647"/>
                </a:lnTo>
                <a:close/>
              </a:path>
            </a:pathLst>
          </a:custGeom>
          <a:solidFill>
            <a:srgbClr val="6B6A6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38" name="Forma Livre: Forma 37">
            <a:extLst>
              <a:ext uri="{FF2B5EF4-FFF2-40B4-BE49-F238E27FC236}">
                <a16:creationId xmlns:a16="http://schemas.microsoft.com/office/drawing/2014/main" id="{B25EDA81-61D7-BA59-5C16-E3AC4E052886}"/>
              </a:ext>
            </a:extLst>
          </p:cNvPr>
          <p:cNvSpPr/>
          <p:nvPr/>
        </p:nvSpPr>
        <p:spPr>
          <a:xfrm>
            <a:off x="3180992" y="2051797"/>
            <a:ext cx="151158" cy="186114"/>
          </a:xfrm>
          <a:custGeom>
            <a:avLst/>
            <a:gdLst>
              <a:gd name="connsiteX0" fmla="*/ 111157 w 181641"/>
              <a:gd name="connsiteY0" fmla="*/ 223647 h 223647"/>
              <a:gd name="connsiteX1" fmla="*/ 53816 w 181641"/>
              <a:gd name="connsiteY1" fmla="*/ 68580 h 223647"/>
              <a:gd name="connsiteX2" fmla="*/ 52578 w 181641"/>
              <a:gd name="connsiteY2" fmla="*/ 68580 h 223647"/>
              <a:gd name="connsiteX3" fmla="*/ 52578 w 181641"/>
              <a:gd name="connsiteY3" fmla="*/ 223647 h 223647"/>
              <a:gd name="connsiteX4" fmla="*/ 0 w 181641"/>
              <a:gd name="connsiteY4" fmla="*/ 223647 h 223647"/>
              <a:gd name="connsiteX5" fmla="*/ 0 w 181641"/>
              <a:gd name="connsiteY5" fmla="*/ 0 h 223647"/>
              <a:gd name="connsiteX6" fmla="*/ 69818 w 181641"/>
              <a:gd name="connsiteY6" fmla="*/ 0 h 223647"/>
              <a:gd name="connsiteX7" fmla="*/ 128492 w 181641"/>
              <a:gd name="connsiteY7" fmla="*/ 154115 h 223647"/>
              <a:gd name="connsiteX8" fmla="*/ 129159 w 181641"/>
              <a:gd name="connsiteY8" fmla="*/ 0 h 223647"/>
              <a:gd name="connsiteX9" fmla="*/ 181642 w 181641"/>
              <a:gd name="connsiteY9" fmla="*/ 0 h 223647"/>
              <a:gd name="connsiteX10" fmla="*/ 181642 w 181641"/>
              <a:gd name="connsiteY10" fmla="*/ 223647 h 223647"/>
              <a:gd name="connsiteX11" fmla="*/ 111157 w 181641"/>
              <a:gd name="connsiteY11" fmla="*/ 223647 h 22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641" h="223647">
                <a:moveTo>
                  <a:pt x="111157" y="223647"/>
                </a:moveTo>
                <a:lnTo>
                  <a:pt x="53816" y="68580"/>
                </a:lnTo>
                <a:lnTo>
                  <a:pt x="52578" y="68580"/>
                </a:lnTo>
                <a:lnTo>
                  <a:pt x="52578" y="223647"/>
                </a:lnTo>
                <a:lnTo>
                  <a:pt x="0" y="223647"/>
                </a:lnTo>
                <a:lnTo>
                  <a:pt x="0" y="0"/>
                </a:lnTo>
                <a:lnTo>
                  <a:pt x="69818" y="0"/>
                </a:lnTo>
                <a:lnTo>
                  <a:pt x="128492" y="154115"/>
                </a:lnTo>
                <a:lnTo>
                  <a:pt x="129159" y="0"/>
                </a:lnTo>
                <a:lnTo>
                  <a:pt x="181642" y="0"/>
                </a:lnTo>
                <a:lnTo>
                  <a:pt x="181642" y="223647"/>
                </a:lnTo>
                <a:lnTo>
                  <a:pt x="111157" y="223647"/>
                </a:lnTo>
                <a:close/>
              </a:path>
            </a:pathLst>
          </a:custGeom>
          <a:solidFill>
            <a:srgbClr val="6B6A6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39" name="Forma Livre: Forma 38">
            <a:extLst>
              <a:ext uri="{FF2B5EF4-FFF2-40B4-BE49-F238E27FC236}">
                <a16:creationId xmlns:a16="http://schemas.microsoft.com/office/drawing/2014/main" id="{1CF40EE5-8C89-0C99-0A21-F63F6A5DCDA9}"/>
              </a:ext>
            </a:extLst>
          </p:cNvPr>
          <p:cNvSpPr/>
          <p:nvPr/>
        </p:nvSpPr>
        <p:spPr>
          <a:xfrm>
            <a:off x="3351016" y="2048705"/>
            <a:ext cx="138714" cy="192455"/>
          </a:xfrm>
          <a:custGeom>
            <a:avLst/>
            <a:gdLst>
              <a:gd name="connsiteX0" fmla="*/ 164116 w 166687"/>
              <a:gd name="connsiteY0" fmla="*/ 170688 h 231266"/>
              <a:gd name="connsiteX1" fmla="*/ 166688 w 166687"/>
              <a:gd name="connsiteY1" fmla="*/ 222599 h 231266"/>
              <a:gd name="connsiteX2" fmla="*/ 111538 w 166687"/>
              <a:gd name="connsiteY2" fmla="*/ 231267 h 231266"/>
              <a:gd name="connsiteX3" fmla="*/ 0 w 166687"/>
              <a:gd name="connsiteY3" fmla="*/ 114014 h 231266"/>
              <a:gd name="connsiteX4" fmla="*/ 111157 w 166687"/>
              <a:gd name="connsiteY4" fmla="*/ 0 h 231266"/>
              <a:gd name="connsiteX5" fmla="*/ 165259 w 166687"/>
              <a:gd name="connsiteY5" fmla="*/ 10287 h 231266"/>
              <a:gd name="connsiteX6" fmla="*/ 162020 w 166687"/>
              <a:gd name="connsiteY6" fmla="*/ 59627 h 231266"/>
              <a:gd name="connsiteX7" fmla="*/ 118491 w 166687"/>
              <a:gd name="connsiteY7" fmla="*/ 46768 h 231266"/>
              <a:gd name="connsiteX8" fmla="*/ 62103 w 166687"/>
              <a:gd name="connsiteY8" fmla="*/ 115348 h 231266"/>
              <a:gd name="connsiteX9" fmla="*/ 121063 w 166687"/>
              <a:gd name="connsiteY9" fmla="*/ 183261 h 231266"/>
              <a:gd name="connsiteX10" fmla="*/ 164021 w 166687"/>
              <a:gd name="connsiteY10" fmla="*/ 170783 h 23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87" h="231266">
                <a:moveTo>
                  <a:pt x="164116" y="170688"/>
                </a:moveTo>
                <a:lnTo>
                  <a:pt x="166688" y="222599"/>
                </a:lnTo>
                <a:cubicBezTo>
                  <a:pt x="147733" y="228410"/>
                  <a:pt x="128588" y="231267"/>
                  <a:pt x="111538" y="231267"/>
                </a:cubicBezTo>
                <a:cubicBezTo>
                  <a:pt x="46482" y="231267"/>
                  <a:pt x="0" y="192500"/>
                  <a:pt x="0" y="114014"/>
                </a:cubicBezTo>
                <a:cubicBezTo>
                  <a:pt x="0" y="48006"/>
                  <a:pt x="37814" y="0"/>
                  <a:pt x="111157" y="0"/>
                </a:cubicBezTo>
                <a:cubicBezTo>
                  <a:pt x="140303" y="0"/>
                  <a:pt x="159829" y="8001"/>
                  <a:pt x="165259" y="10287"/>
                </a:cubicBezTo>
                <a:lnTo>
                  <a:pt x="162020" y="59627"/>
                </a:lnTo>
                <a:cubicBezTo>
                  <a:pt x="154972" y="55436"/>
                  <a:pt x="137350" y="46768"/>
                  <a:pt x="118491" y="46768"/>
                </a:cubicBezTo>
                <a:cubicBezTo>
                  <a:pt x="80010" y="46768"/>
                  <a:pt x="62103" y="71723"/>
                  <a:pt x="62103" y="115348"/>
                </a:cubicBezTo>
                <a:cubicBezTo>
                  <a:pt x="62103" y="153829"/>
                  <a:pt x="83248" y="183261"/>
                  <a:pt x="121063" y="183261"/>
                </a:cubicBezTo>
                <a:cubicBezTo>
                  <a:pt x="142494" y="183261"/>
                  <a:pt x="158210" y="174593"/>
                  <a:pt x="164021" y="170783"/>
                </a:cubicBezTo>
              </a:path>
            </a:pathLst>
          </a:custGeom>
          <a:solidFill>
            <a:srgbClr val="6B6A6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40" name="Forma Livre: Forma 39">
            <a:extLst>
              <a:ext uri="{FF2B5EF4-FFF2-40B4-BE49-F238E27FC236}">
                <a16:creationId xmlns:a16="http://schemas.microsoft.com/office/drawing/2014/main" id="{450A397A-139B-8856-3BDE-9B24BDA0ECE2}"/>
              </a:ext>
            </a:extLst>
          </p:cNvPr>
          <p:cNvSpPr/>
          <p:nvPr/>
        </p:nvSpPr>
        <p:spPr>
          <a:xfrm>
            <a:off x="3498450" y="2048626"/>
            <a:ext cx="165346" cy="192455"/>
          </a:xfrm>
          <a:custGeom>
            <a:avLst/>
            <a:gdLst>
              <a:gd name="connsiteX0" fmla="*/ 61246 w 198691"/>
              <a:gd name="connsiteY0" fmla="*/ 115633 h 231266"/>
              <a:gd name="connsiteX1" fmla="*/ 98679 w 198691"/>
              <a:gd name="connsiteY1" fmla="*/ 188404 h 231266"/>
              <a:gd name="connsiteX2" fmla="*/ 136493 w 198691"/>
              <a:gd name="connsiteY2" fmla="*/ 115633 h 231266"/>
              <a:gd name="connsiteX3" fmla="*/ 98965 w 198691"/>
              <a:gd name="connsiteY3" fmla="*/ 42863 h 231266"/>
              <a:gd name="connsiteX4" fmla="*/ 61150 w 198691"/>
              <a:gd name="connsiteY4" fmla="*/ 115633 h 231266"/>
              <a:gd name="connsiteX5" fmla="*/ 0 w 198691"/>
              <a:gd name="connsiteY5" fmla="*/ 115633 h 231266"/>
              <a:gd name="connsiteX6" fmla="*/ 99346 w 198691"/>
              <a:gd name="connsiteY6" fmla="*/ 0 h 231266"/>
              <a:gd name="connsiteX7" fmla="*/ 198692 w 198691"/>
              <a:gd name="connsiteY7" fmla="*/ 115633 h 231266"/>
              <a:gd name="connsiteX8" fmla="*/ 99346 w 198691"/>
              <a:gd name="connsiteY8" fmla="*/ 231267 h 231266"/>
              <a:gd name="connsiteX9" fmla="*/ 0 w 198691"/>
              <a:gd name="connsiteY9" fmla="*/ 115633 h 23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691" h="231266">
                <a:moveTo>
                  <a:pt x="61246" y="115633"/>
                </a:moveTo>
                <a:cubicBezTo>
                  <a:pt x="61246" y="159829"/>
                  <a:pt x="73438" y="188404"/>
                  <a:pt x="98679" y="188404"/>
                </a:cubicBezTo>
                <a:cubicBezTo>
                  <a:pt x="123920" y="188404"/>
                  <a:pt x="136493" y="159925"/>
                  <a:pt x="136493" y="115633"/>
                </a:cubicBezTo>
                <a:cubicBezTo>
                  <a:pt x="136493" y="72104"/>
                  <a:pt x="124301" y="42863"/>
                  <a:pt x="98965" y="42863"/>
                </a:cubicBezTo>
                <a:cubicBezTo>
                  <a:pt x="73628" y="42863"/>
                  <a:pt x="61150" y="72009"/>
                  <a:pt x="61150" y="115633"/>
                </a:cubicBezTo>
                <a:moveTo>
                  <a:pt x="0" y="115633"/>
                </a:moveTo>
                <a:cubicBezTo>
                  <a:pt x="0" y="32671"/>
                  <a:pt x="50578" y="0"/>
                  <a:pt x="99346" y="0"/>
                </a:cubicBezTo>
                <a:cubicBezTo>
                  <a:pt x="148019" y="0"/>
                  <a:pt x="198692" y="32671"/>
                  <a:pt x="198692" y="115633"/>
                </a:cubicBezTo>
                <a:cubicBezTo>
                  <a:pt x="198692" y="198596"/>
                  <a:pt x="148114" y="231267"/>
                  <a:pt x="99346" y="231267"/>
                </a:cubicBezTo>
                <a:cubicBezTo>
                  <a:pt x="50578" y="231267"/>
                  <a:pt x="0" y="198596"/>
                  <a:pt x="0" y="115633"/>
                </a:cubicBezTo>
                <a:close/>
              </a:path>
            </a:pathLst>
          </a:custGeom>
          <a:solidFill>
            <a:srgbClr val="6B6A6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41" name="Forma Livre: Forma 40">
            <a:extLst>
              <a:ext uri="{FF2B5EF4-FFF2-40B4-BE49-F238E27FC236}">
                <a16:creationId xmlns:a16="http://schemas.microsoft.com/office/drawing/2014/main" id="{0B5C125B-AE60-7941-A53E-E957FB47E035}"/>
              </a:ext>
            </a:extLst>
          </p:cNvPr>
          <p:cNvSpPr/>
          <p:nvPr/>
        </p:nvSpPr>
        <p:spPr>
          <a:xfrm>
            <a:off x="3750672" y="2051797"/>
            <a:ext cx="157024" cy="186114"/>
          </a:xfrm>
          <a:custGeom>
            <a:avLst/>
            <a:gdLst>
              <a:gd name="connsiteX0" fmla="*/ 60198 w 188690"/>
              <a:gd name="connsiteY0" fmla="*/ 44196 h 223647"/>
              <a:gd name="connsiteX1" fmla="*/ 60198 w 188690"/>
              <a:gd name="connsiteY1" fmla="*/ 180689 h 223647"/>
              <a:gd name="connsiteX2" fmla="*/ 73343 w 188690"/>
              <a:gd name="connsiteY2" fmla="*/ 180689 h 223647"/>
              <a:gd name="connsiteX3" fmla="*/ 125254 w 188690"/>
              <a:gd name="connsiteY3" fmla="*/ 112776 h 223647"/>
              <a:gd name="connsiteX4" fmla="*/ 65056 w 188690"/>
              <a:gd name="connsiteY4" fmla="*/ 44196 h 223647"/>
              <a:gd name="connsiteX5" fmla="*/ 60293 w 188690"/>
              <a:gd name="connsiteY5" fmla="*/ 44196 h 223647"/>
              <a:gd name="connsiteX6" fmla="*/ 0 w 188690"/>
              <a:gd name="connsiteY6" fmla="*/ 223647 h 223647"/>
              <a:gd name="connsiteX7" fmla="*/ 0 w 188690"/>
              <a:gd name="connsiteY7" fmla="*/ 0 h 223647"/>
              <a:gd name="connsiteX8" fmla="*/ 86201 w 188690"/>
              <a:gd name="connsiteY8" fmla="*/ 0 h 223647"/>
              <a:gd name="connsiteX9" fmla="*/ 188690 w 188690"/>
              <a:gd name="connsiteY9" fmla="*/ 110585 h 223647"/>
              <a:gd name="connsiteX10" fmla="*/ 76867 w 188690"/>
              <a:gd name="connsiteY10" fmla="*/ 223647 h 223647"/>
              <a:gd name="connsiteX11" fmla="*/ 0 w 188690"/>
              <a:gd name="connsiteY11" fmla="*/ 223647 h 22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690" h="223647">
                <a:moveTo>
                  <a:pt x="60198" y="44196"/>
                </a:moveTo>
                <a:lnTo>
                  <a:pt x="60198" y="180689"/>
                </a:lnTo>
                <a:lnTo>
                  <a:pt x="73343" y="180689"/>
                </a:lnTo>
                <a:cubicBezTo>
                  <a:pt x="107918" y="180689"/>
                  <a:pt x="125254" y="156020"/>
                  <a:pt x="125254" y="112776"/>
                </a:cubicBezTo>
                <a:cubicBezTo>
                  <a:pt x="125254" y="55436"/>
                  <a:pt x="97727" y="44196"/>
                  <a:pt x="65056" y="44196"/>
                </a:cubicBezTo>
                <a:lnTo>
                  <a:pt x="60293" y="44196"/>
                </a:lnTo>
                <a:close/>
                <a:moveTo>
                  <a:pt x="0" y="223647"/>
                </a:moveTo>
                <a:lnTo>
                  <a:pt x="0" y="0"/>
                </a:lnTo>
                <a:lnTo>
                  <a:pt x="86201" y="0"/>
                </a:lnTo>
                <a:cubicBezTo>
                  <a:pt x="151924" y="0"/>
                  <a:pt x="188690" y="43910"/>
                  <a:pt x="188690" y="110585"/>
                </a:cubicBezTo>
                <a:cubicBezTo>
                  <a:pt x="188690" y="188119"/>
                  <a:pt x="147638" y="223647"/>
                  <a:pt x="76867" y="223647"/>
                </a:cubicBezTo>
                <a:lnTo>
                  <a:pt x="0" y="223647"/>
                </a:lnTo>
                <a:close/>
              </a:path>
            </a:pathLst>
          </a:custGeom>
          <a:solidFill>
            <a:srgbClr val="6B6A6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42" name="Forma Livre: Forma 41">
            <a:extLst>
              <a:ext uri="{FF2B5EF4-FFF2-40B4-BE49-F238E27FC236}">
                <a16:creationId xmlns:a16="http://schemas.microsoft.com/office/drawing/2014/main" id="{2AD276A9-59F7-7AA4-AC98-5F76DEFDA21C}"/>
              </a:ext>
            </a:extLst>
          </p:cNvPr>
          <p:cNvSpPr/>
          <p:nvPr/>
        </p:nvSpPr>
        <p:spPr>
          <a:xfrm>
            <a:off x="3900562" y="2051797"/>
            <a:ext cx="176206" cy="186114"/>
          </a:xfrm>
          <a:custGeom>
            <a:avLst/>
            <a:gdLst>
              <a:gd name="connsiteX0" fmla="*/ 57626 w 211740"/>
              <a:gd name="connsiteY0" fmla="*/ 223647 h 223647"/>
              <a:gd name="connsiteX1" fmla="*/ 0 w 211740"/>
              <a:gd name="connsiteY1" fmla="*/ 223647 h 223647"/>
              <a:gd name="connsiteX2" fmla="*/ 74295 w 211740"/>
              <a:gd name="connsiteY2" fmla="*/ 0 h 223647"/>
              <a:gd name="connsiteX3" fmla="*/ 140589 w 211740"/>
              <a:gd name="connsiteY3" fmla="*/ 0 h 223647"/>
              <a:gd name="connsiteX4" fmla="*/ 211741 w 211740"/>
              <a:gd name="connsiteY4" fmla="*/ 223647 h 223647"/>
              <a:gd name="connsiteX5" fmla="*/ 149638 w 211740"/>
              <a:gd name="connsiteY5" fmla="*/ 223647 h 223647"/>
              <a:gd name="connsiteX6" fmla="*/ 106966 w 211740"/>
              <a:gd name="connsiteY6" fmla="*/ 45529 h 223647"/>
              <a:gd name="connsiteX7" fmla="*/ 57626 w 211740"/>
              <a:gd name="connsiteY7" fmla="*/ 223647 h 22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740" h="223647">
                <a:moveTo>
                  <a:pt x="57626" y="223647"/>
                </a:moveTo>
                <a:lnTo>
                  <a:pt x="0" y="223647"/>
                </a:lnTo>
                <a:lnTo>
                  <a:pt x="74295" y="0"/>
                </a:lnTo>
                <a:lnTo>
                  <a:pt x="140589" y="0"/>
                </a:lnTo>
                <a:lnTo>
                  <a:pt x="211741" y="223647"/>
                </a:lnTo>
                <a:lnTo>
                  <a:pt x="149638" y="223647"/>
                </a:lnTo>
                <a:lnTo>
                  <a:pt x="106966" y="45529"/>
                </a:lnTo>
                <a:lnTo>
                  <a:pt x="57626" y="223647"/>
                </a:lnTo>
                <a:close/>
              </a:path>
            </a:pathLst>
          </a:custGeom>
          <a:solidFill>
            <a:srgbClr val="6B6A6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43" name="Forma Livre: Forma 42">
            <a:extLst>
              <a:ext uri="{FF2B5EF4-FFF2-40B4-BE49-F238E27FC236}">
                <a16:creationId xmlns:a16="http://schemas.microsoft.com/office/drawing/2014/main" id="{5E92678E-27A7-304A-955C-A92630A96111}"/>
              </a:ext>
            </a:extLst>
          </p:cNvPr>
          <p:cNvSpPr/>
          <p:nvPr/>
        </p:nvSpPr>
        <p:spPr>
          <a:xfrm>
            <a:off x="4136693" y="2051797"/>
            <a:ext cx="176206" cy="186114"/>
          </a:xfrm>
          <a:custGeom>
            <a:avLst/>
            <a:gdLst>
              <a:gd name="connsiteX0" fmla="*/ 57626 w 211740"/>
              <a:gd name="connsiteY0" fmla="*/ 223647 h 223647"/>
              <a:gd name="connsiteX1" fmla="*/ 0 w 211740"/>
              <a:gd name="connsiteY1" fmla="*/ 223647 h 223647"/>
              <a:gd name="connsiteX2" fmla="*/ 74295 w 211740"/>
              <a:gd name="connsiteY2" fmla="*/ 0 h 223647"/>
              <a:gd name="connsiteX3" fmla="*/ 140589 w 211740"/>
              <a:gd name="connsiteY3" fmla="*/ 0 h 223647"/>
              <a:gd name="connsiteX4" fmla="*/ 211741 w 211740"/>
              <a:gd name="connsiteY4" fmla="*/ 223647 h 223647"/>
              <a:gd name="connsiteX5" fmla="*/ 149638 w 211740"/>
              <a:gd name="connsiteY5" fmla="*/ 223647 h 223647"/>
              <a:gd name="connsiteX6" fmla="*/ 106966 w 211740"/>
              <a:gd name="connsiteY6" fmla="*/ 45529 h 223647"/>
              <a:gd name="connsiteX7" fmla="*/ 57626 w 211740"/>
              <a:gd name="connsiteY7" fmla="*/ 223647 h 22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740" h="223647">
                <a:moveTo>
                  <a:pt x="57626" y="223647"/>
                </a:moveTo>
                <a:lnTo>
                  <a:pt x="0" y="223647"/>
                </a:lnTo>
                <a:lnTo>
                  <a:pt x="74295" y="0"/>
                </a:lnTo>
                <a:lnTo>
                  <a:pt x="140589" y="0"/>
                </a:lnTo>
                <a:lnTo>
                  <a:pt x="211741" y="223647"/>
                </a:lnTo>
                <a:lnTo>
                  <a:pt x="149638" y="223647"/>
                </a:lnTo>
                <a:lnTo>
                  <a:pt x="106966" y="45529"/>
                </a:lnTo>
                <a:lnTo>
                  <a:pt x="57626" y="223647"/>
                </a:lnTo>
                <a:close/>
              </a:path>
            </a:pathLst>
          </a:custGeom>
          <a:solidFill>
            <a:srgbClr val="6B6A6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680F733A-FCF7-5B9A-4B12-E152F594DCCD}"/>
              </a:ext>
            </a:extLst>
          </p:cNvPr>
          <p:cNvSpPr/>
          <p:nvPr/>
        </p:nvSpPr>
        <p:spPr>
          <a:xfrm>
            <a:off x="4535476" y="2051797"/>
            <a:ext cx="176206" cy="186114"/>
          </a:xfrm>
          <a:custGeom>
            <a:avLst/>
            <a:gdLst>
              <a:gd name="connsiteX0" fmla="*/ 57721 w 211740"/>
              <a:gd name="connsiteY0" fmla="*/ 223647 h 223647"/>
              <a:gd name="connsiteX1" fmla="*/ 0 w 211740"/>
              <a:gd name="connsiteY1" fmla="*/ 223647 h 223647"/>
              <a:gd name="connsiteX2" fmla="*/ 74295 w 211740"/>
              <a:gd name="connsiteY2" fmla="*/ 0 h 223647"/>
              <a:gd name="connsiteX3" fmla="*/ 140684 w 211740"/>
              <a:gd name="connsiteY3" fmla="*/ 0 h 223647"/>
              <a:gd name="connsiteX4" fmla="*/ 211741 w 211740"/>
              <a:gd name="connsiteY4" fmla="*/ 223647 h 223647"/>
              <a:gd name="connsiteX5" fmla="*/ 149638 w 211740"/>
              <a:gd name="connsiteY5" fmla="*/ 223647 h 223647"/>
              <a:gd name="connsiteX6" fmla="*/ 107061 w 211740"/>
              <a:gd name="connsiteY6" fmla="*/ 45529 h 223647"/>
              <a:gd name="connsiteX7" fmla="*/ 57721 w 211740"/>
              <a:gd name="connsiteY7" fmla="*/ 223647 h 22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740" h="223647">
                <a:moveTo>
                  <a:pt x="57721" y="223647"/>
                </a:moveTo>
                <a:lnTo>
                  <a:pt x="0" y="223647"/>
                </a:lnTo>
                <a:lnTo>
                  <a:pt x="74295" y="0"/>
                </a:lnTo>
                <a:lnTo>
                  <a:pt x="140684" y="0"/>
                </a:lnTo>
                <a:lnTo>
                  <a:pt x="211741" y="223647"/>
                </a:lnTo>
                <a:lnTo>
                  <a:pt x="149638" y="223647"/>
                </a:lnTo>
                <a:lnTo>
                  <a:pt x="107061" y="45529"/>
                </a:lnTo>
                <a:lnTo>
                  <a:pt x="57721" y="223647"/>
                </a:lnTo>
                <a:close/>
              </a:path>
            </a:pathLst>
          </a:custGeom>
          <a:solidFill>
            <a:srgbClr val="6B6A6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45" name="Forma Livre: Forma 44">
            <a:extLst>
              <a:ext uri="{FF2B5EF4-FFF2-40B4-BE49-F238E27FC236}">
                <a16:creationId xmlns:a16="http://schemas.microsoft.com/office/drawing/2014/main" id="{A4E7B35F-4E4C-3EE1-68CC-330099709C34}"/>
              </a:ext>
            </a:extLst>
          </p:cNvPr>
          <p:cNvSpPr/>
          <p:nvPr/>
        </p:nvSpPr>
        <p:spPr>
          <a:xfrm>
            <a:off x="2837458" y="2051797"/>
            <a:ext cx="150683" cy="186114"/>
          </a:xfrm>
          <a:custGeom>
            <a:avLst/>
            <a:gdLst>
              <a:gd name="connsiteX0" fmla="*/ 96679 w 181070"/>
              <a:gd name="connsiteY0" fmla="*/ 89249 h 223647"/>
              <a:gd name="connsiteX1" fmla="*/ 119920 w 181070"/>
              <a:gd name="connsiteY1" fmla="*/ 64770 h 223647"/>
              <a:gd name="connsiteX2" fmla="*/ 96679 w 181070"/>
              <a:gd name="connsiteY2" fmla="*/ 40386 h 223647"/>
              <a:gd name="connsiteX3" fmla="*/ 95536 w 181070"/>
              <a:gd name="connsiteY3" fmla="*/ 40386 h 223647"/>
              <a:gd name="connsiteX4" fmla="*/ 57626 w 181070"/>
              <a:gd name="connsiteY4" fmla="*/ 40386 h 223647"/>
              <a:gd name="connsiteX5" fmla="*/ 57626 w 181070"/>
              <a:gd name="connsiteY5" fmla="*/ 182023 h 223647"/>
              <a:gd name="connsiteX6" fmla="*/ 96107 w 181070"/>
              <a:gd name="connsiteY6" fmla="*/ 182023 h 223647"/>
              <a:gd name="connsiteX7" fmla="*/ 123349 w 181070"/>
              <a:gd name="connsiteY7" fmla="*/ 156400 h 223647"/>
              <a:gd name="connsiteX8" fmla="*/ 98679 w 181070"/>
              <a:gd name="connsiteY8" fmla="*/ 129826 h 223647"/>
              <a:gd name="connsiteX9" fmla="*/ 71152 w 181070"/>
              <a:gd name="connsiteY9" fmla="*/ 129826 h 223647"/>
              <a:gd name="connsiteX10" fmla="*/ 71152 w 181070"/>
              <a:gd name="connsiteY10" fmla="*/ 89249 h 223647"/>
              <a:gd name="connsiteX11" fmla="*/ 96584 w 181070"/>
              <a:gd name="connsiteY11" fmla="*/ 89249 h 223647"/>
              <a:gd name="connsiteX12" fmla="*/ 0 w 181070"/>
              <a:gd name="connsiteY12" fmla="*/ 223647 h 223647"/>
              <a:gd name="connsiteX13" fmla="*/ 0 w 181070"/>
              <a:gd name="connsiteY13" fmla="*/ 0 h 223647"/>
              <a:gd name="connsiteX14" fmla="*/ 107061 w 181070"/>
              <a:gd name="connsiteY14" fmla="*/ 0 h 223647"/>
              <a:gd name="connsiteX15" fmla="*/ 177546 w 181070"/>
              <a:gd name="connsiteY15" fmla="*/ 52864 h 223647"/>
              <a:gd name="connsiteX16" fmla="*/ 135541 w 181070"/>
              <a:gd name="connsiteY16" fmla="*/ 107347 h 223647"/>
              <a:gd name="connsiteX17" fmla="*/ 181070 w 181070"/>
              <a:gd name="connsiteY17" fmla="*/ 160877 h 223647"/>
              <a:gd name="connsiteX18" fmla="*/ 108299 w 181070"/>
              <a:gd name="connsiteY18" fmla="*/ 223647 h 223647"/>
              <a:gd name="connsiteX19" fmla="*/ 0 w 181070"/>
              <a:gd name="connsiteY19" fmla="*/ 223647 h 22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1070" h="223647">
                <a:moveTo>
                  <a:pt x="96679" y="89249"/>
                </a:moveTo>
                <a:cubicBezTo>
                  <a:pt x="109442" y="88106"/>
                  <a:pt x="119920" y="81725"/>
                  <a:pt x="119920" y="64770"/>
                </a:cubicBezTo>
                <a:cubicBezTo>
                  <a:pt x="119920" y="48578"/>
                  <a:pt x="110204" y="40862"/>
                  <a:pt x="96679" y="40386"/>
                </a:cubicBezTo>
                <a:lnTo>
                  <a:pt x="95536" y="40386"/>
                </a:lnTo>
                <a:cubicBezTo>
                  <a:pt x="95536" y="40386"/>
                  <a:pt x="57626" y="40386"/>
                  <a:pt x="57626" y="40386"/>
                </a:cubicBezTo>
                <a:lnTo>
                  <a:pt x="57626" y="182023"/>
                </a:lnTo>
                <a:lnTo>
                  <a:pt x="96107" y="182023"/>
                </a:lnTo>
                <a:cubicBezTo>
                  <a:pt x="113443" y="182023"/>
                  <a:pt x="123349" y="173355"/>
                  <a:pt x="123349" y="156400"/>
                </a:cubicBezTo>
                <a:cubicBezTo>
                  <a:pt x="123349" y="139732"/>
                  <a:pt x="114395" y="129826"/>
                  <a:pt x="98679" y="129826"/>
                </a:cubicBezTo>
                <a:lnTo>
                  <a:pt x="71152" y="129826"/>
                </a:lnTo>
                <a:lnTo>
                  <a:pt x="71152" y="89249"/>
                </a:lnTo>
                <a:lnTo>
                  <a:pt x="96584" y="89249"/>
                </a:lnTo>
                <a:close/>
                <a:moveTo>
                  <a:pt x="0" y="223647"/>
                </a:moveTo>
                <a:lnTo>
                  <a:pt x="0" y="0"/>
                </a:lnTo>
                <a:lnTo>
                  <a:pt x="107061" y="0"/>
                </a:lnTo>
                <a:cubicBezTo>
                  <a:pt x="154496" y="0"/>
                  <a:pt x="177546" y="19526"/>
                  <a:pt x="177546" y="52864"/>
                </a:cubicBezTo>
                <a:cubicBezTo>
                  <a:pt x="177546" y="88773"/>
                  <a:pt x="158020" y="101917"/>
                  <a:pt x="135541" y="107347"/>
                </a:cubicBezTo>
                <a:cubicBezTo>
                  <a:pt x="163449" y="112776"/>
                  <a:pt x="181070" y="130778"/>
                  <a:pt x="181070" y="160877"/>
                </a:cubicBezTo>
                <a:cubicBezTo>
                  <a:pt x="181070" y="205073"/>
                  <a:pt x="150971" y="223647"/>
                  <a:pt x="108299" y="223647"/>
                </a:cubicBezTo>
                <a:lnTo>
                  <a:pt x="0" y="223647"/>
                </a:lnTo>
                <a:close/>
              </a:path>
            </a:pathLst>
          </a:custGeom>
          <a:solidFill>
            <a:srgbClr val="6B6A6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46" name="Forma Livre: Forma 45">
            <a:extLst>
              <a:ext uri="{FF2B5EF4-FFF2-40B4-BE49-F238E27FC236}">
                <a16:creationId xmlns:a16="http://schemas.microsoft.com/office/drawing/2014/main" id="{6435D810-5361-A791-8ED4-14A94F3467F5}"/>
              </a:ext>
            </a:extLst>
          </p:cNvPr>
          <p:cNvSpPr/>
          <p:nvPr/>
        </p:nvSpPr>
        <p:spPr>
          <a:xfrm>
            <a:off x="5039920" y="2051797"/>
            <a:ext cx="151158" cy="186114"/>
          </a:xfrm>
          <a:custGeom>
            <a:avLst/>
            <a:gdLst>
              <a:gd name="connsiteX0" fmla="*/ 111157 w 181641"/>
              <a:gd name="connsiteY0" fmla="*/ 223647 h 223647"/>
              <a:gd name="connsiteX1" fmla="*/ 181642 w 181641"/>
              <a:gd name="connsiteY1" fmla="*/ 223647 h 223647"/>
              <a:gd name="connsiteX2" fmla="*/ 181642 w 181641"/>
              <a:gd name="connsiteY2" fmla="*/ 0 h 223647"/>
              <a:gd name="connsiteX3" fmla="*/ 129064 w 181641"/>
              <a:gd name="connsiteY3" fmla="*/ 0 h 223647"/>
              <a:gd name="connsiteX4" fmla="*/ 129064 w 181641"/>
              <a:gd name="connsiteY4" fmla="*/ 154115 h 223647"/>
              <a:gd name="connsiteX5" fmla="*/ 128492 w 181641"/>
              <a:gd name="connsiteY5" fmla="*/ 154115 h 223647"/>
              <a:gd name="connsiteX6" fmla="*/ 69818 w 181641"/>
              <a:gd name="connsiteY6" fmla="*/ 0 h 223647"/>
              <a:gd name="connsiteX7" fmla="*/ 0 w 181641"/>
              <a:gd name="connsiteY7" fmla="*/ 0 h 223647"/>
              <a:gd name="connsiteX8" fmla="*/ 0 w 181641"/>
              <a:gd name="connsiteY8" fmla="*/ 223647 h 223647"/>
              <a:gd name="connsiteX9" fmla="*/ 52483 w 181641"/>
              <a:gd name="connsiteY9" fmla="*/ 223647 h 223647"/>
              <a:gd name="connsiteX10" fmla="*/ 52483 w 181641"/>
              <a:gd name="connsiteY10" fmla="*/ 68580 h 223647"/>
              <a:gd name="connsiteX11" fmla="*/ 53816 w 181641"/>
              <a:gd name="connsiteY11" fmla="*/ 68580 h 223647"/>
              <a:gd name="connsiteX12" fmla="*/ 111157 w 181641"/>
              <a:gd name="connsiteY12" fmla="*/ 223647 h 22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641" h="223647">
                <a:moveTo>
                  <a:pt x="111157" y="223647"/>
                </a:moveTo>
                <a:lnTo>
                  <a:pt x="181642" y="223647"/>
                </a:lnTo>
                <a:lnTo>
                  <a:pt x="181642" y="0"/>
                </a:lnTo>
                <a:lnTo>
                  <a:pt x="129064" y="0"/>
                </a:lnTo>
                <a:lnTo>
                  <a:pt x="129064" y="154115"/>
                </a:lnTo>
                <a:lnTo>
                  <a:pt x="128492" y="154115"/>
                </a:lnTo>
                <a:lnTo>
                  <a:pt x="69818" y="0"/>
                </a:lnTo>
                <a:lnTo>
                  <a:pt x="0" y="0"/>
                </a:lnTo>
                <a:lnTo>
                  <a:pt x="0" y="223647"/>
                </a:lnTo>
                <a:lnTo>
                  <a:pt x="52483" y="223647"/>
                </a:lnTo>
                <a:lnTo>
                  <a:pt x="52483" y="68580"/>
                </a:lnTo>
                <a:lnTo>
                  <a:pt x="53816" y="68580"/>
                </a:lnTo>
                <a:lnTo>
                  <a:pt x="111157" y="223647"/>
                </a:lnTo>
                <a:close/>
              </a:path>
            </a:pathLst>
          </a:custGeom>
          <a:solidFill>
            <a:srgbClr val="6B6A6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47" name="Forma Livre: Forma 46">
            <a:extLst>
              <a:ext uri="{FF2B5EF4-FFF2-40B4-BE49-F238E27FC236}">
                <a16:creationId xmlns:a16="http://schemas.microsoft.com/office/drawing/2014/main" id="{779A1242-8738-BF44-3936-B01410081D53}"/>
              </a:ext>
            </a:extLst>
          </p:cNvPr>
          <p:cNvSpPr/>
          <p:nvPr/>
        </p:nvSpPr>
        <p:spPr>
          <a:xfrm>
            <a:off x="5222071" y="2051797"/>
            <a:ext cx="50095" cy="186113"/>
          </a:xfrm>
          <a:custGeom>
            <a:avLst/>
            <a:gdLst>
              <a:gd name="connsiteX0" fmla="*/ 0 w 60197"/>
              <a:gd name="connsiteY0" fmla="*/ 0 h 223646"/>
              <a:gd name="connsiteX1" fmla="*/ 60198 w 60197"/>
              <a:gd name="connsiteY1" fmla="*/ 0 h 223646"/>
              <a:gd name="connsiteX2" fmla="*/ 60198 w 60197"/>
              <a:gd name="connsiteY2" fmla="*/ 223647 h 223646"/>
              <a:gd name="connsiteX3" fmla="*/ 0 w 60197"/>
              <a:gd name="connsiteY3" fmla="*/ 223647 h 22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7" h="223646">
                <a:moveTo>
                  <a:pt x="0" y="0"/>
                </a:moveTo>
                <a:lnTo>
                  <a:pt x="60198" y="0"/>
                </a:lnTo>
                <a:lnTo>
                  <a:pt x="60198" y="223647"/>
                </a:lnTo>
                <a:lnTo>
                  <a:pt x="0" y="223647"/>
                </a:lnTo>
                <a:close/>
              </a:path>
            </a:pathLst>
          </a:custGeom>
          <a:solidFill>
            <a:srgbClr val="6B6A6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48" name="Forma Livre: Forma 47">
            <a:extLst>
              <a:ext uri="{FF2B5EF4-FFF2-40B4-BE49-F238E27FC236}">
                <a16:creationId xmlns:a16="http://schemas.microsoft.com/office/drawing/2014/main" id="{A463BC6C-6A82-51D2-6A64-C49854F6E2A1}"/>
              </a:ext>
            </a:extLst>
          </p:cNvPr>
          <p:cNvSpPr/>
          <p:nvPr/>
        </p:nvSpPr>
        <p:spPr>
          <a:xfrm>
            <a:off x="5284215" y="2051797"/>
            <a:ext cx="176285" cy="186114"/>
          </a:xfrm>
          <a:custGeom>
            <a:avLst/>
            <a:gdLst>
              <a:gd name="connsiteX0" fmla="*/ 57721 w 211836"/>
              <a:gd name="connsiteY0" fmla="*/ 223647 h 223647"/>
              <a:gd name="connsiteX1" fmla="*/ 0 w 211836"/>
              <a:gd name="connsiteY1" fmla="*/ 223647 h 223647"/>
              <a:gd name="connsiteX2" fmla="*/ 74390 w 211836"/>
              <a:gd name="connsiteY2" fmla="*/ 0 h 223647"/>
              <a:gd name="connsiteX3" fmla="*/ 140684 w 211836"/>
              <a:gd name="connsiteY3" fmla="*/ 0 h 223647"/>
              <a:gd name="connsiteX4" fmla="*/ 211836 w 211836"/>
              <a:gd name="connsiteY4" fmla="*/ 223647 h 223647"/>
              <a:gd name="connsiteX5" fmla="*/ 149638 w 211836"/>
              <a:gd name="connsiteY5" fmla="*/ 223647 h 223647"/>
              <a:gd name="connsiteX6" fmla="*/ 107061 w 211836"/>
              <a:gd name="connsiteY6" fmla="*/ 45529 h 223647"/>
              <a:gd name="connsiteX7" fmla="*/ 57721 w 211836"/>
              <a:gd name="connsiteY7" fmla="*/ 223647 h 22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836" h="223647">
                <a:moveTo>
                  <a:pt x="57721" y="223647"/>
                </a:moveTo>
                <a:lnTo>
                  <a:pt x="0" y="223647"/>
                </a:lnTo>
                <a:lnTo>
                  <a:pt x="74390" y="0"/>
                </a:lnTo>
                <a:lnTo>
                  <a:pt x="140684" y="0"/>
                </a:lnTo>
                <a:lnTo>
                  <a:pt x="211836" y="223647"/>
                </a:lnTo>
                <a:lnTo>
                  <a:pt x="149638" y="223647"/>
                </a:lnTo>
                <a:lnTo>
                  <a:pt x="107061" y="45529"/>
                </a:lnTo>
                <a:lnTo>
                  <a:pt x="57721" y="223647"/>
                </a:lnTo>
                <a:close/>
              </a:path>
            </a:pathLst>
          </a:custGeom>
          <a:solidFill>
            <a:srgbClr val="6B6A6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6EC3724-9CE6-1DAF-30F0-9F2F9E9E4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4852" y="923973"/>
            <a:ext cx="1412809" cy="936754"/>
          </a:xfrm>
          <a:prstGeom prst="rect">
            <a:avLst/>
          </a:prstGeom>
        </p:spPr>
      </p:pic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3187DA00-D963-4E0C-0B42-DB05BF108652}"/>
              </a:ext>
            </a:extLst>
          </p:cNvPr>
          <p:cNvCxnSpPr/>
          <p:nvPr/>
        </p:nvCxnSpPr>
        <p:spPr>
          <a:xfrm>
            <a:off x="1810871" y="3236259"/>
            <a:ext cx="0" cy="40341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04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953 0.00069 L 0 0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accel="49000" decel="48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3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0.02018 -4.81481E-6 L 1.875E-6 -4.81481E-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0.02018 -4.81481E-6 L 1.875E-6 -4.81481E-6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0.02018 -4.81481E-6 L 1.875E-6 -4.81481E-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0.02018 -4.81481E-6 L 1.875E-6 -4.81481E-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0.02018 -4.81481E-6 L 1.875E-6 -4.81481E-6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0.02018 -4.81481E-6 L 1.875E-6 -4.81481E-6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0.02018 -4.81481E-6 L 1.875E-6 -4.81481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0.02018 -4.81481E-6 L 1.875E-6 -4.81481E-6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0.02018 -4.81481E-6 L 1.875E-6 -4.81481E-6 " pathEditMode="relative" rAng="0" ptsTypes="AA">
                                      <p:cBhvr>
                                        <p:cTn id="6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0.02018 -4.81481E-6 L 1.875E-6 -4.81481E-6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0.02018 -4.81481E-6 L 1.875E-6 -4.81481E-6 " pathEditMode="relative" rAng="0" ptsTypes="AA">
                                      <p:cBhvr>
                                        <p:cTn id="7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0.02018 -4.81481E-6 L 1.875E-6 -4.81481E-6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0.02018 -4.81481E-6 L 1.875E-6 -4.81481E-6 " pathEditMode="relative" rAng="0" ptsTypes="AA">
                                      <p:cBhvr>
                                        <p:cTn id="8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0.02018 -4.81481E-6 L 1.875E-6 -4.81481E-6 " pathEditMode="relative" rAng="0" ptsTypes="AA">
                                      <p:cBhvr>
                                        <p:cTn id="9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0.02018 -4.81481E-6 L 1.875E-6 -4.81481E-6 " pathEditMode="relative" rAng="0" ptsTypes="AA">
                                      <p:cBhvr>
                                        <p:cTn id="9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0.02018 0 L 0 0 " pathEditMode="relative" rAng="0" ptsTypes="AA">
                                      <p:cBhvr>
                                        <p:cTn id="10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path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0.02018 -4.81481E-6 L 1.875E-6 -4.81481E-6 " pathEditMode="relative" rAng="0" ptsTypes="AA">
                                      <p:cBhvr>
                                        <p:cTn id="10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>
            <a:extLst>
              <a:ext uri="{FF2B5EF4-FFF2-40B4-BE49-F238E27FC236}">
                <a16:creationId xmlns:a16="http://schemas.microsoft.com/office/drawing/2014/main" id="{A742106F-F5CB-4118-2580-0BA2F8BEEB5A}"/>
              </a:ext>
            </a:extLst>
          </p:cNvPr>
          <p:cNvSpPr/>
          <p:nvPr/>
        </p:nvSpPr>
        <p:spPr>
          <a:xfrm>
            <a:off x="-10437" y="-5649"/>
            <a:ext cx="12202437" cy="6858000"/>
          </a:xfrm>
          <a:prstGeom prst="rect">
            <a:avLst/>
          </a:prstGeom>
          <a:gradFill>
            <a:gsLst>
              <a:gs pos="0">
                <a:srgbClr val="096C36"/>
              </a:gs>
              <a:gs pos="100000">
                <a:srgbClr val="14A229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42" name="Forma Livre: Forma 41">
            <a:extLst>
              <a:ext uri="{FF2B5EF4-FFF2-40B4-BE49-F238E27FC236}">
                <a16:creationId xmlns:a16="http://schemas.microsoft.com/office/drawing/2014/main" id="{B76F2CE0-650C-49CE-CED2-95A5BDC756FE}"/>
              </a:ext>
            </a:extLst>
          </p:cNvPr>
          <p:cNvSpPr/>
          <p:nvPr/>
        </p:nvSpPr>
        <p:spPr>
          <a:xfrm>
            <a:off x="4520068" y="5237674"/>
            <a:ext cx="7932185" cy="2665106"/>
          </a:xfrm>
          <a:custGeom>
            <a:avLst/>
            <a:gdLst>
              <a:gd name="connsiteX0" fmla="*/ 1187768 w 1688687"/>
              <a:gd name="connsiteY0" fmla="*/ 278497 h 567376"/>
              <a:gd name="connsiteX1" fmla="*/ 1681163 w 1688687"/>
              <a:gd name="connsiteY1" fmla="*/ 167055 h 567376"/>
              <a:gd name="connsiteX2" fmla="*/ 1688687 w 1688687"/>
              <a:gd name="connsiteY2" fmla="*/ 174675 h 567376"/>
              <a:gd name="connsiteX3" fmla="*/ 844391 w 1688687"/>
              <a:gd name="connsiteY3" fmla="*/ 458996 h 567376"/>
              <a:gd name="connsiteX4" fmla="*/ 841438 w 1688687"/>
              <a:gd name="connsiteY4" fmla="*/ 457377 h 567376"/>
              <a:gd name="connsiteX5" fmla="*/ 500920 w 1688687"/>
              <a:gd name="connsiteY5" fmla="*/ 288879 h 567376"/>
              <a:gd name="connsiteX6" fmla="*/ 7525 w 1688687"/>
              <a:gd name="connsiteY6" fmla="*/ 400322 h 567376"/>
              <a:gd name="connsiteX7" fmla="*/ 0 w 1688687"/>
              <a:gd name="connsiteY7" fmla="*/ 392702 h 567376"/>
              <a:gd name="connsiteX8" fmla="*/ 844296 w 1688687"/>
              <a:gd name="connsiteY8" fmla="*/ 108381 h 567376"/>
              <a:gd name="connsiteX9" fmla="*/ 847249 w 1688687"/>
              <a:gd name="connsiteY9" fmla="*/ 109905 h 567376"/>
              <a:gd name="connsiteX10" fmla="*/ 1187768 w 1688687"/>
              <a:gd name="connsiteY10" fmla="*/ 278402 h 56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8687" h="567376">
                <a:moveTo>
                  <a:pt x="1187768" y="278497"/>
                </a:moveTo>
                <a:cubicBezTo>
                  <a:pt x="1357789" y="333171"/>
                  <a:pt x="1423226" y="352602"/>
                  <a:pt x="1681163" y="167055"/>
                </a:cubicBezTo>
                <a:cubicBezTo>
                  <a:pt x="1683544" y="169722"/>
                  <a:pt x="1686020" y="172293"/>
                  <a:pt x="1688687" y="174675"/>
                </a:cubicBezTo>
                <a:cubicBezTo>
                  <a:pt x="1436942" y="632637"/>
                  <a:pt x="1175480" y="635494"/>
                  <a:pt x="844391" y="458996"/>
                </a:cubicBezTo>
                <a:lnTo>
                  <a:pt x="841438" y="457377"/>
                </a:lnTo>
                <a:cubicBezTo>
                  <a:pt x="728663" y="396893"/>
                  <a:pt x="624078" y="328503"/>
                  <a:pt x="500920" y="288879"/>
                </a:cubicBezTo>
                <a:cubicBezTo>
                  <a:pt x="330898" y="234206"/>
                  <a:pt x="265462" y="214775"/>
                  <a:pt x="7525" y="400322"/>
                </a:cubicBezTo>
                <a:cubicBezTo>
                  <a:pt x="5144" y="397655"/>
                  <a:pt x="2667" y="395083"/>
                  <a:pt x="0" y="392702"/>
                </a:cubicBezTo>
                <a:cubicBezTo>
                  <a:pt x="251746" y="-65260"/>
                  <a:pt x="513207" y="-68118"/>
                  <a:pt x="844296" y="108381"/>
                </a:cubicBezTo>
                <a:lnTo>
                  <a:pt x="847249" y="109905"/>
                </a:lnTo>
                <a:cubicBezTo>
                  <a:pt x="960025" y="170388"/>
                  <a:pt x="1064609" y="238778"/>
                  <a:pt x="1187768" y="278402"/>
                </a:cubicBezTo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678561A-F511-2893-CE2B-146A4DB43239}"/>
              </a:ext>
            </a:extLst>
          </p:cNvPr>
          <p:cNvGrpSpPr/>
          <p:nvPr/>
        </p:nvGrpSpPr>
        <p:grpSpPr>
          <a:xfrm>
            <a:off x="-97441" y="0"/>
            <a:ext cx="12289441" cy="306758"/>
            <a:chOff x="-97441" y="0"/>
            <a:chExt cx="12289441" cy="306758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214749B4-EF1B-72C8-B801-CD6B1CCC6D4A}"/>
                </a:ext>
              </a:extLst>
            </p:cNvPr>
            <p:cNvGrpSpPr/>
            <p:nvPr/>
          </p:nvGrpSpPr>
          <p:grpSpPr>
            <a:xfrm>
              <a:off x="-97441" y="0"/>
              <a:ext cx="12289441" cy="306758"/>
              <a:chOff x="-97441" y="0"/>
              <a:chExt cx="12289441" cy="306758"/>
            </a:xfrm>
          </p:grpSpPr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40696FD5-213F-B4E2-03C7-FAAD81B4664D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306758"/>
              </a:xfrm>
              <a:prstGeom prst="rect">
                <a:avLst/>
              </a:prstGeom>
              <a:solidFill>
                <a:srgbClr val="033F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grpSp>
            <p:nvGrpSpPr>
              <p:cNvPr id="28" name="Agrupar 27">
                <a:extLst>
                  <a:ext uri="{FF2B5EF4-FFF2-40B4-BE49-F238E27FC236}">
                    <a16:creationId xmlns:a16="http://schemas.microsoft.com/office/drawing/2014/main" id="{E49851C8-A81A-5F6F-E974-CDE9C9581903}"/>
                  </a:ext>
                </a:extLst>
              </p:cNvPr>
              <p:cNvGrpSpPr/>
              <p:nvPr/>
            </p:nvGrpSpPr>
            <p:grpSpPr>
              <a:xfrm>
                <a:off x="-97441" y="14880"/>
                <a:ext cx="720080" cy="276999"/>
                <a:chOff x="-729797" y="-30840"/>
                <a:chExt cx="720080" cy="276999"/>
              </a:xfrm>
            </p:grpSpPr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BBB6BC30-372D-701A-9A5D-53F61AFE6638}"/>
                    </a:ext>
                  </a:extLst>
                </p:cNvPr>
                <p:cNvSpPr txBox="1"/>
                <p:nvPr/>
              </p:nvSpPr>
              <p:spPr>
                <a:xfrm>
                  <a:off x="-729797" y="-30840"/>
                  <a:ext cx="7200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200" b="1" dirty="0">
                      <a:solidFill>
                        <a:srgbClr val="FBB914"/>
                      </a:solidFill>
                      <a:latin typeface="Montserrat" panose="00000500000000000000" pitchFamily="2" charset="0"/>
                      <a:cs typeface="Poppins" panose="00000500000000000000" pitchFamily="2" charset="0"/>
                    </a:rPr>
                    <a:t>0</a:t>
                  </a:r>
                  <a:fld id="{4AAD895C-653A-4DC3-B843-50821B12EA04}" type="slidenum">
                    <a:rPr lang="pt-BR" sz="1200" b="1" smtClean="0">
                      <a:solidFill>
                        <a:srgbClr val="FBB914"/>
                      </a:solidFill>
                      <a:latin typeface="Montserrat" panose="00000500000000000000" pitchFamily="2" charset="0"/>
                      <a:cs typeface="Poppins" panose="00000500000000000000" pitchFamily="2" charset="0"/>
                    </a:rPr>
                    <a:pPr algn="ctr"/>
                    <a:t>10</a:t>
                  </a:fld>
                  <a:endParaRPr lang="pt-BR" sz="1200" b="1" dirty="0">
                    <a:solidFill>
                      <a:srgbClr val="FBB914"/>
                    </a:solidFill>
                    <a:latin typeface="Montserrat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  <p:cxnSp>
              <p:nvCxnSpPr>
                <p:cNvPr id="31" name="Conector reto 30">
                  <a:extLst>
                    <a:ext uri="{FF2B5EF4-FFF2-40B4-BE49-F238E27FC236}">
                      <a16:creationId xmlns:a16="http://schemas.microsoft.com/office/drawing/2014/main" id="{5C9D7C74-26C5-ACCB-FD98-E28CD7F661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19825" y="-353"/>
                  <a:ext cx="0" cy="21602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6DD5E104-E4C0-CB1B-3491-8AADA6C58518}"/>
                </a:ext>
              </a:extLst>
            </p:cNvPr>
            <p:cNvGrpSpPr/>
            <p:nvPr/>
          </p:nvGrpSpPr>
          <p:grpSpPr>
            <a:xfrm>
              <a:off x="10632504" y="44624"/>
              <a:ext cx="1447649" cy="204077"/>
              <a:chOff x="9501107" y="6158129"/>
              <a:chExt cx="900933" cy="127006"/>
            </a:xfrm>
          </p:grpSpPr>
          <p:grpSp>
            <p:nvGrpSpPr>
              <p:cNvPr id="7" name="Agrupar 6">
                <a:extLst>
                  <a:ext uri="{FF2B5EF4-FFF2-40B4-BE49-F238E27FC236}">
                    <a16:creationId xmlns:a16="http://schemas.microsoft.com/office/drawing/2014/main" id="{482A2890-DF8E-6FB7-FB17-B0749BC8FFDA}"/>
                  </a:ext>
                </a:extLst>
              </p:cNvPr>
              <p:cNvGrpSpPr/>
              <p:nvPr/>
            </p:nvGrpSpPr>
            <p:grpSpPr>
              <a:xfrm>
                <a:off x="9693535" y="6219942"/>
                <a:ext cx="708505" cy="65193"/>
                <a:chOff x="13800856" y="5798995"/>
                <a:chExt cx="3152012" cy="290035"/>
              </a:xfrm>
              <a:solidFill>
                <a:schemeClr val="bg1"/>
              </a:solidFill>
            </p:grpSpPr>
            <p:sp>
              <p:nvSpPr>
                <p:cNvPr id="12" name="Forma Livre: Forma 11">
                  <a:extLst>
                    <a:ext uri="{FF2B5EF4-FFF2-40B4-BE49-F238E27FC236}">
                      <a16:creationId xmlns:a16="http://schemas.microsoft.com/office/drawing/2014/main" id="{03C43E43-ED62-6EF4-4075-08429B4E26A0}"/>
                    </a:ext>
                  </a:extLst>
                </p:cNvPr>
                <p:cNvSpPr/>
                <p:nvPr/>
              </p:nvSpPr>
              <p:spPr>
                <a:xfrm>
                  <a:off x="15588412" y="5861479"/>
                  <a:ext cx="238410" cy="223647"/>
                </a:xfrm>
                <a:custGeom>
                  <a:avLst/>
                  <a:gdLst>
                    <a:gd name="connsiteX0" fmla="*/ 98393 w 238410"/>
                    <a:gd name="connsiteY0" fmla="*/ 223647 h 223647"/>
                    <a:gd name="connsiteX1" fmla="*/ 135826 w 238410"/>
                    <a:gd name="connsiteY1" fmla="*/ 223647 h 223647"/>
                    <a:gd name="connsiteX2" fmla="*/ 183928 w 238410"/>
                    <a:gd name="connsiteY2" fmla="*/ 53816 h 223647"/>
                    <a:gd name="connsiteX3" fmla="*/ 184499 w 238410"/>
                    <a:gd name="connsiteY3" fmla="*/ 53816 h 223647"/>
                    <a:gd name="connsiteX4" fmla="*/ 184499 w 238410"/>
                    <a:gd name="connsiteY4" fmla="*/ 223647 h 223647"/>
                    <a:gd name="connsiteX5" fmla="*/ 238411 w 238410"/>
                    <a:gd name="connsiteY5" fmla="*/ 223647 h 223647"/>
                    <a:gd name="connsiteX6" fmla="*/ 238411 w 238410"/>
                    <a:gd name="connsiteY6" fmla="*/ 0 h 223647"/>
                    <a:gd name="connsiteX7" fmla="*/ 151829 w 238410"/>
                    <a:gd name="connsiteY7" fmla="*/ 0 h 223647"/>
                    <a:gd name="connsiteX8" fmla="*/ 119158 w 238410"/>
                    <a:gd name="connsiteY8" fmla="*/ 140399 h 223647"/>
                    <a:gd name="connsiteX9" fmla="*/ 118491 w 238410"/>
                    <a:gd name="connsiteY9" fmla="*/ 140399 h 223647"/>
                    <a:gd name="connsiteX10" fmla="*/ 88773 w 238410"/>
                    <a:gd name="connsiteY10" fmla="*/ 0 h 223647"/>
                    <a:gd name="connsiteX11" fmla="*/ 0 w 238410"/>
                    <a:gd name="connsiteY11" fmla="*/ 0 h 223647"/>
                    <a:gd name="connsiteX12" fmla="*/ 0 w 238410"/>
                    <a:gd name="connsiteY12" fmla="*/ 223647 h 223647"/>
                    <a:gd name="connsiteX13" fmla="*/ 52483 w 238410"/>
                    <a:gd name="connsiteY13" fmla="*/ 223647 h 223647"/>
                    <a:gd name="connsiteX14" fmla="*/ 52483 w 238410"/>
                    <a:gd name="connsiteY14" fmla="*/ 53816 h 223647"/>
                    <a:gd name="connsiteX15" fmla="*/ 53150 w 238410"/>
                    <a:gd name="connsiteY15" fmla="*/ 53816 h 223647"/>
                    <a:gd name="connsiteX16" fmla="*/ 98393 w 238410"/>
                    <a:gd name="connsiteY16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38410" h="223647">
                      <a:moveTo>
                        <a:pt x="98393" y="223647"/>
                      </a:moveTo>
                      <a:lnTo>
                        <a:pt x="135826" y="223647"/>
                      </a:lnTo>
                      <a:lnTo>
                        <a:pt x="183928" y="53816"/>
                      </a:lnTo>
                      <a:lnTo>
                        <a:pt x="184499" y="53816"/>
                      </a:lnTo>
                      <a:lnTo>
                        <a:pt x="184499" y="223647"/>
                      </a:lnTo>
                      <a:lnTo>
                        <a:pt x="238411" y="223647"/>
                      </a:lnTo>
                      <a:lnTo>
                        <a:pt x="238411" y="0"/>
                      </a:lnTo>
                      <a:lnTo>
                        <a:pt x="151829" y="0"/>
                      </a:lnTo>
                      <a:lnTo>
                        <a:pt x="119158" y="140399"/>
                      </a:lnTo>
                      <a:lnTo>
                        <a:pt x="118491" y="140399"/>
                      </a:lnTo>
                      <a:lnTo>
                        <a:pt x="88773" y="0"/>
                      </a:lnTo>
                      <a:lnTo>
                        <a:pt x="0" y="0"/>
                      </a:lnTo>
                      <a:lnTo>
                        <a:pt x="0" y="223647"/>
                      </a:lnTo>
                      <a:lnTo>
                        <a:pt x="52483" y="223647"/>
                      </a:lnTo>
                      <a:lnTo>
                        <a:pt x="52483" y="53816"/>
                      </a:lnTo>
                      <a:lnTo>
                        <a:pt x="53150" y="53816"/>
                      </a:lnTo>
                      <a:lnTo>
                        <a:pt x="98393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3" name="Forma Livre: Forma 12">
                  <a:extLst>
                    <a:ext uri="{FF2B5EF4-FFF2-40B4-BE49-F238E27FC236}">
                      <a16:creationId xmlns:a16="http://schemas.microsoft.com/office/drawing/2014/main" id="{031DE02E-0E21-23C6-E901-A3303DAE66E8}"/>
                    </a:ext>
                  </a:extLst>
                </p:cNvPr>
                <p:cNvSpPr/>
                <p:nvPr/>
              </p:nvSpPr>
              <p:spPr>
                <a:xfrm>
                  <a:off x="16057233" y="5861479"/>
                  <a:ext cx="153447" cy="223647"/>
                </a:xfrm>
                <a:custGeom>
                  <a:avLst/>
                  <a:gdLst>
                    <a:gd name="connsiteX0" fmla="*/ 0 w 153447"/>
                    <a:gd name="connsiteY0" fmla="*/ 223647 h 223647"/>
                    <a:gd name="connsiteX1" fmla="*/ 153448 w 153447"/>
                    <a:gd name="connsiteY1" fmla="*/ 223647 h 223647"/>
                    <a:gd name="connsiteX2" fmla="*/ 153448 w 153447"/>
                    <a:gd name="connsiteY2" fmla="*/ 179451 h 223647"/>
                    <a:gd name="connsiteX3" fmla="*/ 63722 w 153447"/>
                    <a:gd name="connsiteY3" fmla="*/ 179451 h 223647"/>
                    <a:gd name="connsiteX4" fmla="*/ 152495 w 153447"/>
                    <a:gd name="connsiteY4" fmla="*/ 47720 h 223647"/>
                    <a:gd name="connsiteX5" fmla="*/ 152495 w 153447"/>
                    <a:gd name="connsiteY5" fmla="*/ 0 h 223647"/>
                    <a:gd name="connsiteX6" fmla="*/ 1905 w 153447"/>
                    <a:gd name="connsiteY6" fmla="*/ 0 h 223647"/>
                    <a:gd name="connsiteX7" fmla="*/ 1905 w 153447"/>
                    <a:gd name="connsiteY7" fmla="*/ 44196 h 223647"/>
                    <a:gd name="connsiteX8" fmla="*/ 85820 w 153447"/>
                    <a:gd name="connsiteY8" fmla="*/ 44196 h 223647"/>
                    <a:gd name="connsiteX9" fmla="*/ 0 w 153447"/>
                    <a:gd name="connsiteY9" fmla="*/ 173641 h 223647"/>
                    <a:gd name="connsiteX10" fmla="*/ 0 w 153447"/>
                    <a:gd name="connsiteY10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3447" h="223647">
                      <a:moveTo>
                        <a:pt x="0" y="223647"/>
                      </a:moveTo>
                      <a:lnTo>
                        <a:pt x="153448" y="223647"/>
                      </a:lnTo>
                      <a:lnTo>
                        <a:pt x="153448" y="179451"/>
                      </a:lnTo>
                      <a:lnTo>
                        <a:pt x="63722" y="179451"/>
                      </a:lnTo>
                      <a:lnTo>
                        <a:pt x="152495" y="47720"/>
                      </a:lnTo>
                      <a:lnTo>
                        <a:pt x="152495" y="0"/>
                      </a:lnTo>
                      <a:lnTo>
                        <a:pt x="1905" y="0"/>
                      </a:lnTo>
                      <a:lnTo>
                        <a:pt x="1905" y="44196"/>
                      </a:lnTo>
                      <a:lnTo>
                        <a:pt x="85820" y="44196"/>
                      </a:lnTo>
                      <a:lnTo>
                        <a:pt x="0" y="173641"/>
                      </a:ln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4" name="Forma Livre: Forma 13">
                  <a:extLst>
                    <a:ext uri="{FF2B5EF4-FFF2-40B4-BE49-F238E27FC236}">
                      <a16:creationId xmlns:a16="http://schemas.microsoft.com/office/drawing/2014/main" id="{5BC4E1F0-A3E9-9518-10A6-7D3ADCB43351}"/>
                    </a:ext>
                  </a:extLst>
                </p:cNvPr>
                <p:cNvSpPr/>
                <p:nvPr/>
              </p:nvSpPr>
              <p:spPr>
                <a:xfrm>
                  <a:off x="16225730" y="5798995"/>
                  <a:ext cx="198691" cy="289941"/>
                </a:xfrm>
                <a:custGeom>
                  <a:avLst/>
                  <a:gdLst>
                    <a:gd name="connsiteX0" fmla="*/ 61246 w 198691"/>
                    <a:gd name="connsiteY0" fmla="*/ 174308 h 289941"/>
                    <a:gd name="connsiteX1" fmla="*/ 99060 w 198691"/>
                    <a:gd name="connsiteY1" fmla="*/ 101537 h 289941"/>
                    <a:gd name="connsiteX2" fmla="*/ 136589 w 198691"/>
                    <a:gd name="connsiteY2" fmla="*/ 174308 h 289941"/>
                    <a:gd name="connsiteX3" fmla="*/ 99060 w 198691"/>
                    <a:gd name="connsiteY3" fmla="*/ 247079 h 289941"/>
                    <a:gd name="connsiteX4" fmla="*/ 98774 w 198691"/>
                    <a:gd name="connsiteY4" fmla="*/ 247079 h 289941"/>
                    <a:gd name="connsiteX5" fmla="*/ 61246 w 198691"/>
                    <a:gd name="connsiteY5" fmla="*/ 174308 h 289941"/>
                    <a:gd name="connsiteX6" fmla="*/ 0 w 198691"/>
                    <a:gd name="connsiteY6" fmla="*/ 174308 h 289941"/>
                    <a:gd name="connsiteX7" fmla="*/ 99346 w 198691"/>
                    <a:gd name="connsiteY7" fmla="*/ 289941 h 289941"/>
                    <a:gd name="connsiteX8" fmla="*/ 198692 w 198691"/>
                    <a:gd name="connsiteY8" fmla="*/ 174308 h 289941"/>
                    <a:gd name="connsiteX9" fmla="*/ 99346 w 198691"/>
                    <a:gd name="connsiteY9" fmla="*/ 58674 h 289941"/>
                    <a:gd name="connsiteX10" fmla="*/ 0 w 198691"/>
                    <a:gd name="connsiteY10" fmla="*/ 174308 h 289941"/>
                    <a:gd name="connsiteX11" fmla="*/ 72771 w 198691"/>
                    <a:gd name="connsiteY11" fmla="*/ 0 h 289941"/>
                    <a:gd name="connsiteX12" fmla="*/ 50006 w 198691"/>
                    <a:gd name="connsiteY12" fmla="*/ 46768 h 289941"/>
                    <a:gd name="connsiteX13" fmla="*/ 86582 w 198691"/>
                    <a:gd name="connsiteY13" fmla="*/ 46768 h 289941"/>
                    <a:gd name="connsiteX14" fmla="*/ 99060 w 198691"/>
                    <a:gd name="connsiteY14" fmla="*/ 19812 h 289941"/>
                    <a:gd name="connsiteX15" fmla="*/ 112204 w 198691"/>
                    <a:gd name="connsiteY15" fmla="*/ 46768 h 289941"/>
                    <a:gd name="connsiteX16" fmla="*/ 148685 w 198691"/>
                    <a:gd name="connsiteY16" fmla="*/ 46768 h 289941"/>
                    <a:gd name="connsiteX17" fmla="*/ 126587 w 198691"/>
                    <a:gd name="connsiteY17" fmla="*/ 0 h 289941"/>
                    <a:gd name="connsiteX18" fmla="*/ 72771 w 198691"/>
                    <a:gd name="connsiteY18" fmla="*/ 0 h 289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8691" h="289941">
                      <a:moveTo>
                        <a:pt x="61246" y="174308"/>
                      </a:moveTo>
                      <a:cubicBezTo>
                        <a:pt x="61246" y="130778"/>
                        <a:pt x="73438" y="101537"/>
                        <a:pt x="99060" y="101537"/>
                      </a:cubicBezTo>
                      <a:cubicBezTo>
                        <a:pt x="124682" y="101537"/>
                        <a:pt x="136589" y="130683"/>
                        <a:pt x="136589" y="174308"/>
                      </a:cubicBezTo>
                      <a:cubicBezTo>
                        <a:pt x="136589" y="218504"/>
                        <a:pt x="124397" y="247079"/>
                        <a:pt x="99060" y="247079"/>
                      </a:cubicBezTo>
                      <a:lnTo>
                        <a:pt x="98774" y="247079"/>
                      </a:lnTo>
                      <a:cubicBezTo>
                        <a:pt x="73438" y="247079"/>
                        <a:pt x="61246" y="218599"/>
                        <a:pt x="61246" y="174308"/>
                      </a:cubicBezTo>
                      <a:moveTo>
                        <a:pt x="0" y="174308"/>
                      </a:moveTo>
                      <a:cubicBezTo>
                        <a:pt x="0" y="257270"/>
                        <a:pt x="50578" y="289941"/>
                        <a:pt x="99346" y="289941"/>
                      </a:cubicBezTo>
                      <a:cubicBezTo>
                        <a:pt x="148114" y="289941"/>
                        <a:pt x="198692" y="257270"/>
                        <a:pt x="198692" y="174308"/>
                      </a:cubicBezTo>
                      <a:cubicBezTo>
                        <a:pt x="198692" y="91345"/>
                        <a:pt x="148018" y="58674"/>
                        <a:pt x="99346" y="58674"/>
                      </a:cubicBezTo>
                      <a:cubicBezTo>
                        <a:pt x="50673" y="58674"/>
                        <a:pt x="0" y="91345"/>
                        <a:pt x="0" y="174308"/>
                      </a:cubicBezTo>
                      <a:close/>
                      <a:moveTo>
                        <a:pt x="72771" y="0"/>
                      </a:moveTo>
                      <a:lnTo>
                        <a:pt x="50006" y="46768"/>
                      </a:lnTo>
                      <a:lnTo>
                        <a:pt x="86582" y="46768"/>
                      </a:lnTo>
                      <a:lnTo>
                        <a:pt x="99060" y="19812"/>
                      </a:lnTo>
                      <a:lnTo>
                        <a:pt x="112204" y="46768"/>
                      </a:lnTo>
                      <a:lnTo>
                        <a:pt x="148685" y="46768"/>
                      </a:lnTo>
                      <a:lnTo>
                        <a:pt x="126587" y="0"/>
                      </a:lnTo>
                      <a:lnTo>
                        <a:pt x="72771" y="0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" name="Forma Livre: Forma 14">
                  <a:extLst>
                    <a:ext uri="{FF2B5EF4-FFF2-40B4-BE49-F238E27FC236}">
                      <a16:creationId xmlns:a16="http://schemas.microsoft.com/office/drawing/2014/main" id="{1F37BD4E-5272-F879-EDF8-2296923269B5}"/>
                    </a:ext>
                  </a:extLst>
                </p:cNvPr>
                <p:cNvSpPr/>
                <p:nvPr/>
              </p:nvSpPr>
              <p:spPr>
                <a:xfrm>
                  <a:off x="13987260" y="5861479"/>
                  <a:ext cx="211836" cy="223647"/>
                </a:xfrm>
                <a:custGeom>
                  <a:avLst/>
                  <a:gdLst>
                    <a:gd name="connsiteX0" fmla="*/ 57721 w 211836"/>
                    <a:gd name="connsiteY0" fmla="*/ 223647 h 223647"/>
                    <a:gd name="connsiteX1" fmla="*/ 0 w 211836"/>
                    <a:gd name="connsiteY1" fmla="*/ 223647 h 223647"/>
                    <a:gd name="connsiteX2" fmla="*/ 74390 w 211836"/>
                    <a:gd name="connsiteY2" fmla="*/ 0 h 223647"/>
                    <a:gd name="connsiteX3" fmla="*/ 140684 w 211836"/>
                    <a:gd name="connsiteY3" fmla="*/ 0 h 223647"/>
                    <a:gd name="connsiteX4" fmla="*/ 211836 w 211836"/>
                    <a:gd name="connsiteY4" fmla="*/ 223647 h 223647"/>
                    <a:gd name="connsiteX5" fmla="*/ 149638 w 211836"/>
                    <a:gd name="connsiteY5" fmla="*/ 223647 h 223647"/>
                    <a:gd name="connsiteX6" fmla="*/ 107061 w 211836"/>
                    <a:gd name="connsiteY6" fmla="*/ 45529 h 223647"/>
                    <a:gd name="connsiteX7" fmla="*/ 57721 w 211836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836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390" y="0"/>
                      </a:lnTo>
                      <a:lnTo>
                        <a:pt x="140684" y="0"/>
                      </a:lnTo>
                      <a:lnTo>
                        <a:pt x="211836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6" name="Forma Livre: Forma 15">
                  <a:extLst>
                    <a:ext uri="{FF2B5EF4-FFF2-40B4-BE49-F238E27FC236}">
                      <a16:creationId xmlns:a16="http://schemas.microsoft.com/office/drawing/2014/main" id="{89F8F94C-F3C9-C40B-61CC-74DD89A216E0}"/>
                    </a:ext>
                  </a:extLst>
                </p:cNvPr>
                <p:cNvSpPr/>
                <p:nvPr/>
              </p:nvSpPr>
              <p:spPr>
                <a:xfrm>
                  <a:off x="14213669" y="5861479"/>
                  <a:ext cx="181641" cy="223647"/>
                </a:xfrm>
                <a:custGeom>
                  <a:avLst/>
                  <a:gdLst>
                    <a:gd name="connsiteX0" fmla="*/ 111157 w 181641"/>
                    <a:gd name="connsiteY0" fmla="*/ 223647 h 223647"/>
                    <a:gd name="connsiteX1" fmla="*/ 53816 w 181641"/>
                    <a:gd name="connsiteY1" fmla="*/ 68580 h 223647"/>
                    <a:gd name="connsiteX2" fmla="*/ 52578 w 181641"/>
                    <a:gd name="connsiteY2" fmla="*/ 68580 h 223647"/>
                    <a:gd name="connsiteX3" fmla="*/ 52578 w 181641"/>
                    <a:gd name="connsiteY3" fmla="*/ 223647 h 223647"/>
                    <a:gd name="connsiteX4" fmla="*/ 0 w 181641"/>
                    <a:gd name="connsiteY4" fmla="*/ 223647 h 223647"/>
                    <a:gd name="connsiteX5" fmla="*/ 0 w 181641"/>
                    <a:gd name="connsiteY5" fmla="*/ 0 h 223647"/>
                    <a:gd name="connsiteX6" fmla="*/ 69818 w 181641"/>
                    <a:gd name="connsiteY6" fmla="*/ 0 h 223647"/>
                    <a:gd name="connsiteX7" fmla="*/ 128492 w 181641"/>
                    <a:gd name="connsiteY7" fmla="*/ 154115 h 223647"/>
                    <a:gd name="connsiteX8" fmla="*/ 129159 w 181641"/>
                    <a:gd name="connsiteY8" fmla="*/ 0 h 223647"/>
                    <a:gd name="connsiteX9" fmla="*/ 181642 w 181641"/>
                    <a:gd name="connsiteY9" fmla="*/ 0 h 223647"/>
                    <a:gd name="connsiteX10" fmla="*/ 181642 w 181641"/>
                    <a:gd name="connsiteY10" fmla="*/ 223647 h 223647"/>
                    <a:gd name="connsiteX11" fmla="*/ 111157 w 181641"/>
                    <a:gd name="connsiteY11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1641" h="223647">
                      <a:moveTo>
                        <a:pt x="111157" y="223647"/>
                      </a:moveTo>
                      <a:lnTo>
                        <a:pt x="53816" y="68580"/>
                      </a:lnTo>
                      <a:lnTo>
                        <a:pt x="52578" y="68580"/>
                      </a:lnTo>
                      <a:lnTo>
                        <a:pt x="52578" y="223647"/>
                      </a:lnTo>
                      <a:lnTo>
                        <a:pt x="0" y="223647"/>
                      </a:lnTo>
                      <a:lnTo>
                        <a:pt x="0" y="0"/>
                      </a:lnTo>
                      <a:lnTo>
                        <a:pt x="69818" y="0"/>
                      </a:lnTo>
                      <a:lnTo>
                        <a:pt x="128492" y="154115"/>
                      </a:lnTo>
                      <a:lnTo>
                        <a:pt x="129159" y="0"/>
                      </a:lnTo>
                      <a:lnTo>
                        <a:pt x="181642" y="0"/>
                      </a:lnTo>
                      <a:lnTo>
                        <a:pt x="181642" y="223647"/>
                      </a:lnTo>
                      <a:lnTo>
                        <a:pt x="111157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7" name="Forma Livre: Forma 16">
                  <a:extLst>
                    <a:ext uri="{FF2B5EF4-FFF2-40B4-BE49-F238E27FC236}">
                      <a16:creationId xmlns:a16="http://schemas.microsoft.com/office/drawing/2014/main" id="{38800513-FA8B-4316-B915-FB05B2665BBA}"/>
                    </a:ext>
                  </a:extLst>
                </p:cNvPr>
                <p:cNvSpPr/>
                <p:nvPr/>
              </p:nvSpPr>
              <p:spPr>
                <a:xfrm>
                  <a:off x="14417980" y="5857764"/>
                  <a:ext cx="166687" cy="231266"/>
                </a:xfrm>
                <a:custGeom>
                  <a:avLst/>
                  <a:gdLst>
                    <a:gd name="connsiteX0" fmla="*/ 164116 w 166687"/>
                    <a:gd name="connsiteY0" fmla="*/ 170688 h 231266"/>
                    <a:gd name="connsiteX1" fmla="*/ 166688 w 166687"/>
                    <a:gd name="connsiteY1" fmla="*/ 222599 h 231266"/>
                    <a:gd name="connsiteX2" fmla="*/ 111538 w 166687"/>
                    <a:gd name="connsiteY2" fmla="*/ 231267 h 231266"/>
                    <a:gd name="connsiteX3" fmla="*/ 0 w 166687"/>
                    <a:gd name="connsiteY3" fmla="*/ 114014 h 231266"/>
                    <a:gd name="connsiteX4" fmla="*/ 111157 w 166687"/>
                    <a:gd name="connsiteY4" fmla="*/ 0 h 231266"/>
                    <a:gd name="connsiteX5" fmla="*/ 165259 w 166687"/>
                    <a:gd name="connsiteY5" fmla="*/ 10287 h 231266"/>
                    <a:gd name="connsiteX6" fmla="*/ 162020 w 166687"/>
                    <a:gd name="connsiteY6" fmla="*/ 59627 h 231266"/>
                    <a:gd name="connsiteX7" fmla="*/ 118491 w 166687"/>
                    <a:gd name="connsiteY7" fmla="*/ 46768 h 231266"/>
                    <a:gd name="connsiteX8" fmla="*/ 62103 w 166687"/>
                    <a:gd name="connsiteY8" fmla="*/ 115348 h 231266"/>
                    <a:gd name="connsiteX9" fmla="*/ 121063 w 166687"/>
                    <a:gd name="connsiteY9" fmla="*/ 183261 h 231266"/>
                    <a:gd name="connsiteX10" fmla="*/ 164021 w 166687"/>
                    <a:gd name="connsiteY10" fmla="*/ 170783 h 23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6687" h="231266">
                      <a:moveTo>
                        <a:pt x="164116" y="170688"/>
                      </a:moveTo>
                      <a:lnTo>
                        <a:pt x="166688" y="222599"/>
                      </a:lnTo>
                      <a:cubicBezTo>
                        <a:pt x="147733" y="228410"/>
                        <a:pt x="128588" y="231267"/>
                        <a:pt x="111538" y="231267"/>
                      </a:cubicBezTo>
                      <a:cubicBezTo>
                        <a:pt x="46482" y="231267"/>
                        <a:pt x="0" y="192500"/>
                        <a:pt x="0" y="114014"/>
                      </a:cubicBezTo>
                      <a:cubicBezTo>
                        <a:pt x="0" y="48006"/>
                        <a:pt x="37814" y="0"/>
                        <a:pt x="111157" y="0"/>
                      </a:cubicBezTo>
                      <a:cubicBezTo>
                        <a:pt x="140303" y="0"/>
                        <a:pt x="159829" y="8001"/>
                        <a:pt x="165259" y="10287"/>
                      </a:cubicBezTo>
                      <a:lnTo>
                        <a:pt x="162020" y="59627"/>
                      </a:lnTo>
                      <a:cubicBezTo>
                        <a:pt x="154972" y="55436"/>
                        <a:pt x="137350" y="46768"/>
                        <a:pt x="118491" y="46768"/>
                      </a:cubicBezTo>
                      <a:cubicBezTo>
                        <a:pt x="80010" y="46768"/>
                        <a:pt x="62103" y="71723"/>
                        <a:pt x="62103" y="115348"/>
                      </a:cubicBezTo>
                      <a:cubicBezTo>
                        <a:pt x="62103" y="153829"/>
                        <a:pt x="83248" y="183261"/>
                        <a:pt x="121063" y="183261"/>
                      </a:cubicBezTo>
                      <a:cubicBezTo>
                        <a:pt x="142494" y="183261"/>
                        <a:pt x="158210" y="174593"/>
                        <a:pt x="164021" y="170783"/>
                      </a:cubicBezTo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8" name="Forma Livre: Forma 17">
                  <a:extLst>
                    <a:ext uri="{FF2B5EF4-FFF2-40B4-BE49-F238E27FC236}">
                      <a16:creationId xmlns:a16="http://schemas.microsoft.com/office/drawing/2014/main" id="{61386D33-E58E-647F-3344-1F8CC50EED83}"/>
                    </a:ext>
                  </a:extLst>
                </p:cNvPr>
                <p:cNvSpPr/>
                <p:nvPr/>
              </p:nvSpPr>
              <p:spPr>
                <a:xfrm>
                  <a:off x="14595145" y="5857669"/>
                  <a:ext cx="198691" cy="231266"/>
                </a:xfrm>
                <a:custGeom>
                  <a:avLst/>
                  <a:gdLst>
                    <a:gd name="connsiteX0" fmla="*/ 61246 w 198691"/>
                    <a:gd name="connsiteY0" fmla="*/ 115633 h 231266"/>
                    <a:gd name="connsiteX1" fmla="*/ 98679 w 198691"/>
                    <a:gd name="connsiteY1" fmla="*/ 188404 h 231266"/>
                    <a:gd name="connsiteX2" fmla="*/ 136493 w 198691"/>
                    <a:gd name="connsiteY2" fmla="*/ 115633 h 231266"/>
                    <a:gd name="connsiteX3" fmla="*/ 98965 w 198691"/>
                    <a:gd name="connsiteY3" fmla="*/ 42863 h 231266"/>
                    <a:gd name="connsiteX4" fmla="*/ 61150 w 198691"/>
                    <a:gd name="connsiteY4" fmla="*/ 115633 h 231266"/>
                    <a:gd name="connsiteX5" fmla="*/ 0 w 198691"/>
                    <a:gd name="connsiteY5" fmla="*/ 115633 h 231266"/>
                    <a:gd name="connsiteX6" fmla="*/ 99346 w 198691"/>
                    <a:gd name="connsiteY6" fmla="*/ 0 h 231266"/>
                    <a:gd name="connsiteX7" fmla="*/ 198692 w 198691"/>
                    <a:gd name="connsiteY7" fmla="*/ 115633 h 231266"/>
                    <a:gd name="connsiteX8" fmla="*/ 99346 w 198691"/>
                    <a:gd name="connsiteY8" fmla="*/ 231267 h 231266"/>
                    <a:gd name="connsiteX9" fmla="*/ 0 w 198691"/>
                    <a:gd name="connsiteY9" fmla="*/ 115633 h 23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8691" h="231266">
                      <a:moveTo>
                        <a:pt x="61246" y="115633"/>
                      </a:moveTo>
                      <a:cubicBezTo>
                        <a:pt x="61246" y="159829"/>
                        <a:pt x="73438" y="188404"/>
                        <a:pt x="98679" y="188404"/>
                      </a:cubicBezTo>
                      <a:cubicBezTo>
                        <a:pt x="123920" y="188404"/>
                        <a:pt x="136493" y="159925"/>
                        <a:pt x="136493" y="115633"/>
                      </a:cubicBezTo>
                      <a:cubicBezTo>
                        <a:pt x="136493" y="72104"/>
                        <a:pt x="124301" y="42863"/>
                        <a:pt x="98965" y="42863"/>
                      </a:cubicBezTo>
                      <a:cubicBezTo>
                        <a:pt x="73628" y="42863"/>
                        <a:pt x="61150" y="72009"/>
                        <a:pt x="61150" y="115633"/>
                      </a:cubicBezTo>
                      <a:moveTo>
                        <a:pt x="0" y="115633"/>
                      </a:moveTo>
                      <a:cubicBezTo>
                        <a:pt x="0" y="32671"/>
                        <a:pt x="50578" y="0"/>
                        <a:pt x="99346" y="0"/>
                      </a:cubicBezTo>
                      <a:cubicBezTo>
                        <a:pt x="148019" y="0"/>
                        <a:pt x="198692" y="32671"/>
                        <a:pt x="198692" y="115633"/>
                      </a:cubicBezTo>
                      <a:cubicBezTo>
                        <a:pt x="198692" y="198596"/>
                        <a:pt x="148114" y="231267"/>
                        <a:pt x="99346" y="231267"/>
                      </a:cubicBezTo>
                      <a:cubicBezTo>
                        <a:pt x="50578" y="231267"/>
                        <a:pt x="0" y="198596"/>
                        <a:pt x="0" y="115633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" name="Forma Livre: Forma 18">
                  <a:extLst>
                    <a:ext uri="{FF2B5EF4-FFF2-40B4-BE49-F238E27FC236}">
                      <a16:creationId xmlns:a16="http://schemas.microsoft.com/office/drawing/2014/main" id="{ED934BB2-20B0-7CC4-7FF4-45AC630E69D5}"/>
                    </a:ext>
                  </a:extLst>
                </p:cNvPr>
                <p:cNvSpPr/>
                <p:nvPr/>
              </p:nvSpPr>
              <p:spPr>
                <a:xfrm>
                  <a:off x="14898231" y="5861479"/>
                  <a:ext cx="188690" cy="223647"/>
                </a:xfrm>
                <a:custGeom>
                  <a:avLst/>
                  <a:gdLst>
                    <a:gd name="connsiteX0" fmla="*/ 60198 w 188690"/>
                    <a:gd name="connsiteY0" fmla="*/ 44196 h 223647"/>
                    <a:gd name="connsiteX1" fmla="*/ 60198 w 188690"/>
                    <a:gd name="connsiteY1" fmla="*/ 180689 h 223647"/>
                    <a:gd name="connsiteX2" fmla="*/ 73343 w 188690"/>
                    <a:gd name="connsiteY2" fmla="*/ 180689 h 223647"/>
                    <a:gd name="connsiteX3" fmla="*/ 125254 w 188690"/>
                    <a:gd name="connsiteY3" fmla="*/ 112776 h 223647"/>
                    <a:gd name="connsiteX4" fmla="*/ 65056 w 188690"/>
                    <a:gd name="connsiteY4" fmla="*/ 44196 h 223647"/>
                    <a:gd name="connsiteX5" fmla="*/ 60293 w 188690"/>
                    <a:gd name="connsiteY5" fmla="*/ 44196 h 223647"/>
                    <a:gd name="connsiteX6" fmla="*/ 0 w 188690"/>
                    <a:gd name="connsiteY6" fmla="*/ 223647 h 223647"/>
                    <a:gd name="connsiteX7" fmla="*/ 0 w 188690"/>
                    <a:gd name="connsiteY7" fmla="*/ 0 h 223647"/>
                    <a:gd name="connsiteX8" fmla="*/ 86201 w 188690"/>
                    <a:gd name="connsiteY8" fmla="*/ 0 h 223647"/>
                    <a:gd name="connsiteX9" fmla="*/ 188690 w 188690"/>
                    <a:gd name="connsiteY9" fmla="*/ 110585 h 223647"/>
                    <a:gd name="connsiteX10" fmla="*/ 76867 w 188690"/>
                    <a:gd name="connsiteY10" fmla="*/ 223647 h 223647"/>
                    <a:gd name="connsiteX11" fmla="*/ 0 w 188690"/>
                    <a:gd name="connsiteY11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8690" h="223647">
                      <a:moveTo>
                        <a:pt x="60198" y="44196"/>
                      </a:moveTo>
                      <a:lnTo>
                        <a:pt x="60198" y="180689"/>
                      </a:lnTo>
                      <a:lnTo>
                        <a:pt x="73343" y="180689"/>
                      </a:lnTo>
                      <a:cubicBezTo>
                        <a:pt x="107918" y="180689"/>
                        <a:pt x="125254" y="156020"/>
                        <a:pt x="125254" y="112776"/>
                      </a:cubicBezTo>
                      <a:cubicBezTo>
                        <a:pt x="125254" y="55436"/>
                        <a:pt x="97727" y="44196"/>
                        <a:pt x="65056" y="44196"/>
                      </a:cubicBezTo>
                      <a:lnTo>
                        <a:pt x="60293" y="44196"/>
                      </a:lnTo>
                      <a:close/>
                      <a:moveTo>
                        <a:pt x="0" y="223647"/>
                      </a:moveTo>
                      <a:lnTo>
                        <a:pt x="0" y="0"/>
                      </a:lnTo>
                      <a:lnTo>
                        <a:pt x="86201" y="0"/>
                      </a:lnTo>
                      <a:cubicBezTo>
                        <a:pt x="151924" y="0"/>
                        <a:pt x="188690" y="43910"/>
                        <a:pt x="188690" y="110585"/>
                      </a:cubicBezTo>
                      <a:cubicBezTo>
                        <a:pt x="188690" y="188119"/>
                        <a:pt x="147638" y="223647"/>
                        <a:pt x="76867" y="223647"/>
                      </a:cubicBez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" name="Forma Livre: Forma 19">
                  <a:extLst>
                    <a:ext uri="{FF2B5EF4-FFF2-40B4-BE49-F238E27FC236}">
                      <a16:creationId xmlns:a16="http://schemas.microsoft.com/office/drawing/2014/main" id="{D3754126-E08F-C96F-4D4E-F79511E65F49}"/>
                    </a:ext>
                  </a:extLst>
                </p:cNvPr>
                <p:cNvSpPr/>
                <p:nvPr/>
              </p:nvSpPr>
              <p:spPr>
                <a:xfrm>
                  <a:off x="15078348" y="5861479"/>
                  <a:ext cx="211740" cy="223647"/>
                </a:xfrm>
                <a:custGeom>
                  <a:avLst/>
                  <a:gdLst>
                    <a:gd name="connsiteX0" fmla="*/ 57626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589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6966 w 211740"/>
                    <a:gd name="connsiteY6" fmla="*/ 45529 h 223647"/>
                    <a:gd name="connsiteX7" fmla="*/ 57626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626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589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6966" y="45529"/>
                      </a:lnTo>
                      <a:lnTo>
                        <a:pt x="57626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" name="Forma Livre: Forma 20">
                  <a:extLst>
                    <a:ext uri="{FF2B5EF4-FFF2-40B4-BE49-F238E27FC236}">
                      <a16:creationId xmlns:a16="http://schemas.microsoft.com/office/drawing/2014/main" id="{FAE73D05-FEB6-055F-0443-36401CB58D50}"/>
                    </a:ext>
                  </a:extLst>
                </p:cNvPr>
                <p:cNvSpPr/>
                <p:nvPr/>
              </p:nvSpPr>
              <p:spPr>
                <a:xfrm>
                  <a:off x="15362098" y="5861479"/>
                  <a:ext cx="211740" cy="223647"/>
                </a:xfrm>
                <a:custGeom>
                  <a:avLst/>
                  <a:gdLst>
                    <a:gd name="connsiteX0" fmla="*/ 57626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589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6966 w 211740"/>
                    <a:gd name="connsiteY6" fmla="*/ 45529 h 223647"/>
                    <a:gd name="connsiteX7" fmla="*/ 57626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626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589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6966" y="45529"/>
                      </a:lnTo>
                      <a:lnTo>
                        <a:pt x="57626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" name="Forma Livre: Forma 21">
                  <a:extLst>
                    <a:ext uri="{FF2B5EF4-FFF2-40B4-BE49-F238E27FC236}">
                      <a16:creationId xmlns:a16="http://schemas.microsoft.com/office/drawing/2014/main" id="{FB8D6CA9-A275-F3BB-9018-9845BECA510B}"/>
                    </a:ext>
                  </a:extLst>
                </p:cNvPr>
                <p:cNvSpPr/>
                <p:nvPr/>
              </p:nvSpPr>
              <p:spPr>
                <a:xfrm>
                  <a:off x="15841301" y="5861479"/>
                  <a:ext cx="211740" cy="223647"/>
                </a:xfrm>
                <a:custGeom>
                  <a:avLst/>
                  <a:gdLst>
                    <a:gd name="connsiteX0" fmla="*/ 57721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684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7061 w 211740"/>
                    <a:gd name="connsiteY6" fmla="*/ 45529 h 223647"/>
                    <a:gd name="connsiteX7" fmla="*/ 57721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684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85732E24-86BE-2D31-4C52-13070B08D23A}"/>
                    </a:ext>
                  </a:extLst>
                </p:cNvPr>
                <p:cNvSpPr/>
                <p:nvPr/>
              </p:nvSpPr>
              <p:spPr>
                <a:xfrm>
                  <a:off x="13800856" y="5861479"/>
                  <a:ext cx="181070" cy="223647"/>
                </a:xfrm>
                <a:custGeom>
                  <a:avLst/>
                  <a:gdLst>
                    <a:gd name="connsiteX0" fmla="*/ 96679 w 181070"/>
                    <a:gd name="connsiteY0" fmla="*/ 89249 h 223647"/>
                    <a:gd name="connsiteX1" fmla="*/ 119920 w 181070"/>
                    <a:gd name="connsiteY1" fmla="*/ 64770 h 223647"/>
                    <a:gd name="connsiteX2" fmla="*/ 96679 w 181070"/>
                    <a:gd name="connsiteY2" fmla="*/ 40386 h 223647"/>
                    <a:gd name="connsiteX3" fmla="*/ 95536 w 181070"/>
                    <a:gd name="connsiteY3" fmla="*/ 40386 h 223647"/>
                    <a:gd name="connsiteX4" fmla="*/ 57626 w 181070"/>
                    <a:gd name="connsiteY4" fmla="*/ 40386 h 223647"/>
                    <a:gd name="connsiteX5" fmla="*/ 57626 w 181070"/>
                    <a:gd name="connsiteY5" fmla="*/ 182023 h 223647"/>
                    <a:gd name="connsiteX6" fmla="*/ 96107 w 181070"/>
                    <a:gd name="connsiteY6" fmla="*/ 182023 h 223647"/>
                    <a:gd name="connsiteX7" fmla="*/ 123349 w 181070"/>
                    <a:gd name="connsiteY7" fmla="*/ 156400 h 223647"/>
                    <a:gd name="connsiteX8" fmla="*/ 98679 w 181070"/>
                    <a:gd name="connsiteY8" fmla="*/ 129826 h 223647"/>
                    <a:gd name="connsiteX9" fmla="*/ 71152 w 181070"/>
                    <a:gd name="connsiteY9" fmla="*/ 129826 h 223647"/>
                    <a:gd name="connsiteX10" fmla="*/ 71152 w 181070"/>
                    <a:gd name="connsiteY10" fmla="*/ 89249 h 223647"/>
                    <a:gd name="connsiteX11" fmla="*/ 96584 w 181070"/>
                    <a:gd name="connsiteY11" fmla="*/ 89249 h 223647"/>
                    <a:gd name="connsiteX12" fmla="*/ 0 w 181070"/>
                    <a:gd name="connsiteY12" fmla="*/ 223647 h 223647"/>
                    <a:gd name="connsiteX13" fmla="*/ 0 w 181070"/>
                    <a:gd name="connsiteY13" fmla="*/ 0 h 223647"/>
                    <a:gd name="connsiteX14" fmla="*/ 107061 w 181070"/>
                    <a:gd name="connsiteY14" fmla="*/ 0 h 223647"/>
                    <a:gd name="connsiteX15" fmla="*/ 177546 w 181070"/>
                    <a:gd name="connsiteY15" fmla="*/ 52864 h 223647"/>
                    <a:gd name="connsiteX16" fmla="*/ 135541 w 181070"/>
                    <a:gd name="connsiteY16" fmla="*/ 107347 h 223647"/>
                    <a:gd name="connsiteX17" fmla="*/ 181070 w 181070"/>
                    <a:gd name="connsiteY17" fmla="*/ 160877 h 223647"/>
                    <a:gd name="connsiteX18" fmla="*/ 108299 w 181070"/>
                    <a:gd name="connsiteY18" fmla="*/ 223647 h 223647"/>
                    <a:gd name="connsiteX19" fmla="*/ 0 w 181070"/>
                    <a:gd name="connsiteY19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070" h="223647">
                      <a:moveTo>
                        <a:pt x="96679" y="89249"/>
                      </a:moveTo>
                      <a:cubicBezTo>
                        <a:pt x="109442" y="88106"/>
                        <a:pt x="119920" y="81725"/>
                        <a:pt x="119920" y="64770"/>
                      </a:cubicBezTo>
                      <a:cubicBezTo>
                        <a:pt x="119920" y="48578"/>
                        <a:pt x="110204" y="40862"/>
                        <a:pt x="96679" y="40386"/>
                      </a:cubicBezTo>
                      <a:lnTo>
                        <a:pt x="95536" y="40386"/>
                      </a:lnTo>
                      <a:cubicBezTo>
                        <a:pt x="95536" y="40386"/>
                        <a:pt x="57626" y="40386"/>
                        <a:pt x="57626" y="40386"/>
                      </a:cubicBezTo>
                      <a:lnTo>
                        <a:pt x="57626" y="182023"/>
                      </a:lnTo>
                      <a:lnTo>
                        <a:pt x="96107" y="182023"/>
                      </a:lnTo>
                      <a:cubicBezTo>
                        <a:pt x="113443" y="182023"/>
                        <a:pt x="123349" y="173355"/>
                        <a:pt x="123349" y="156400"/>
                      </a:cubicBezTo>
                      <a:cubicBezTo>
                        <a:pt x="123349" y="139732"/>
                        <a:pt x="114395" y="129826"/>
                        <a:pt x="98679" y="129826"/>
                      </a:cubicBezTo>
                      <a:lnTo>
                        <a:pt x="71152" y="129826"/>
                      </a:lnTo>
                      <a:lnTo>
                        <a:pt x="71152" y="89249"/>
                      </a:lnTo>
                      <a:lnTo>
                        <a:pt x="96584" y="89249"/>
                      </a:lnTo>
                      <a:close/>
                      <a:moveTo>
                        <a:pt x="0" y="223647"/>
                      </a:moveTo>
                      <a:lnTo>
                        <a:pt x="0" y="0"/>
                      </a:lnTo>
                      <a:lnTo>
                        <a:pt x="107061" y="0"/>
                      </a:lnTo>
                      <a:cubicBezTo>
                        <a:pt x="154496" y="0"/>
                        <a:pt x="177546" y="19526"/>
                        <a:pt x="177546" y="52864"/>
                      </a:cubicBezTo>
                      <a:cubicBezTo>
                        <a:pt x="177546" y="88773"/>
                        <a:pt x="158020" y="101917"/>
                        <a:pt x="135541" y="107347"/>
                      </a:cubicBezTo>
                      <a:cubicBezTo>
                        <a:pt x="163449" y="112776"/>
                        <a:pt x="181070" y="130778"/>
                        <a:pt x="181070" y="160877"/>
                      </a:cubicBezTo>
                      <a:cubicBezTo>
                        <a:pt x="181070" y="205073"/>
                        <a:pt x="150971" y="223647"/>
                        <a:pt x="108299" y="223647"/>
                      </a:cubicBez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" name="Forma Livre: Forma 23">
                  <a:extLst>
                    <a:ext uri="{FF2B5EF4-FFF2-40B4-BE49-F238E27FC236}">
                      <a16:creationId xmlns:a16="http://schemas.microsoft.com/office/drawing/2014/main" id="{7CBEF9C3-079C-2D8D-5D5E-7A91ED0F7BD2}"/>
                    </a:ext>
                  </a:extLst>
                </p:cNvPr>
                <p:cNvSpPr/>
                <p:nvPr/>
              </p:nvSpPr>
              <p:spPr>
                <a:xfrm>
                  <a:off x="16447472" y="5861479"/>
                  <a:ext cx="181641" cy="223647"/>
                </a:xfrm>
                <a:custGeom>
                  <a:avLst/>
                  <a:gdLst>
                    <a:gd name="connsiteX0" fmla="*/ 111157 w 181641"/>
                    <a:gd name="connsiteY0" fmla="*/ 223647 h 223647"/>
                    <a:gd name="connsiteX1" fmla="*/ 181642 w 181641"/>
                    <a:gd name="connsiteY1" fmla="*/ 223647 h 223647"/>
                    <a:gd name="connsiteX2" fmla="*/ 181642 w 181641"/>
                    <a:gd name="connsiteY2" fmla="*/ 0 h 223647"/>
                    <a:gd name="connsiteX3" fmla="*/ 129064 w 181641"/>
                    <a:gd name="connsiteY3" fmla="*/ 0 h 223647"/>
                    <a:gd name="connsiteX4" fmla="*/ 129064 w 181641"/>
                    <a:gd name="connsiteY4" fmla="*/ 154115 h 223647"/>
                    <a:gd name="connsiteX5" fmla="*/ 128492 w 181641"/>
                    <a:gd name="connsiteY5" fmla="*/ 154115 h 223647"/>
                    <a:gd name="connsiteX6" fmla="*/ 69818 w 181641"/>
                    <a:gd name="connsiteY6" fmla="*/ 0 h 223647"/>
                    <a:gd name="connsiteX7" fmla="*/ 0 w 181641"/>
                    <a:gd name="connsiteY7" fmla="*/ 0 h 223647"/>
                    <a:gd name="connsiteX8" fmla="*/ 0 w 181641"/>
                    <a:gd name="connsiteY8" fmla="*/ 223647 h 223647"/>
                    <a:gd name="connsiteX9" fmla="*/ 52483 w 181641"/>
                    <a:gd name="connsiteY9" fmla="*/ 223647 h 223647"/>
                    <a:gd name="connsiteX10" fmla="*/ 52483 w 181641"/>
                    <a:gd name="connsiteY10" fmla="*/ 68580 h 223647"/>
                    <a:gd name="connsiteX11" fmla="*/ 53816 w 181641"/>
                    <a:gd name="connsiteY11" fmla="*/ 68580 h 223647"/>
                    <a:gd name="connsiteX12" fmla="*/ 111157 w 181641"/>
                    <a:gd name="connsiteY12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1641" h="223647">
                      <a:moveTo>
                        <a:pt x="111157" y="223647"/>
                      </a:moveTo>
                      <a:lnTo>
                        <a:pt x="181642" y="223647"/>
                      </a:lnTo>
                      <a:lnTo>
                        <a:pt x="181642" y="0"/>
                      </a:lnTo>
                      <a:lnTo>
                        <a:pt x="129064" y="0"/>
                      </a:lnTo>
                      <a:lnTo>
                        <a:pt x="129064" y="154115"/>
                      </a:lnTo>
                      <a:lnTo>
                        <a:pt x="128492" y="154115"/>
                      </a:lnTo>
                      <a:lnTo>
                        <a:pt x="69818" y="0"/>
                      </a:lnTo>
                      <a:lnTo>
                        <a:pt x="0" y="0"/>
                      </a:lnTo>
                      <a:lnTo>
                        <a:pt x="0" y="223647"/>
                      </a:lnTo>
                      <a:lnTo>
                        <a:pt x="52483" y="223647"/>
                      </a:lnTo>
                      <a:lnTo>
                        <a:pt x="52483" y="68580"/>
                      </a:lnTo>
                      <a:lnTo>
                        <a:pt x="53816" y="68580"/>
                      </a:lnTo>
                      <a:lnTo>
                        <a:pt x="111157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5693A097-5CEC-6D1B-736E-2D08495CA9D3}"/>
                    </a:ext>
                  </a:extLst>
                </p:cNvPr>
                <p:cNvSpPr/>
                <p:nvPr/>
              </p:nvSpPr>
              <p:spPr>
                <a:xfrm>
                  <a:off x="16666357" y="5861479"/>
                  <a:ext cx="60197" cy="223646"/>
                </a:xfrm>
                <a:custGeom>
                  <a:avLst/>
                  <a:gdLst>
                    <a:gd name="connsiteX0" fmla="*/ 0 w 60197"/>
                    <a:gd name="connsiteY0" fmla="*/ 0 h 223646"/>
                    <a:gd name="connsiteX1" fmla="*/ 60198 w 60197"/>
                    <a:gd name="connsiteY1" fmla="*/ 0 h 223646"/>
                    <a:gd name="connsiteX2" fmla="*/ 60198 w 60197"/>
                    <a:gd name="connsiteY2" fmla="*/ 223647 h 223646"/>
                    <a:gd name="connsiteX3" fmla="*/ 0 w 60197"/>
                    <a:gd name="connsiteY3" fmla="*/ 223647 h 223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197" h="223646">
                      <a:moveTo>
                        <a:pt x="0" y="0"/>
                      </a:moveTo>
                      <a:lnTo>
                        <a:pt x="60198" y="0"/>
                      </a:lnTo>
                      <a:lnTo>
                        <a:pt x="60198" y="223647"/>
                      </a:ln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1132864F-13FD-0645-3C95-581818D3B8A1}"/>
                    </a:ext>
                  </a:extLst>
                </p:cNvPr>
                <p:cNvSpPr/>
                <p:nvPr/>
              </p:nvSpPr>
              <p:spPr>
                <a:xfrm>
                  <a:off x="16741032" y="5861479"/>
                  <a:ext cx="211836" cy="223647"/>
                </a:xfrm>
                <a:custGeom>
                  <a:avLst/>
                  <a:gdLst>
                    <a:gd name="connsiteX0" fmla="*/ 57721 w 211836"/>
                    <a:gd name="connsiteY0" fmla="*/ 223647 h 223647"/>
                    <a:gd name="connsiteX1" fmla="*/ 0 w 211836"/>
                    <a:gd name="connsiteY1" fmla="*/ 223647 h 223647"/>
                    <a:gd name="connsiteX2" fmla="*/ 74390 w 211836"/>
                    <a:gd name="connsiteY2" fmla="*/ 0 h 223647"/>
                    <a:gd name="connsiteX3" fmla="*/ 140684 w 211836"/>
                    <a:gd name="connsiteY3" fmla="*/ 0 h 223647"/>
                    <a:gd name="connsiteX4" fmla="*/ 211836 w 211836"/>
                    <a:gd name="connsiteY4" fmla="*/ 223647 h 223647"/>
                    <a:gd name="connsiteX5" fmla="*/ 149638 w 211836"/>
                    <a:gd name="connsiteY5" fmla="*/ 223647 h 223647"/>
                    <a:gd name="connsiteX6" fmla="*/ 107061 w 211836"/>
                    <a:gd name="connsiteY6" fmla="*/ 45529 h 223647"/>
                    <a:gd name="connsiteX7" fmla="*/ 57721 w 211836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836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390" y="0"/>
                      </a:lnTo>
                      <a:lnTo>
                        <a:pt x="140684" y="0"/>
                      </a:lnTo>
                      <a:lnTo>
                        <a:pt x="211836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" name="Agrupar 7">
                <a:extLst>
                  <a:ext uri="{FF2B5EF4-FFF2-40B4-BE49-F238E27FC236}">
                    <a16:creationId xmlns:a16="http://schemas.microsoft.com/office/drawing/2014/main" id="{B4345599-022D-7F01-EBA9-5D78B1AFC2BC}"/>
                  </a:ext>
                </a:extLst>
              </p:cNvPr>
              <p:cNvGrpSpPr/>
              <p:nvPr/>
            </p:nvGrpSpPr>
            <p:grpSpPr>
              <a:xfrm>
                <a:off x="9501107" y="6158129"/>
                <a:ext cx="190531" cy="127006"/>
                <a:chOff x="11331293" y="6177942"/>
                <a:chExt cx="525255" cy="350130"/>
              </a:xfrm>
            </p:grpSpPr>
            <p:sp>
              <p:nvSpPr>
                <p:cNvPr id="9" name="Forma Livre: Forma 8">
                  <a:extLst>
                    <a:ext uri="{FF2B5EF4-FFF2-40B4-BE49-F238E27FC236}">
                      <a16:creationId xmlns:a16="http://schemas.microsoft.com/office/drawing/2014/main" id="{6C2DE8C0-F407-ABE3-A159-D26A54B30C56}"/>
                    </a:ext>
                  </a:extLst>
                </p:cNvPr>
                <p:cNvSpPr/>
                <p:nvPr/>
              </p:nvSpPr>
              <p:spPr>
                <a:xfrm>
                  <a:off x="11600364" y="6177942"/>
                  <a:ext cx="139423" cy="350130"/>
                </a:xfrm>
                <a:custGeom>
                  <a:avLst/>
                  <a:gdLst>
                    <a:gd name="connsiteX0" fmla="*/ 437197 w 448246"/>
                    <a:gd name="connsiteY0" fmla="*/ 0 h 1125664"/>
                    <a:gd name="connsiteX1" fmla="*/ 448246 w 448246"/>
                    <a:gd name="connsiteY1" fmla="*/ 0 h 1125664"/>
                    <a:gd name="connsiteX2" fmla="*/ 448246 w 448246"/>
                    <a:gd name="connsiteY2" fmla="*/ 1125665 h 1125664"/>
                    <a:gd name="connsiteX3" fmla="*/ 0 w 448246"/>
                    <a:gd name="connsiteY3" fmla="*/ 1125665 h 1125664"/>
                    <a:gd name="connsiteX4" fmla="*/ 437197 w 448246"/>
                    <a:gd name="connsiteY4" fmla="*/ 0 h 112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8246" h="1125664">
                      <a:moveTo>
                        <a:pt x="437197" y="0"/>
                      </a:moveTo>
                      <a:lnTo>
                        <a:pt x="448246" y="0"/>
                      </a:lnTo>
                      <a:lnTo>
                        <a:pt x="448246" y="1125665"/>
                      </a:lnTo>
                      <a:lnTo>
                        <a:pt x="0" y="1125665"/>
                      </a:lnTo>
                      <a:lnTo>
                        <a:pt x="43719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" name="Forma Livre: Forma 9">
                  <a:extLst>
                    <a:ext uri="{FF2B5EF4-FFF2-40B4-BE49-F238E27FC236}">
                      <a16:creationId xmlns:a16="http://schemas.microsoft.com/office/drawing/2014/main" id="{D33645A0-A607-C54E-AFD1-E12BC7292B0B}"/>
                    </a:ext>
                  </a:extLst>
                </p:cNvPr>
                <p:cNvSpPr/>
                <p:nvPr/>
              </p:nvSpPr>
              <p:spPr>
                <a:xfrm>
                  <a:off x="11331293" y="6298705"/>
                  <a:ext cx="525255" cy="176479"/>
                </a:xfrm>
                <a:custGeom>
                  <a:avLst/>
                  <a:gdLst>
                    <a:gd name="connsiteX0" fmla="*/ 1187768 w 1688687"/>
                    <a:gd name="connsiteY0" fmla="*/ 278497 h 567376"/>
                    <a:gd name="connsiteX1" fmla="*/ 1681163 w 1688687"/>
                    <a:gd name="connsiteY1" fmla="*/ 167055 h 567376"/>
                    <a:gd name="connsiteX2" fmla="*/ 1688687 w 1688687"/>
                    <a:gd name="connsiteY2" fmla="*/ 174675 h 567376"/>
                    <a:gd name="connsiteX3" fmla="*/ 844391 w 1688687"/>
                    <a:gd name="connsiteY3" fmla="*/ 458996 h 567376"/>
                    <a:gd name="connsiteX4" fmla="*/ 841438 w 1688687"/>
                    <a:gd name="connsiteY4" fmla="*/ 457377 h 567376"/>
                    <a:gd name="connsiteX5" fmla="*/ 500920 w 1688687"/>
                    <a:gd name="connsiteY5" fmla="*/ 288879 h 567376"/>
                    <a:gd name="connsiteX6" fmla="*/ 7525 w 1688687"/>
                    <a:gd name="connsiteY6" fmla="*/ 400322 h 567376"/>
                    <a:gd name="connsiteX7" fmla="*/ 0 w 1688687"/>
                    <a:gd name="connsiteY7" fmla="*/ 392702 h 567376"/>
                    <a:gd name="connsiteX8" fmla="*/ 844296 w 1688687"/>
                    <a:gd name="connsiteY8" fmla="*/ 108381 h 567376"/>
                    <a:gd name="connsiteX9" fmla="*/ 847249 w 1688687"/>
                    <a:gd name="connsiteY9" fmla="*/ 109905 h 567376"/>
                    <a:gd name="connsiteX10" fmla="*/ 1187768 w 1688687"/>
                    <a:gd name="connsiteY10" fmla="*/ 278402 h 567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88687" h="567376">
                      <a:moveTo>
                        <a:pt x="1187768" y="278497"/>
                      </a:moveTo>
                      <a:cubicBezTo>
                        <a:pt x="1357789" y="333171"/>
                        <a:pt x="1423226" y="352602"/>
                        <a:pt x="1681163" y="167055"/>
                      </a:cubicBezTo>
                      <a:cubicBezTo>
                        <a:pt x="1683544" y="169722"/>
                        <a:pt x="1686020" y="172293"/>
                        <a:pt x="1688687" y="174675"/>
                      </a:cubicBezTo>
                      <a:cubicBezTo>
                        <a:pt x="1436942" y="632637"/>
                        <a:pt x="1175480" y="635494"/>
                        <a:pt x="844391" y="458996"/>
                      </a:cubicBezTo>
                      <a:lnTo>
                        <a:pt x="841438" y="457377"/>
                      </a:lnTo>
                      <a:cubicBezTo>
                        <a:pt x="728663" y="396893"/>
                        <a:pt x="624078" y="328503"/>
                        <a:pt x="500920" y="288879"/>
                      </a:cubicBezTo>
                      <a:cubicBezTo>
                        <a:pt x="330898" y="234206"/>
                        <a:pt x="265462" y="214775"/>
                        <a:pt x="7525" y="400322"/>
                      </a:cubicBezTo>
                      <a:cubicBezTo>
                        <a:pt x="5144" y="397655"/>
                        <a:pt x="2667" y="395083"/>
                        <a:pt x="0" y="392702"/>
                      </a:cubicBezTo>
                      <a:cubicBezTo>
                        <a:pt x="251746" y="-65260"/>
                        <a:pt x="513207" y="-68118"/>
                        <a:pt x="844296" y="108381"/>
                      </a:cubicBezTo>
                      <a:lnTo>
                        <a:pt x="847249" y="109905"/>
                      </a:lnTo>
                      <a:cubicBezTo>
                        <a:pt x="960025" y="170388"/>
                        <a:pt x="1064609" y="238778"/>
                        <a:pt x="1187768" y="278402"/>
                      </a:cubicBezTo>
                    </a:path>
                  </a:pathLst>
                </a:custGeom>
                <a:solidFill>
                  <a:srgbClr val="FBB914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/>
                </a:p>
              </p:txBody>
            </p:sp>
            <p:sp>
              <p:nvSpPr>
                <p:cNvPr id="11" name="Forma Livre: Forma 10">
                  <a:extLst>
                    <a:ext uri="{FF2B5EF4-FFF2-40B4-BE49-F238E27FC236}">
                      <a16:creationId xmlns:a16="http://schemas.microsoft.com/office/drawing/2014/main" id="{7610FF39-1D5E-E8DC-DC8B-DAF83E5DDF7D}"/>
                    </a:ext>
                  </a:extLst>
                </p:cNvPr>
                <p:cNvSpPr/>
                <p:nvPr/>
              </p:nvSpPr>
              <p:spPr>
                <a:xfrm>
                  <a:off x="11363822" y="6177942"/>
                  <a:ext cx="372531" cy="350130"/>
                </a:xfrm>
                <a:custGeom>
                  <a:avLst/>
                  <a:gdLst>
                    <a:gd name="connsiteX0" fmla="*/ 757142 w 1197673"/>
                    <a:gd name="connsiteY0" fmla="*/ 0 h 1125664"/>
                    <a:gd name="connsiteX1" fmla="*/ 1197674 w 1197673"/>
                    <a:gd name="connsiteY1" fmla="*/ 0 h 1125664"/>
                    <a:gd name="connsiteX2" fmla="*/ 448437 w 1197673"/>
                    <a:gd name="connsiteY2" fmla="*/ 1125665 h 1125664"/>
                    <a:gd name="connsiteX3" fmla="*/ 0 w 1197673"/>
                    <a:gd name="connsiteY3" fmla="*/ 1125665 h 1125664"/>
                    <a:gd name="connsiteX4" fmla="*/ 757142 w 1197673"/>
                    <a:gd name="connsiteY4" fmla="*/ 0 h 112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7673" h="1125664">
                      <a:moveTo>
                        <a:pt x="757142" y="0"/>
                      </a:moveTo>
                      <a:lnTo>
                        <a:pt x="1197674" y="0"/>
                      </a:lnTo>
                      <a:lnTo>
                        <a:pt x="448437" y="1125665"/>
                      </a:lnTo>
                      <a:lnTo>
                        <a:pt x="0" y="1125665"/>
                      </a:lnTo>
                      <a:lnTo>
                        <a:pt x="75714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32" name="Retângulo 31">
            <a:extLst>
              <a:ext uri="{FF2B5EF4-FFF2-40B4-BE49-F238E27FC236}">
                <a16:creationId xmlns:a16="http://schemas.microsoft.com/office/drawing/2014/main" id="{2909C483-177B-6E52-61D6-D73A283FA68D}"/>
              </a:ext>
            </a:extLst>
          </p:cNvPr>
          <p:cNvSpPr/>
          <p:nvPr/>
        </p:nvSpPr>
        <p:spPr>
          <a:xfrm>
            <a:off x="-10437" y="6741368"/>
            <a:ext cx="12212875" cy="116632"/>
          </a:xfrm>
          <a:prstGeom prst="rect">
            <a:avLst/>
          </a:prstGeom>
          <a:solidFill>
            <a:srgbClr val="033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74489143-7F72-526D-7BAE-A52008D8B863}"/>
              </a:ext>
            </a:extLst>
          </p:cNvPr>
          <p:cNvSpPr txBox="1"/>
          <p:nvPr/>
        </p:nvSpPr>
        <p:spPr>
          <a:xfrm>
            <a:off x="1519561" y="1055238"/>
            <a:ext cx="8278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Os valores do FNO investidos nos empreendimentos regionais, retornam à população e ao Governo como benefícios em forma de geração de empregos, salários e tributos. O FNO movimenta o desenvolvimento da Amazônia.</a:t>
            </a:r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8B928D68-7AB2-0A37-7413-BE84C9684F1E}"/>
              </a:ext>
            </a:extLst>
          </p:cNvPr>
          <p:cNvCxnSpPr>
            <a:cxnSpLocks/>
          </p:cNvCxnSpPr>
          <p:nvPr/>
        </p:nvCxnSpPr>
        <p:spPr>
          <a:xfrm>
            <a:off x="1138393" y="1187341"/>
            <a:ext cx="0" cy="52493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D2D5DF5B-9B37-6348-D744-E6EEF9153C76}"/>
              </a:ext>
            </a:extLst>
          </p:cNvPr>
          <p:cNvCxnSpPr>
            <a:cxnSpLocks/>
          </p:cNvCxnSpPr>
          <p:nvPr/>
        </p:nvCxnSpPr>
        <p:spPr>
          <a:xfrm flipV="1">
            <a:off x="1138393" y="627613"/>
            <a:ext cx="0" cy="86949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FA41F27C-0408-8293-3212-0FF8A0FB0DCD}"/>
              </a:ext>
            </a:extLst>
          </p:cNvPr>
          <p:cNvSpPr txBox="1"/>
          <p:nvPr/>
        </p:nvSpPr>
        <p:spPr>
          <a:xfrm>
            <a:off x="1490121" y="555294"/>
            <a:ext cx="8698552" cy="54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pt-BR" sz="2800" b="1" dirty="0">
                <a:solidFill>
                  <a:srgbClr val="FFC000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O FNO FAZ BEM PARA A SOCIEDADE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6F3B1B1F-E646-11C6-F6E9-D18E9B05ABB3}"/>
              </a:ext>
            </a:extLst>
          </p:cNvPr>
          <p:cNvSpPr/>
          <p:nvPr/>
        </p:nvSpPr>
        <p:spPr>
          <a:xfrm>
            <a:off x="1619133" y="2239273"/>
            <a:ext cx="8806815" cy="4101993"/>
          </a:xfrm>
          <a:prstGeom prst="roundRect">
            <a:avLst>
              <a:gd name="adj" fmla="val 6584"/>
            </a:avLst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68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C5816847-5992-9FED-BB8F-B078040CADB0}"/>
              </a:ext>
            </a:extLst>
          </p:cNvPr>
          <p:cNvSpPr txBox="1"/>
          <p:nvPr/>
        </p:nvSpPr>
        <p:spPr>
          <a:xfrm>
            <a:off x="6388111" y="2329053"/>
            <a:ext cx="25497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288F46"/>
                </a:solidFill>
              </a:rPr>
              <a:t>R$ 8,8  bilhões</a:t>
            </a:r>
          </a:p>
          <a:p>
            <a:r>
              <a:rPr lang="pt-BR" b="1" dirty="0">
                <a:solidFill>
                  <a:srgbClr val="288F46"/>
                </a:solidFill>
              </a:rPr>
              <a:t>Produto Interno Bruto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E9BD072B-51C8-DAE2-82B2-C74B99BAD725}"/>
              </a:ext>
            </a:extLst>
          </p:cNvPr>
          <p:cNvSpPr txBox="1"/>
          <p:nvPr/>
        </p:nvSpPr>
        <p:spPr>
          <a:xfrm>
            <a:off x="2059947" y="3382675"/>
            <a:ext cx="2686837" cy="1763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pt-BR" sz="2500" b="1" dirty="0">
                <a:gradFill>
                  <a:gsLst>
                    <a:gs pos="0">
                      <a:srgbClr val="096C36"/>
                    </a:gs>
                    <a:gs pos="100000">
                      <a:srgbClr val="14A229"/>
                    </a:gs>
                  </a:gsLst>
                  <a:lin ang="19800000" scaled="0"/>
                </a:gradFill>
                <a:latin typeface="Montserrat" panose="00000500000000000000" pitchFamily="2" charset="0"/>
                <a:cs typeface="Poppins" panose="00000500000000000000" pitchFamily="2" charset="0"/>
              </a:rPr>
              <a:t>IMPACTOS</a:t>
            </a:r>
          </a:p>
          <a:p>
            <a:pPr lvl="0">
              <a:lnSpc>
                <a:spcPct val="110000"/>
              </a:lnSpc>
              <a:defRPr/>
            </a:pPr>
            <a:r>
              <a:rPr lang="pt-BR" sz="2500" b="1" dirty="0">
                <a:gradFill>
                  <a:gsLst>
                    <a:gs pos="0">
                      <a:srgbClr val="096C36"/>
                    </a:gs>
                    <a:gs pos="100000">
                      <a:srgbClr val="14A229"/>
                    </a:gs>
                  </a:gsLst>
                  <a:lin ang="19800000" scaled="0"/>
                </a:gradFill>
                <a:latin typeface="Montserrat" panose="00000500000000000000" pitchFamily="2" charset="0"/>
                <a:cs typeface="Poppins" panose="00000500000000000000" pitchFamily="2" charset="0"/>
              </a:rPr>
              <a:t>ESTIMADOS</a:t>
            </a:r>
          </a:p>
          <a:p>
            <a:pPr lvl="0">
              <a:lnSpc>
                <a:spcPct val="110000"/>
              </a:lnSpc>
              <a:defRPr/>
            </a:pPr>
            <a:r>
              <a:rPr lang="pt-BR" sz="2500" b="1" dirty="0">
                <a:gradFill>
                  <a:gsLst>
                    <a:gs pos="0">
                      <a:srgbClr val="096C36"/>
                    </a:gs>
                    <a:gs pos="100000">
                      <a:srgbClr val="14A229"/>
                    </a:gs>
                  </a:gsLst>
                  <a:lin ang="19800000" scaled="0"/>
                </a:gradFill>
                <a:latin typeface="Montserrat" panose="00000500000000000000" pitchFamily="2" charset="0"/>
                <a:cs typeface="Poppins" panose="00000500000000000000" pitchFamily="2" charset="0"/>
              </a:rPr>
              <a:t>NA ECONOMIA</a:t>
            </a:r>
          </a:p>
          <a:p>
            <a:pPr lvl="0">
              <a:lnSpc>
                <a:spcPct val="110000"/>
              </a:lnSpc>
              <a:defRPr/>
            </a:pPr>
            <a:r>
              <a:rPr lang="pt-BR" sz="2500" b="1" dirty="0">
                <a:gradFill>
                  <a:gsLst>
                    <a:gs pos="0">
                      <a:srgbClr val="096C36"/>
                    </a:gs>
                    <a:gs pos="100000">
                      <a:srgbClr val="14A229"/>
                    </a:gs>
                  </a:gsLst>
                  <a:lin ang="19800000" scaled="0"/>
                </a:gradFill>
                <a:latin typeface="Montserrat" panose="00000500000000000000" pitchFamily="2" charset="0"/>
                <a:cs typeface="Poppins" panose="00000500000000000000" pitchFamily="2" charset="0"/>
              </a:rPr>
              <a:t>DA REGIÃO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0D22E9C5-A0C3-8D9A-7B85-C19CE1715086}"/>
              </a:ext>
            </a:extLst>
          </p:cNvPr>
          <p:cNvSpPr txBox="1"/>
          <p:nvPr/>
        </p:nvSpPr>
        <p:spPr>
          <a:xfrm>
            <a:off x="6377672" y="3122008"/>
            <a:ext cx="38110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288F46"/>
                </a:solidFill>
              </a:rPr>
              <a:t>R$ 20,49 bilhões</a:t>
            </a:r>
          </a:p>
          <a:p>
            <a:r>
              <a:rPr lang="pt-BR" b="1" dirty="0">
                <a:solidFill>
                  <a:srgbClr val="288F46"/>
                </a:solidFill>
              </a:rPr>
              <a:t>Valor Bruto da Produção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CFAC774F-E998-8AE8-71ED-80DB6A214959}"/>
              </a:ext>
            </a:extLst>
          </p:cNvPr>
          <p:cNvSpPr txBox="1"/>
          <p:nvPr/>
        </p:nvSpPr>
        <p:spPr>
          <a:xfrm>
            <a:off x="6388110" y="3885489"/>
            <a:ext cx="349996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288F46"/>
                </a:solidFill>
              </a:rPr>
              <a:t>R$  0,80 bilhões</a:t>
            </a:r>
          </a:p>
          <a:p>
            <a:r>
              <a:rPr lang="pt-BR" b="1" dirty="0">
                <a:solidFill>
                  <a:srgbClr val="288F46"/>
                </a:solidFill>
              </a:rPr>
              <a:t>Tributos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060733AA-3EC6-5A7E-E4F1-DA59BA677473}"/>
              </a:ext>
            </a:extLst>
          </p:cNvPr>
          <p:cNvSpPr txBox="1"/>
          <p:nvPr/>
        </p:nvSpPr>
        <p:spPr>
          <a:xfrm>
            <a:off x="6397083" y="4613001"/>
            <a:ext cx="371901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288F46"/>
                </a:solidFill>
              </a:rPr>
              <a:t>R$ 3,69 bilhões</a:t>
            </a:r>
          </a:p>
          <a:p>
            <a:r>
              <a:rPr lang="pt-BR" b="1" dirty="0">
                <a:solidFill>
                  <a:srgbClr val="288F46"/>
                </a:solidFill>
              </a:rPr>
              <a:t>Salários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D2B81217-C7C0-2DAF-BD5B-AC82ECE59BDF}"/>
              </a:ext>
            </a:extLst>
          </p:cNvPr>
          <p:cNvSpPr txBox="1"/>
          <p:nvPr/>
        </p:nvSpPr>
        <p:spPr>
          <a:xfrm>
            <a:off x="6388111" y="5457934"/>
            <a:ext cx="403783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288F46"/>
                </a:solidFill>
              </a:rPr>
              <a:t>231,2 mil</a:t>
            </a:r>
          </a:p>
          <a:p>
            <a:r>
              <a:rPr lang="pt-BR" b="1" dirty="0">
                <a:solidFill>
                  <a:srgbClr val="288F46"/>
                </a:solidFill>
              </a:rPr>
              <a:t>Empregos Estimulados</a:t>
            </a:r>
          </a:p>
        </p:txBody>
      </p:sp>
      <p:pic>
        <p:nvPicPr>
          <p:cNvPr id="128" name="Gráfico 127">
            <a:extLst>
              <a:ext uri="{FF2B5EF4-FFF2-40B4-BE49-F238E27FC236}">
                <a16:creationId xmlns:a16="http://schemas.microsoft.com/office/drawing/2014/main" id="{A5C3081E-753B-30C3-3C0A-2794416C5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9805" y="2396802"/>
            <a:ext cx="685800" cy="600075"/>
          </a:xfrm>
          <a:prstGeom prst="rect">
            <a:avLst/>
          </a:prstGeom>
        </p:spPr>
      </p:pic>
      <p:pic>
        <p:nvPicPr>
          <p:cNvPr id="130" name="Gráfico 129">
            <a:extLst>
              <a:ext uri="{FF2B5EF4-FFF2-40B4-BE49-F238E27FC236}">
                <a16:creationId xmlns:a16="http://schemas.microsoft.com/office/drawing/2014/main" id="{A2843CA3-EC35-F0F0-5811-D8C79A6F1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5621" y="3166817"/>
            <a:ext cx="733425" cy="666750"/>
          </a:xfrm>
          <a:prstGeom prst="rect">
            <a:avLst/>
          </a:prstGeom>
        </p:spPr>
      </p:pic>
      <p:pic>
        <p:nvPicPr>
          <p:cNvPr id="132" name="Gráfico 131">
            <a:extLst>
              <a:ext uri="{FF2B5EF4-FFF2-40B4-BE49-F238E27FC236}">
                <a16:creationId xmlns:a16="http://schemas.microsoft.com/office/drawing/2014/main" id="{A1E1E401-328F-8FFB-2371-1F95D6E84D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8106" y="3986290"/>
            <a:ext cx="561975" cy="552450"/>
          </a:xfrm>
          <a:prstGeom prst="rect">
            <a:avLst/>
          </a:prstGeom>
        </p:spPr>
      </p:pic>
      <p:pic>
        <p:nvPicPr>
          <p:cNvPr id="134" name="Gráfico 133">
            <a:extLst>
              <a:ext uri="{FF2B5EF4-FFF2-40B4-BE49-F238E27FC236}">
                <a16:creationId xmlns:a16="http://schemas.microsoft.com/office/drawing/2014/main" id="{5853BE81-39BB-2ADF-FD67-9081939129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36755" y="4656929"/>
            <a:ext cx="600075" cy="600075"/>
          </a:xfrm>
          <a:prstGeom prst="rect">
            <a:avLst/>
          </a:prstGeom>
        </p:spPr>
      </p:pic>
      <p:pic>
        <p:nvPicPr>
          <p:cNvPr id="136" name="Gráfico 135">
            <a:extLst>
              <a:ext uri="{FF2B5EF4-FFF2-40B4-BE49-F238E27FC236}">
                <a16:creationId xmlns:a16="http://schemas.microsoft.com/office/drawing/2014/main" id="{89921FCC-3CC6-8C9E-26D2-355E82EEDE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04535" y="5549238"/>
            <a:ext cx="695325" cy="542925"/>
          </a:xfrm>
          <a:prstGeom prst="rect">
            <a:avLst/>
          </a:prstGeom>
        </p:spPr>
      </p:pic>
      <p:pic>
        <p:nvPicPr>
          <p:cNvPr id="137" name="Imagem 136">
            <a:extLst>
              <a:ext uri="{FF2B5EF4-FFF2-40B4-BE49-F238E27FC236}">
                <a16:creationId xmlns:a16="http://schemas.microsoft.com/office/drawing/2014/main" id="{C97243CF-4FE3-22C6-8342-211FB772A328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60000"/>
          </a:blip>
          <a:stretch>
            <a:fillRect/>
          </a:stretch>
        </p:blipFill>
        <p:spPr>
          <a:xfrm rot="16200000">
            <a:off x="3258670" y="4112901"/>
            <a:ext cx="3708567" cy="64533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E0BAC22-C190-905C-A3E8-E5597F8E3509}"/>
              </a:ext>
            </a:extLst>
          </p:cNvPr>
          <p:cNvSpPr txBox="1"/>
          <p:nvPr/>
        </p:nvSpPr>
        <p:spPr>
          <a:xfrm>
            <a:off x="578441" y="37963"/>
            <a:ext cx="8359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spc="600" dirty="0">
                <a:solidFill>
                  <a:schemeClr val="bg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FNO - Fundo Constitucional de Financiamento do Norte.</a:t>
            </a:r>
          </a:p>
        </p:txBody>
      </p:sp>
    </p:spTree>
    <p:extLst>
      <p:ext uri="{BB962C8B-B14F-4D97-AF65-F5344CB8AC3E}">
        <p14:creationId xmlns:p14="http://schemas.microsoft.com/office/powerpoint/2010/main" val="382845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26 -0.03263 L -2.5E-6 -4.81481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0.42477 L 6.25E-7 -1.11111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5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3.75E-6 -1.85185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1953 0.0007 L -4.16667E-7 -2.96296E-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-4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26 -0.03263 L 4.375E-6 -4.44444E-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26 -0.03264 L 3.33333E-6 7.40741E-7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26 -0.03264 L 3.125E-6 4.81481E-6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26 -0.03264 L 2.08333E-6 2.22222E-6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26 -0.03264 L -3.54167E-6 3.7037E-6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26 -0.03263 L -3.33333E-6 -4.44444E-6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-1.04167E-6 7.40741E-7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2" grpId="0" animBg="1"/>
      <p:bldP spid="33" grpId="0"/>
      <p:bldP spid="33" grpId="1"/>
      <p:bldP spid="39" grpId="0"/>
      <p:bldP spid="39" grpId="1"/>
      <p:bldP spid="36" grpId="0" animBg="1"/>
      <p:bldP spid="36" grpId="1" animBg="1"/>
      <p:bldP spid="44" grpId="0"/>
      <p:bldP spid="44" grpId="1"/>
      <p:bldP spid="45" grpId="0"/>
      <p:bldP spid="45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rma Livre: Forma 41">
            <a:extLst>
              <a:ext uri="{FF2B5EF4-FFF2-40B4-BE49-F238E27FC236}">
                <a16:creationId xmlns:a16="http://schemas.microsoft.com/office/drawing/2014/main" id="{B76F2CE0-650C-49CE-CED2-95A5BDC756FE}"/>
              </a:ext>
            </a:extLst>
          </p:cNvPr>
          <p:cNvSpPr/>
          <p:nvPr/>
        </p:nvSpPr>
        <p:spPr>
          <a:xfrm>
            <a:off x="4520068" y="5237674"/>
            <a:ext cx="7932185" cy="2665106"/>
          </a:xfrm>
          <a:custGeom>
            <a:avLst/>
            <a:gdLst>
              <a:gd name="connsiteX0" fmla="*/ 1187768 w 1688687"/>
              <a:gd name="connsiteY0" fmla="*/ 278497 h 567376"/>
              <a:gd name="connsiteX1" fmla="*/ 1681163 w 1688687"/>
              <a:gd name="connsiteY1" fmla="*/ 167055 h 567376"/>
              <a:gd name="connsiteX2" fmla="*/ 1688687 w 1688687"/>
              <a:gd name="connsiteY2" fmla="*/ 174675 h 567376"/>
              <a:gd name="connsiteX3" fmla="*/ 844391 w 1688687"/>
              <a:gd name="connsiteY3" fmla="*/ 458996 h 567376"/>
              <a:gd name="connsiteX4" fmla="*/ 841438 w 1688687"/>
              <a:gd name="connsiteY4" fmla="*/ 457377 h 567376"/>
              <a:gd name="connsiteX5" fmla="*/ 500920 w 1688687"/>
              <a:gd name="connsiteY5" fmla="*/ 288879 h 567376"/>
              <a:gd name="connsiteX6" fmla="*/ 7525 w 1688687"/>
              <a:gd name="connsiteY6" fmla="*/ 400322 h 567376"/>
              <a:gd name="connsiteX7" fmla="*/ 0 w 1688687"/>
              <a:gd name="connsiteY7" fmla="*/ 392702 h 567376"/>
              <a:gd name="connsiteX8" fmla="*/ 844296 w 1688687"/>
              <a:gd name="connsiteY8" fmla="*/ 108381 h 567376"/>
              <a:gd name="connsiteX9" fmla="*/ 847249 w 1688687"/>
              <a:gd name="connsiteY9" fmla="*/ 109905 h 567376"/>
              <a:gd name="connsiteX10" fmla="*/ 1187768 w 1688687"/>
              <a:gd name="connsiteY10" fmla="*/ 278402 h 56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8687" h="567376">
                <a:moveTo>
                  <a:pt x="1187768" y="278497"/>
                </a:moveTo>
                <a:cubicBezTo>
                  <a:pt x="1357789" y="333171"/>
                  <a:pt x="1423226" y="352602"/>
                  <a:pt x="1681163" y="167055"/>
                </a:cubicBezTo>
                <a:cubicBezTo>
                  <a:pt x="1683544" y="169722"/>
                  <a:pt x="1686020" y="172293"/>
                  <a:pt x="1688687" y="174675"/>
                </a:cubicBezTo>
                <a:cubicBezTo>
                  <a:pt x="1436942" y="632637"/>
                  <a:pt x="1175480" y="635494"/>
                  <a:pt x="844391" y="458996"/>
                </a:cubicBezTo>
                <a:lnTo>
                  <a:pt x="841438" y="457377"/>
                </a:lnTo>
                <a:cubicBezTo>
                  <a:pt x="728663" y="396893"/>
                  <a:pt x="624078" y="328503"/>
                  <a:pt x="500920" y="288879"/>
                </a:cubicBezTo>
                <a:cubicBezTo>
                  <a:pt x="330898" y="234206"/>
                  <a:pt x="265462" y="214775"/>
                  <a:pt x="7525" y="400322"/>
                </a:cubicBezTo>
                <a:cubicBezTo>
                  <a:pt x="5144" y="397655"/>
                  <a:pt x="2667" y="395083"/>
                  <a:pt x="0" y="392702"/>
                </a:cubicBezTo>
                <a:cubicBezTo>
                  <a:pt x="251746" y="-65260"/>
                  <a:pt x="513207" y="-68118"/>
                  <a:pt x="844296" y="108381"/>
                </a:cubicBezTo>
                <a:lnTo>
                  <a:pt x="847249" y="109905"/>
                </a:lnTo>
                <a:cubicBezTo>
                  <a:pt x="960025" y="170388"/>
                  <a:pt x="1064609" y="238778"/>
                  <a:pt x="1187768" y="278402"/>
                </a:cubicBezTo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678561A-F511-2893-CE2B-146A4DB43239}"/>
              </a:ext>
            </a:extLst>
          </p:cNvPr>
          <p:cNvGrpSpPr/>
          <p:nvPr/>
        </p:nvGrpSpPr>
        <p:grpSpPr>
          <a:xfrm>
            <a:off x="-97441" y="0"/>
            <a:ext cx="12289441" cy="306758"/>
            <a:chOff x="-97441" y="0"/>
            <a:chExt cx="12289441" cy="306758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214749B4-EF1B-72C8-B801-CD6B1CCC6D4A}"/>
                </a:ext>
              </a:extLst>
            </p:cNvPr>
            <p:cNvGrpSpPr/>
            <p:nvPr/>
          </p:nvGrpSpPr>
          <p:grpSpPr>
            <a:xfrm>
              <a:off x="-97441" y="0"/>
              <a:ext cx="12289441" cy="306758"/>
              <a:chOff x="-97441" y="0"/>
              <a:chExt cx="12289441" cy="306758"/>
            </a:xfrm>
          </p:grpSpPr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40696FD5-213F-B4E2-03C7-FAAD81B4664D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306758"/>
              </a:xfrm>
              <a:prstGeom prst="rect">
                <a:avLst/>
              </a:prstGeom>
              <a:solidFill>
                <a:srgbClr val="033F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grpSp>
            <p:nvGrpSpPr>
              <p:cNvPr id="28" name="Agrupar 27">
                <a:extLst>
                  <a:ext uri="{FF2B5EF4-FFF2-40B4-BE49-F238E27FC236}">
                    <a16:creationId xmlns:a16="http://schemas.microsoft.com/office/drawing/2014/main" id="{E49851C8-A81A-5F6F-E974-CDE9C9581903}"/>
                  </a:ext>
                </a:extLst>
              </p:cNvPr>
              <p:cNvGrpSpPr/>
              <p:nvPr/>
            </p:nvGrpSpPr>
            <p:grpSpPr>
              <a:xfrm>
                <a:off x="-97441" y="14880"/>
                <a:ext cx="9035252" cy="276999"/>
                <a:chOff x="-729797" y="-30840"/>
                <a:chExt cx="9035252" cy="276999"/>
              </a:xfrm>
            </p:grpSpPr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BBB6BC30-372D-701A-9A5D-53F61AFE6638}"/>
                    </a:ext>
                  </a:extLst>
                </p:cNvPr>
                <p:cNvSpPr txBox="1"/>
                <p:nvPr/>
              </p:nvSpPr>
              <p:spPr>
                <a:xfrm>
                  <a:off x="-729797" y="-30840"/>
                  <a:ext cx="7200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200" b="1" dirty="0">
                      <a:solidFill>
                        <a:srgbClr val="FBB914"/>
                      </a:solidFill>
                      <a:latin typeface="Montserrat" panose="00000500000000000000" pitchFamily="2" charset="0"/>
                      <a:cs typeface="Poppins" panose="00000500000000000000" pitchFamily="2" charset="0"/>
                    </a:rPr>
                    <a:t>0</a:t>
                  </a:r>
                  <a:fld id="{4AAD895C-653A-4DC3-B843-50821B12EA04}" type="slidenum">
                    <a:rPr lang="pt-BR" sz="1200" b="1" smtClean="0">
                      <a:solidFill>
                        <a:srgbClr val="FBB914"/>
                      </a:solidFill>
                      <a:latin typeface="Montserrat" panose="00000500000000000000" pitchFamily="2" charset="0"/>
                      <a:cs typeface="Poppins" panose="00000500000000000000" pitchFamily="2" charset="0"/>
                    </a:rPr>
                    <a:pPr algn="ctr"/>
                    <a:t>11</a:t>
                  </a:fld>
                  <a:endParaRPr lang="pt-BR" sz="1200" b="1" dirty="0">
                    <a:solidFill>
                      <a:srgbClr val="FBB914"/>
                    </a:solidFill>
                    <a:latin typeface="Montserrat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7C76972E-AB25-96D3-5D32-C908AC28A6B1}"/>
                    </a:ext>
                  </a:extLst>
                </p:cNvPr>
                <p:cNvSpPr txBox="1"/>
                <p:nvPr/>
              </p:nvSpPr>
              <p:spPr>
                <a:xfrm>
                  <a:off x="-53915" y="-7757"/>
                  <a:ext cx="835937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pt-BR" sz="900" spc="600" dirty="0">
                    <a:solidFill>
                      <a:schemeClr val="bg1"/>
                    </a:solidFill>
                    <a:latin typeface="Montserrat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  <p:cxnSp>
              <p:nvCxnSpPr>
                <p:cNvPr id="31" name="Conector reto 30">
                  <a:extLst>
                    <a:ext uri="{FF2B5EF4-FFF2-40B4-BE49-F238E27FC236}">
                      <a16:creationId xmlns:a16="http://schemas.microsoft.com/office/drawing/2014/main" id="{5C9D7C74-26C5-ACCB-FD98-E28CD7F661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19825" y="-353"/>
                  <a:ext cx="0" cy="21602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6DD5E104-E4C0-CB1B-3491-8AADA6C58518}"/>
                </a:ext>
              </a:extLst>
            </p:cNvPr>
            <p:cNvGrpSpPr/>
            <p:nvPr/>
          </p:nvGrpSpPr>
          <p:grpSpPr>
            <a:xfrm>
              <a:off x="10632504" y="44624"/>
              <a:ext cx="1447649" cy="204077"/>
              <a:chOff x="9501107" y="6158129"/>
              <a:chExt cx="900933" cy="127006"/>
            </a:xfrm>
          </p:grpSpPr>
          <p:grpSp>
            <p:nvGrpSpPr>
              <p:cNvPr id="7" name="Agrupar 6">
                <a:extLst>
                  <a:ext uri="{FF2B5EF4-FFF2-40B4-BE49-F238E27FC236}">
                    <a16:creationId xmlns:a16="http://schemas.microsoft.com/office/drawing/2014/main" id="{482A2890-DF8E-6FB7-FB17-B0749BC8FFDA}"/>
                  </a:ext>
                </a:extLst>
              </p:cNvPr>
              <p:cNvGrpSpPr/>
              <p:nvPr/>
            </p:nvGrpSpPr>
            <p:grpSpPr>
              <a:xfrm>
                <a:off x="9693535" y="6219942"/>
                <a:ext cx="708505" cy="65193"/>
                <a:chOff x="13800856" y="5798995"/>
                <a:chExt cx="3152012" cy="290035"/>
              </a:xfrm>
              <a:solidFill>
                <a:schemeClr val="bg1"/>
              </a:solidFill>
            </p:grpSpPr>
            <p:sp>
              <p:nvSpPr>
                <p:cNvPr id="12" name="Forma Livre: Forma 11">
                  <a:extLst>
                    <a:ext uri="{FF2B5EF4-FFF2-40B4-BE49-F238E27FC236}">
                      <a16:creationId xmlns:a16="http://schemas.microsoft.com/office/drawing/2014/main" id="{03C43E43-ED62-6EF4-4075-08429B4E26A0}"/>
                    </a:ext>
                  </a:extLst>
                </p:cNvPr>
                <p:cNvSpPr/>
                <p:nvPr/>
              </p:nvSpPr>
              <p:spPr>
                <a:xfrm>
                  <a:off x="15588412" y="5861479"/>
                  <a:ext cx="238410" cy="223647"/>
                </a:xfrm>
                <a:custGeom>
                  <a:avLst/>
                  <a:gdLst>
                    <a:gd name="connsiteX0" fmla="*/ 98393 w 238410"/>
                    <a:gd name="connsiteY0" fmla="*/ 223647 h 223647"/>
                    <a:gd name="connsiteX1" fmla="*/ 135826 w 238410"/>
                    <a:gd name="connsiteY1" fmla="*/ 223647 h 223647"/>
                    <a:gd name="connsiteX2" fmla="*/ 183928 w 238410"/>
                    <a:gd name="connsiteY2" fmla="*/ 53816 h 223647"/>
                    <a:gd name="connsiteX3" fmla="*/ 184499 w 238410"/>
                    <a:gd name="connsiteY3" fmla="*/ 53816 h 223647"/>
                    <a:gd name="connsiteX4" fmla="*/ 184499 w 238410"/>
                    <a:gd name="connsiteY4" fmla="*/ 223647 h 223647"/>
                    <a:gd name="connsiteX5" fmla="*/ 238411 w 238410"/>
                    <a:gd name="connsiteY5" fmla="*/ 223647 h 223647"/>
                    <a:gd name="connsiteX6" fmla="*/ 238411 w 238410"/>
                    <a:gd name="connsiteY6" fmla="*/ 0 h 223647"/>
                    <a:gd name="connsiteX7" fmla="*/ 151829 w 238410"/>
                    <a:gd name="connsiteY7" fmla="*/ 0 h 223647"/>
                    <a:gd name="connsiteX8" fmla="*/ 119158 w 238410"/>
                    <a:gd name="connsiteY8" fmla="*/ 140399 h 223647"/>
                    <a:gd name="connsiteX9" fmla="*/ 118491 w 238410"/>
                    <a:gd name="connsiteY9" fmla="*/ 140399 h 223647"/>
                    <a:gd name="connsiteX10" fmla="*/ 88773 w 238410"/>
                    <a:gd name="connsiteY10" fmla="*/ 0 h 223647"/>
                    <a:gd name="connsiteX11" fmla="*/ 0 w 238410"/>
                    <a:gd name="connsiteY11" fmla="*/ 0 h 223647"/>
                    <a:gd name="connsiteX12" fmla="*/ 0 w 238410"/>
                    <a:gd name="connsiteY12" fmla="*/ 223647 h 223647"/>
                    <a:gd name="connsiteX13" fmla="*/ 52483 w 238410"/>
                    <a:gd name="connsiteY13" fmla="*/ 223647 h 223647"/>
                    <a:gd name="connsiteX14" fmla="*/ 52483 w 238410"/>
                    <a:gd name="connsiteY14" fmla="*/ 53816 h 223647"/>
                    <a:gd name="connsiteX15" fmla="*/ 53150 w 238410"/>
                    <a:gd name="connsiteY15" fmla="*/ 53816 h 223647"/>
                    <a:gd name="connsiteX16" fmla="*/ 98393 w 238410"/>
                    <a:gd name="connsiteY16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38410" h="223647">
                      <a:moveTo>
                        <a:pt x="98393" y="223647"/>
                      </a:moveTo>
                      <a:lnTo>
                        <a:pt x="135826" y="223647"/>
                      </a:lnTo>
                      <a:lnTo>
                        <a:pt x="183928" y="53816"/>
                      </a:lnTo>
                      <a:lnTo>
                        <a:pt x="184499" y="53816"/>
                      </a:lnTo>
                      <a:lnTo>
                        <a:pt x="184499" y="223647"/>
                      </a:lnTo>
                      <a:lnTo>
                        <a:pt x="238411" y="223647"/>
                      </a:lnTo>
                      <a:lnTo>
                        <a:pt x="238411" y="0"/>
                      </a:lnTo>
                      <a:lnTo>
                        <a:pt x="151829" y="0"/>
                      </a:lnTo>
                      <a:lnTo>
                        <a:pt x="119158" y="140399"/>
                      </a:lnTo>
                      <a:lnTo>
                        <a:pt x="118491" y="140399"/>
                      </a:lnTo>
                      <a:lnTo>
                        <a:pt x="88773" y="0"/>
                      </a:lnTo>
                      <a:lnTo>
                        <a:pt x="0" y="0"/>
                      </a:lnTo>
                      <a:lnTo>
                        <a:pt x="0" y="223647"/>
                      </a:lnTo>
                      <a:lnTo>
                        <a:pt x="52483" y="223647"/>
                      </a:lnTo>
                      <a:lnTo>
                        <a:pt x="52483" y="53816"/>
                      </a:lnTo>
                      <a:lnTo>
                        <a:pt x="53150" y="53816"/>
                      </a:lnTo>
                      <a:lnTo>
                        <a:pt x="98393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3" name="Forma Livre: Forma 12">
                  <a:extLst>
                    <a:ext uri="{FF2B5EF4-FFF2-40B4-BE49-F238E27FC236}">
                      <a16:creationId xmlns:a16="http://schemas.microsoft.com/office/drawing/2014/main" id="{031DE02E-0E21-23C6-E901-A3303DAE66E8}"/>
                    </a:ext>
                  </a:extLst>
                </p:cNvPr>
                <p:cNvSpPr/>
                <p:nvPr/>
              </p:nvSpPr>
              <p:spPr>
                <a:xfrm>
                  <a:off x="16057233" y="5861479"/>
                  <a:ext cx="153447" cy="223647"/>
                </a:xfrm>
                <a:custGeom>
                  <a:avLst/>
                  <a:gdLst>
                    <a:gd name="connsiteX0" fmla="*/ 0 w 153447"/>
                    <a:gd name="connsiteY0" fmla="*/ 223647 h 223647"/>
                    <a:gd name="connsiteX1" fmla="*/ 153448 w 153447"/>
                    <a:gd name="connsiteY1" fmla="*/ 223647 h 223647"/>
                    <a:gd name="connsiteX2" fmla="*/ 153448 w 153447"/>
                    <a:gd name="connsiteY2" fmla="*/ 179451 h 223647"/>
                    <a:gd name="connsiteX3" fmla="*/ 63722 w 153447"/>
                    <a:gd name="connsiteY3" fmla="*/ 179451 h 223647"/>
                    <a:gd name="connsiteX4" fmla="*/ 152495 w 153447"/>
                    <a:gd name="connsiteY4" fmla="*/ 47720 h 223647"/>
                    <a:gd name="connsiteX5" fmla="*/ 152495 w 153447"/>
                    <a:gd name="connsiteY5" fmla="*/ 0 h 223647"/>
                    <a:gd name="connsiteX6" fmla="*/ 1905 w 153447"/>
                    <a:gd name="connsiteY6" fmla="*/ 0 h 223647"/>
                    <a:gd name="connsiteX7" fmla="*/ 1905 w 153447"/>
                    <a:gd name="connsiteY7" fmla="*/ 44196 h 223647"/>
                    <a:gd name="connsiteX8" fmla="*/ 85820 w 153447"/>
                    <a:gd name="connsiteY8" fmla="*/ 44196 h 223647"/>
                    <a:gd name="connsiteX9" fmla="*/ 0 w 153447"/>
                    <a:gd name="connsiteY9" fmla="*/ 173641 h 223647"/>
                    <a:gd name="connsiteX10" fmla="*/ 0 w 153447"/>
                    <a:gd name="connsiteY10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3447" h="223647">
                      <a:moveTo>
                        <a:pt x="0" y="223647"/>
                      </a:moveTo>
                      <a:lnTo>
                        <a:pt x="153448" y="223647"/>
                      </a:lnTo>
                      <a:lnTo>
                        <a:pt x="153448" y="179451"/>
                      </a:lnTo>
                      <a:lnTo>
                        <a:pt x="63722" y="179451"/>
                      </a:lnTo>
                      <a:lnTo>
                        <a:pt x="152495" y="47720"/>
                      </a:lnTo>
                      <a:lnTo>
                        <a:pt x="152495" y="0"/>
                      </a:lnTo>
                      <a:lnTo>
                        <a:pt x="1905" y="0"/>
                      </a:lnTo>
                      <a:lnTo>
                        <a:pt x="1905" y="44196"/>
                      </a:lnTo>
                      <a:lnTo>
                        <a:pt x="85820" y="44196"/>
                      </a:lnTo>
                      <a:lnTo>
                        <a:pt x="0" y="173641"/>
                      </a:ln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4" name="Forma Livre: Forma 13">
                  <a:extLst>
                    <a:ext uri="{FF2B5EF4-FFF2-40B4-BE49-F238E27FC236}">
                      <a16:creationId xmlns:a16="http://schemas.microsoft.com/office/drawing/2014/main" id="{5BC4E1F0-A3E9-9518-10A6-7D3ADCB43351}"/>
                    </a:ext>
                  </a:extLst>
                </p:cNvPr>
                <p:cNvSpPr/>
                <p:nvPr/>
              </p:nvSpPr>
              <p:spPr>
                <a:xfrm>
                  <a:off x="16225730" y="5798995"/>
                  <a:ext cx="198691" cy="289941"/>
                </a:xfrm>
                <a:custGeom>
                  <a:avLst/>
                  <a:gdLst>
                    <a:gd name="connsiteX0" fmla="*/ 61246 w 198691"/>
                    <a:gd name="connsiteY0" fmla="*/ 174308 h 289941"/>
                    <a:gd name="connsiteX1" fmla="*/ 99060 w 198691"/>
                    <a:gd name="connsiteY1" fmla="*/ 101537 h 289941"/>
                    <a:gd name="connsiteX2" fmla="*/ 136589 w 198691"/>
                    <a:gd name="connsiteY2" fmla="*/ 174308 h 289941"/>
                    <a:gd name="connsiteX3" fmla="*/ 99060 w 198691"/>
                    <a:gd name="connsiteY3" fmla="*/ 247079 h 289941"/>
                    <a:gd name="connsiteX4" fmla="*/ 98774 w 198691"/>
                    <a:gd name="connsiteY4" fmla="*/ 247079 h 289941"/>
                    <a:gd name="connsiteX5" fmla="*/ 61246 w 198691"/>
                    <a:gd name="connsiteY5" fmla="*/ 174308 h 289941"/>
                    <a:gd name="connsiteX6" fmla="*/ 0 w 198691"/>
                    <a:gd name="connsiteY6" fmla="*/ 174308 h 289941"/>
                    <a:gd name="connsiteX7" fmla="*/ 99346 w 198691"/>
                    <a:gd name="connsiteY7" fmla="*/ 289941 h 289941"/>
                    <a:gd name="connsiteX8" fmla="*/ 198692 w 198691"/>
                    <a:gd name="connsiteY8" fmla="*/ 174308 h 289941"/>
                    <a:gd name="connsiteX9" fmla="*/ 99346 w 198691"/>
                    <a:gd name="connsiteY9" fmla="*/ 58674 h 289941"/>
                    <a:gd name="connsiteX10" fmla="*/ 0 w 198691"/>
                    <a:gd name="connsiteY10" fmla="*/ 174308 h 289941"/>
                    <a:gd name="connsiteX11" fmla="*/ 72771 w 198691"/>
                    <a:gd name="connsiteY11" fmla="*/ 0 h 289941"/>
                    <a:gd name="connsiteX12" fmla="*/ 50006 w 198691"/>
                    <a:gd name="connsiteY12" fmla="*/ 46768 h 289941"/>
                    <a:gd name="connsiteX13" fmla="*/ 86582 w 198691"/>
                    <a:gd name="connsiteY13" fmla="*/ 46768 h 289941"/>
                    <a:gd name="connsiteX14" fmla="*/ 99060 w 198691"/>
                    <a:gd name="connsiteY14" fmla="*/ 19812 h 289941"/>
                    <a:gd name="connsiteX15" fmla="*/ 112204 w 198691"/>
                    <a:gd name="connsiteY15" fmla="*/ 46768 h 289941"/>
                    <a:gd name="connsiteX16" fmla="*/ 148685 w 198691"/>
                    <a:gd name="connsiteY16" fmla="*/ 46768 h 289941"/>
                    <a:gd name="connsiteX17" fmla="*/ 126587 w 198691"/>
                    <a:gd name="connsiteY17" fmla="*/ 0 h 289941"/>
                    <a:gd name="connsiteX18" fmla="*/ 72771 w 198691"/>
                    <a:gd name="connsiteY18" fmla="*/ 0 h 289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8691" h="289941">
                      <a:moveTo>
                        <a:pt x="61246" y="174308"/>
                      </a:moveTo>
                      <a:cubicBezTo>
                        <a:pt x="61246" y="130778"/>
                        <a:pt x="73438" y="101537"/>
                        <a:pt x="99060" y="101537"/>
                      </a:cubicBezTo>
                      <a:cubicBezTo>
                        <a:pt x="124682" y="101537"/>
                        <a:pt x="136589" y="130683"/>
                        <a:pt x="136589" y="174308"/>
                      </a:cubicBezTo>
                      <a:cubicBezTo>
                        <a:pt x="136589" y="218504"/>
                        <a:pt x="124397" y="247079"/>
                        <a:pt x="99060" y="247079"/>
                      </a:cubicBezTo>
                      <a:lnTo>
                        <a:pt x="98774" y="247079"/>
                      </a:lnTo>
                      <a:cubicBezTo>
                        <a:pt x="73438" y="247079"/>
                        <a:pt x="61246" y="218599"/>
                        <a:pt x="61246" y="174308"/>
                      </a:cubicBezTo>
                      <a:moveTo>
                        <a:pt x="0" y="174308"/>
                      </a:moveTo>
                      <a:cubicBezTo>
                        <a:pt x="0" y="257270"/>
                        <a:pt x="50578" y="289941"/>
                        <a:pt x="99346" y="289941"/>
                      </a:cubicBezTo>
                      <a:cubicBezTo>
                        <a:pt x="148114" y="289941"/>
                        <a:pt x="198692" y="257270"/>
                        <a:pt x="198692" y="174308"/>
                      </a:cubicBezTo>
                      <a:cubicBezTo>
                        <a:pt x="198692" y="91345"/>
                        <a:pt x="148018" y="58674"/>
                        <a:pt x="99346" y="58674"/>
                      </a:cubicBezTo>
                      <a:cubicBezTo>
                        <a:pt x="50673" y="58674"/>
                        <a:pt x="0" y="91345"/>
                        <a:pt x="0" y="174308"/>
                      </a:cubicBezTo>
                      <a:close/>
                      <a:moveTo>
                        <a:pt x="72771" y="0"/>
                      </a:moveTo>
                      <a:lnTo>
                        <a:pt x="50006" y="46768"/>
                      </a:lnTo>
                      <a:lnTo>
                        <a:pt x="86582" y="46768"/>
                      </a:lnTo>
                      <a:lnTo>
                        <a:pt x="99060" y="19812"/>
                      </a:lnTo>
                      <a:lnTo>
                        <a:pt x="112204" y="46768"/>
                      </a:lnTo>
                      <a:lnTo>
                        <a:pt x="148685" y="46768"/>
                      </a:lnTo>
                      <a:lnTo>
                        <a:pt x="126587" y="0"/>
                      </a:lnTo>
                      <a:lnTo>
                        <a:pt x="72771" y="0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" name="Forma Livre: Forma 14">
                  <a:extLst>
                    <a:ext uri="{FF2B5EF4-FFF2-40B4-BE49-F238E27FC236}">
                      <a16:creationId xmlns:a16="http://schemas.microsoft.com/office/drawing/2014/main" id="{1F37BD4E-5272-F879-EDF8-2296923269B5}"/>
                    </a:ext>
                  </a:extLst>
                </p:cNvPr>
                <p:cNvSpPr/>
                <p:nvPr/>
              </p:nvSpPr>
              <p:spPr>
                <a:xfrm>
                  <a:off x="13987260" y="5861479"/>
                  <a:ext cx="211836" cy="223647"/>
                </a:xfrm>
                <a:custGeom>
                  <a:avLst/>
                  <a:gdLst>
                    <a:gd name="connsiteX0" fmla="*/ 57721 w 211836"/>
                    <a:gd name="connsiteY0" fmla="*/ 223647 h 223647"/>
                    <a:gd name="connsiteX1" fmla="*/ 0 w 211836"/>
                    <a:gd name="connsiteY1" fmla="*/ 223647 h 223647"/>
                    <a:gd name="connsiteX2" fmla="*/ 74390 w 211836"/>
                    <a:gd name="connsiteY2" fmla="*/ 0 h 223647"/>
                    <a:gd name="connsiteX3" fmla="*/ 140684 w 211836"/>
                    <a:gd name="connsiteY3" fmla="*/ 0 h 223647"/>
                    <a:gd name="connsiteX4" fmla="*/ 211836 w 211836"/>
                    <a:gd name="connsiteY4" fmla="*/ 223647 h 223647"/>
                    <a:gd name="connsiteX5" fmla="*/ 149638 w 211836"/>
                    <a:gd name="connsiteY5" fmla="*/ 223647 h 223647"/>
                    <a:gd name="connsiteX6" fmla="*/ 107061 w 211836"/>
                    <a:gd name="connsiteY6" fmla="*/ 45529 h 223647"/>
                    <a:gd name="connsiteX7" fmla="*/ 57721 w 211836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836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390" y="0"/>
                      </a:lnTo>
                      <a:lnTo>
                        <a:pt x="140684" y="0"/>
                      </a:lnTo>
                      <a:lnTo>
                        <a:pt x="211836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6" name="Forma Livre: Forma 15">
                  <a:extLst>
                    <a:ext uri="{FF2B5EF4-FFF2-40B4-BE49-F238E27FC236}">
                      <a16:creationId xmlns:a16="http://schemas.microsoft.com/office/drawing/2014/main" id="{89F8F94C-F3C9-C40B-61CC-74DD89A216E0}"/>
                    </a:ext>
                  </a:extLst>
                </p:cNvPr>
                <p:cNvSpPr/>
                <p:nvPr/>
              </p:nvSpPr>
              <p:spPr>
                <a:xfrm>
                  <a:off x="14213669" y="5861479"/>
                  <a:ext cx="181641" cy="223647"/>
                </a:xfrm>
                <a:custGeom>
                  <a:avLst/>
                  <a:gdLst>
                    <a:gd name="connsiteX0" fmla="*/ 111157 w 181641"/>
                    <a:gd name="connsiteY0" fmla="*/ 223647 h 223647"/>
                    <a:gd name="connsiteX1" fmla="*/ 53816 w 181641"/>
                    <a:gd name="connsiteY1" fmla="*/ 68580 h 223647"/>
                    <a:gd name="connsiteX2" fmla="*/ 52578 w 181641"/>
                    <a:gd name="connsiteY2" fmla="*/ 68580 h 223647"/>
                    <a:gd name="connsiteX3" fmla="*/ 52578 w 181641"/>
                    <a:gd name="connsiteY3" fmla="*/ 223647 h 223647"/>
                    <a:gd name="connsiteX4" fmla="*/ 0 w 181641"/>
                    <a:gd name="connsiteY4" fmla="*/ 223647 h 223647"/>
                    <a:gd name="connsiteX5" fmla="*/ 0 w 181641"/>
                    <a:gd name="connsiteY5" fmla="*/ 0 h 223647"/>
                    <a:gd name="connsiteX6" fmla="*/ 69818 w 181641"/>
                    <a:gd name="connsiteY6" fmla="*/ 0 h 223647"/>
                    <a:gd name="connsiteX7" fmla="*/ 128492 w 181641"/>
                    <a:gd name="connsiteY7" fmla="*/ 154115 h 223647"/>
                    <a:gd name="connsiteX8" fmla="*/ 129159 w 181641"/>
                    <a:gd name="connsiteY8" fmla="*/ 0 h 223647"/>
                    <a:gd name="connsiteX9" fmla="*/ 181642 w 181641"/>
                    <a:gd name="connsiteY9" fmla="*/ 0 h 223647"/>
                    <a:gd name="connsiteX10" fmla="*/ 181642 w 181641"/>
                    <a:gd name="connsiteY10" fmla="*/ 223647 h 223647"/>
                    <a:gd name="connsiteX11" fmla="*/ 111157 w 181641"/>
                    <a:gd name="connsiteY11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1641" h="223647">
                      <a:moveTo>
                        <a:pt x="111157" y="223647"/>
                      </a:moveTo>
                      <a:lnTo>
                        <a:pt x="53816" y="68580"/>
                      </a:lnTo>
                      <a:lnTo>
                        <a:pt x="52578" y="68580"/>
                      </a:lnTo>
                      <a:lnTo>
                        <a:pt x="52578" y="223647"/>
                      </a:lnTo>
                      <a:lnTo>
                        <a:pt x="0" y="223647"/>
                      </a:lnTo>
                      <a:lnTo>
                        <a:pt x="0" y="0"/>
                      </a:lnTo>
                      <a:lnTo>
                        <a:pt x="69818" y="0"/>
                      </a:lnTo>
                      <a:lnTo>
                        <a:pt x="128492" y="154115"/>
                      </a:lnTo>
                      <a:lnTo>
                        <a:pt x="129159" y="0"/>
                      </a:lnTo>
                      <a:lnTo>
                        <a:pt x="181642" y="0"/>
                      </a:lnTo>
                      <a:lnTo>
                        <a:pt x="181642" y="223647"/>
                      </a:lnTo>
                      <a:lnTo>
                        <a:pt x="111157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7" name="Forma Livre: Forma 16">
                  <a:extLst>
                    <a:ext uri="{FF2B5EF4-FFF2-40B4-BE49-F238E27FC236}">
                      <a16:creationId xmlns:a16="http://schemas.microsoft.com/office/drawing/2014/main" id="{38800513-FA8B-4316-B915-FB05B2665BBA}"/>
                    </a:ext>
                  </a:extLst>
                </p:cNvPr>
                <p:cNvSpPr/>
                <p:nvPr/>
              </p:nvSpPr>
              <p:spPr>
                <a:xfrm>
                  <a:off x="14417980" y="5857764"/>
                  <a:ext cx="166687" cy="231266"/>
                </a:xfrm>
                <a:custGeom>
                  <a:avLst/>
                  <a:gdLst>
                    <a:gd name="connsiteX0" fmla="*/ 164116 w 166687"/>
                    <a:gd name="connsiteY0" fmla="*/ 170688 h 231266"/>
                    <a:gd name="connsiteX1" fmla="*/ 166688 w 166687"/>
                    <a:gd name="connsiteY1" fmla="*/ 222599 h 231266"/>
                    <a:gd name="connsiteX2" fmla="*/ 111538 w 166687"/>
                    <a:gd name="connsiteY2" fmla="*/ 231267 h 231266"/>
                    <a:gd name="connsiteX3" fmla="*/ 0 w 166687"/>
                    <a:gd name="connsiteY3" fmla="*/ 114014 h 231266"/>
                    <a:gd name="connsiteX4" fmla="*/ 111157 w 166687"/>
                    <a:gd name="connsiteY4" fmla="*/ 0 h 231266"/>
                    <a:gd name="connsiteX5" fmla="*/ 165259 w 166687"/>
                    <a:gd name="connsiteY5" fmla="*/ 10287 h 231266"/>
                    <a:gd name="connsiteX6" fmla="*/ 162020 w 166687"/>
                    <a:gd name="connsiteY6" fmla="*/ 59627 h 231266"/>
                    <a:gd name="connsiteX7" fmla="*/ 118491 w 166687"/>
                    <a:gd name="connsiteY7" fmla="*/ 46768 h 231266"/>
                    <a:gd name="connsiteX8" fmla="*/ 62103 w 166687"/>
                    <a:gd name="connsiteY8" fmla="*/ 115348 h 231266"/>
                    <a:gd name="connsiteX9" fmla="*/ 121063 w 166687"/>
                    <a:gd name="connsiteY9" fmla="*/ 183261 h 231266"/>
                    <a:gd name="connsiteX10" fmla="*/ 164021 w 166687"/>
                    <a:gd name="connsiteY10" fmla="*/ 170783 h 23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6687" h="231266">
                      <a:moveTo>
                        <a:pt x="164116" y="170688"/>
                      </a:moveTo>
                      <a:lnTo>
                        <a:pt x="166688" y="222599"/>
                      </a:lnTo>
                      <a:cubicBezTo>
                        <a:pt x="147733" y="228410"/>
                        <a:pt x="128588" y="231267"/>
                        <a:pt x="111538" y="231267"/>
                      </a:cubicBezTo>
                      <a:cubicBezTo>
                        <a:pt x="46482" y="231267"/>
                        <a:pt x="0" y="192500"/>
                        <a:pt x="0" y="114014"/>
                      </a:cubicBezTo>
                      <a:cubicBezTo>
                        <a:pt x="0" y="48006"/>
                        <a:pt x="37814" y="0"/>
                        <a:pt x="111157" y="0"/>
                      </a:cubicBezTo>
                      <a:cubicBezTo>
                        <a:pt x="140303" y="0"/>
                        <a:pt x="159829" y="8001"/>
                        <a:pt x="165259" y="10287"/>
                      </a:cubicBezTo>
                      <a:lnTo>
                        <a:pt x="162020" y="59627"/>
                      </a:lnTo>
                      <a:cubicBezTo>
                        <a:pt x="154972" y="55436"/>
                        <a:pt x="137350" y="46768"/>
                        <a:pt x="118491" y="46768"/>
                      </a:cubicBezTo>
                      <a:cubicBezTo>
                        <a:pt x="80010" y="46768"/>
                        <a:pt x="62103" y="71723"/>
                        <a:pt x="62103" y="115348"/>
                      </a:cubicBezTo>
                      <a:cubicBezTo>
                        <a:pt x="62103" y="153829"/>
                        <a:pt x="83248" y="183261"/>
                        <a:pt x="121063" y="183261"/>
                      </a:cubicBezTo>
                      <a:cubicBezTo>
                        <a:pt x="142494" y="183261"/>
                        <a:pt x="158210" y="174593"/>
                        <a:pt x="164021" y="170783"/>
                      </a:cubicBezTo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8" name="Forma Livre: Forma 17">
                  <a:extLst>
                    <a:ext uri="{FF2B5EF4-FFF2-40B4-BE49-F238E27FC236}">
                      <a16:creationId xmlns:a16="http://schemas.microsoft.com/office/drawing/2014/main" id="{61386D33-E58E-647F-3344-1F8CC50EED83}"/>
                    </a:ext>
                  </a:extLst>
                </p:cNvPr>
                <p:cNvSpPr/>
                <p:nvPr/>
              </p:nvSpPr>
              <p:spPr>
                <a:xfrm>
                  <a:off x="14595145" y="5857669"/>
                  <a:ext cx="198691" cy="231266"/>
                </a:xfrm>
                <a:custGeom>
                  <a:avLst/>
                  <a:gdLst>
                    <a:gd name="connsiteX0" fmla="*/ 61246 w 198691"/>
                    <a:gd name="connsiteY0" fmla="*/ 115633 h 231266"/>
                    <a:gd name="connsiteX1" fmla="*/ 98679 w 198691"/>
                    <a:gd name="connsiteY1" fmla="*/ 188404 h 231266"/>
                    <a:gd name="connsiteX2" fmla="*/ 136493 w 198691"/>
                    <a:gd name="connsiteY2" fmla="*/ 115633 h 231266"/>
                    <a:gd name="connsiteX3" fmla="*/ 98965 w 198691"/>
                    <a:gd name="connsiteY3" fmla="*/ 42863 h 231266"/>
                    <a:gd name="connsiteX4" fmla="*/ 61150 w 198691"/>
                    <a:gd name="connsiteY4" fmla="*/ 115633 h 231266"/>
                    <a:gd name="connsiteX5" fmla="*/ 0 w 198691"/>
                    <a:gd name="connsiteY5" fmla="*/ 115633 h 231266"/>
                    <a:gd name="connsiteX6" fmla="*/ 99346 w 198691"/>
                    <a:gd name="connsiteY6" fmla="*/ 0 h 231266"/>
                    <a:gd name="connsiteX7" fmla="*/ 198692 w 198691"/>
                    <a:gd name="connsiteY7" fmla="*/ 115633 h 231266"/>
                    <a:gd name="connsiteX8" fmla="*/ 99346 w 198691"/>
                    <a:gd name="connsiteY8" fmla="*/ 231267 h 231266"/>
                    <a:gd name="connsiteX9" fmla="*/ 0 w 198691"/>
                    <a:gd name="connsiteY9" fmla="*/ 115633 h 23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8691" h="231266">
                      <a:moveTo>
                        <a:pt x="61246" y="115633"/>
                      </a:moveTo>
                      <a:cubicBezTo>
                        <a:pt x="61246" y="159829"/>
                        <a:pt x="73438" y="188404"/>
                        <a:pt x="98679" y="188404"/>
                      </a:cubicBezTo>
                      <a:cubicBezTo>
                        <a:pt x="123920" y="188404"/>
                        <a:pt x="136493" y="159925"/>
                        <a:pt x="136493" y="115633"/>
                      </a:cubicBezTo>
                      <a:cubicBezTo>
                        <a:pt x="136493" y="72104"/>
                        <a:pt x="124301" y="42863"/>
                        <a:pt x="98965" y="42863"/>
                      </a:cubicBezTo>
                      <a:cubicBezTo>
                        <a:pt x="73628" y="42863"/>
                        <a:pt x="61150" y="72009"/>
                        <a:pt x="61150" y="115633"/>
                      </a:cubicBezTo>
                      <a:moveTo>
                        <a:pt x="0" y="115633"/>
                      </a:moveTo>
                      <a:cubicBezTo>
                        <a:pt x="0" y="32671"/>
                        <a:pt x="50578" y="0"/>
                        <a:pt x="99346" y="0"/>
                      </a:cubicBezTo>
                      <a:cubicBezTo>
                        <a:pt x="148019" y="0"/>
                        <a:pt x="198692" y="32671"/>
                        <a:pt x="198692" y="115633"/>
                      </a:cubicBezTo>
                      <a:cubicBezTo>
                        <a:pt x="198692" y="198596"/>
                        <a:pt x="148114" y="231267"/>
                        <a:pt x="99346" y="231267"/>
                      </a:cubicBezTo>
                      <a:cubicBezTo>
                        <a:pt x="50578" y="231267"/>
                        <a:pt x="0" y="198596"/>
                        <a:pt x="0" y="115633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" name="Forma Livre: Forma 18">
                  <a:extLst>
                    <a:ext uri="{FF2B5EF4-FFF2-40B4-BE49-F238E27FC236}">
                      <a16:creationId xmlns:a16="http://schemas.microsoft.com/office/drawing/2014/main" id="{ED934BB2-20B0-7CC4-7FF4-45AC630E69D5}"/>
                    </a:ext>
                  </a:extLst>
                </p:cNvPr>
                <p:cNvSpPr/>
                <p:nvPr/>
              </p:nvSpPr>
              <p:spPr>
                <a:xfrm>
                  <a:off x="14898231" y="5861479"/>
                  <a:ext cx="188690" cy="223647"/>
                </a:xfrm>
                <a:custGeom>
                  <a:avLst/>
                  <a:gdLst>
                    <a:gd name="connsiteX0" fmla="*/ 60198 w 188690"/>
                    <a:gd name="connsiteY0" fmla="*/ 44196 h 223647"/>
                    <a:gd name="connsiteX1" fmla="*/ 60198 w 188690"/>
                    <a:gd name="connsiteY1" fmla="*/ 180689 h 223647"/>
                    <a:gd name="connsiteX2" fmla="*/ 73343 w 188690"/>
                    <a:gd name="connsiteY2" fmla="*/ 180689 h 223647"/>
                    <a:gd name="connsiteX3" fmla="*/ 125254 w 188690"/>
                    <a:gd name="connsiteY3" fmla="*/ 112776 h 223647"/>
                    <a:gd name="connsiteX4" fmla="*/ 65056 w 188690"/>
                    <a:gd name="connsiteY4" fmla="*/ 44196 h 223647"/>
                    <a:gd name="connsiteX5" fmla="*/ 60293 w 188690"/>
                    <a:gd name="connsiteY5" fmla="*/ 44196 h 223647"/>
                    <a:gd name="connsiteX6" fmla="*/ 0 w 188690"/>
                    <a:gd name="connsiteY6" fmla="*/ 223647 h 223647"/>
                    <a:gd name="connsiteX7" fmla="*/ 0 w 188690"/>
                    <a:gd name="connsiteY7" fmla="*/ 0 h 223647"/>
                    <a:gd name="connsiteX8" fmla="*/ 86201 w 188690"/>
                    <a:gd name="connsiteY8" fmla="*/ 0 h 223647"/>
                    <a:gd name="connsiteX9" fmla="*/ 188690 w 188690"/>
                    <a:gd name="connsiteY9" fmla="*/ 110585 h 223647"/>
                    <a:gd name="connsiteX10" fmla="*/ 76867 w 188690"/>
                    <a:gd name="connsiteY10" fmla="*/ 223647 h 223647"/>
                    <a:gd name="connsiteX11" fmla="*/ 0 w 188690"/>
                    <a:gd name="connsiteY11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8690" h="223647">
                      <a:moveTo>
                        <a:pt x="60198" y="44196"/>
                      </a:moveTo>
                      <a:lnTo>
                        <a:pt x="60198" y="180689"/>
                      </a:lnTo>
                      <a:lnTo>
                        <a:pt x="73343" y="180689"/>
                      </a:lnTo>
                      <a:cubicBezTo>
                        <a:pt x="107918" y="180689"/>
                        <a:pt x="125254" y="156020"/>
                        <a:pt x="125254" y="112776"/>
                      </a:cubicBezTo>
                      <a:cubicBezTo>
                        <a:pt x="125254" y="55436"/>
                        <a:pt x="97727" y="44196"/>
                        <a:pt x="65056" y="44196"/>
                      </a:cubicBezTo>
                      <a:lnTo>
                        <a:pt x="60293" y="44196"/>
                      </a:lnTo>
                      <a:close/>
                      <a:moveTo>
                        <a:pt x="0" y="223647"/>
                      </a:moveTo>
                      <a:lnTo>
                        <a:pt x="0" y="0"/>
                      </a:lnTo>
                      <a:lnTo>
                        <a:pt x="86201" y="0"/>
                      </a:lnTo>
                      <a:cubicBezTo>
                        <a:pt x="151924" y="0"/>
                        <a:pt x="188690" y="43910"/>
                        <a:pt x="188690" y="110585"/>
                      </a:cubicBezTo>
                      <a:cubicBezTo>
                        <a:pt x="188690" y="188119"/>
                        <a:pt x="147638" y="223647"/>
                        <a:pt x="76867" y="223647"/>
                      </a:cubicBez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" name="Forma Livre: Forma 19">
                  <a:extLst>
                    <a:ext uri="{FF2B5EF4-FFF2-40B4-BE49-F238E27FC236}">
                      <a16:creationId xmlns:a16="http://schemas.microsoft.com/office/drawing/2014/main" id="{D3754126-E08F-C96F-4D4E-F79511E65F49}"/>
                    </a:ext>
                  </a:extLst>
                </p:cNvPr>
                <p:cNvSpPr/>
                <p:nvPr/>
              </p:nvSpPr>
              <p:spPr>
                <a:xfrm>
                  <a:off x="15078348" y="5861479"/>
                  <a:ext cx="211740" cy="223647"/>
                </a:xfrm>
                <a:custGeom>
                  <a:avLst/>
                  <a:gdLst>
                    <a:gd name="connsiteX0" fmla="*/ 57626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589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6966 w 211740"/>
                    <a:gd name="connsiteY6" fmla="*/ 45529 h 223647"/>
                    <a:gd name="connsiteX7" fmla="*/ 57626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626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589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6966" y="45529"/>
                      </a:lnTo>
                      <a:lnTo>
                        <a:pt x="57626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" name="Forma Livre: Forma 20">
                  <a:extLst>
                    <a:ext uri="{FF2B5EF4-FFF2-40B4-BE49-F238E27FC236}">
                      <a16:creationId xmlns:a16="http://schemas.microsoft.com/office/drawing/2014/main" id="{FAE73D05-FEB6-055F-0443-36401CB58D50}"/>
                    </a:ext>
                  </a:extLst>
                </p:cNvPr>
                <p:cNvSpPr/>
                <p:nvPr/>
              </p:nvSpPr>
              <p:spPr>
                <a:xfrm>
                  <a:off x="15362098" y="5861479"/>
                  <a:ext cx="211740" cy="223647"/>
                </a:xfrm>
                <a:custGeom>
                  <a:avLst/>
                  <a:gdLst>
                    <a:gd name="connsiteX0" fmla="*/ 57626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589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6966 w 211740"/>
                    <a:gd name="connsiteY6" fmla="*/ 45529 h 223647"/>
                    <a:gd name="connsiteX7" fmla="*/ 57626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626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589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6966" y="45529"/>
                      </a:lnTo>
                      <a:lnTo>
                        <a:pt x="57626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" name="Forma Livre: Forma 21">
                  <a:extLst>
                    <a:ext uri="{FF2B5EF4-FFF2-40B4-BE49-F238E27FC236}">
                      <a16:creationId xmlns:a16="http://schemas.microsoft.com/office/drawing/2014/main" id="{FB8D6CA9-A275-F3BB-9018-9845BECA510B}"/>
                    </a:ext>
                  </a:extLst>
                </p:cNvPr>
                <p:cNvSpPr/>
                <p:nvPr/>
              </p:nvSpPr>
              <p:spPr>
                <a:xfrm>
                  <a:off x="15841301" y="5861479"/>
                  <a:ext cx="211740" cy="223647"/>
                </a:xfrm>
                <a:custGeom>
                  <a:avLst/>
                  <a:gdLst>
                    <a:gd name="connsiteX0" fmla="*/ 57721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684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7061 w 211740"/>
                    <a:gd name="connsiteY6" fmla="*/ 45529 h 223647"/>
                    <a:gd name="connsiteX7" fmla="*/ 57721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684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85732E24-86BE-2D31-4C52-13070B08D23A}"/>
                    </a:ext>
                  </a:extLst>
                </p:cNvPr>
                <p:cNvSpPr/>
                <p:nvPr/>
              </p:nvSpPr>
              <p:spPr>
                <a:xfrm>
                  <a:off x="13800856" y="5861479"/>
                  <a:ext cx="181070" cy="223647"/>
                </a:xfrm>
                <a:custGeom>
                  <a:avLst/>
                  <a:gdLst>
                    <a:gd name="connsiteX0" fmla="*/ 96679 w 181070"/>
                    <a:gd name="connsiteY0" fmla="*/ 89249 h 223647"/>
                    <a:gd name="connsiteX1" fmla="*/ 119920 w 181070"/>
                    <a:gd name="connsiteY1" fmla="*/ 64770 h 223647"/>
                    <a:gd name="connsiteX2" fmla="*/ 96679 w 181070"/>
                    <a:gd name="connsiteY2" fmla="*/ 40386 h 223647"/>
                    <a:gd name="connsiteX3" fmla="*/ 95536 w 181070"/>
                    <a:gd name="connsiteY3" fmla="*/ 40386 h 223647"/>
                    <a:gd name="connsiteX4" fmla="*/ 57626 w 181070"/>
                    <a:gd name="connsiteY4" fmla="*/ 40386 h 223647"/>
                    <a:gd name="connsiteX5" fmla="*/ 57626 w 181070"/>
                    <a:gd name="connsiteY5" fmla="*/ 182023 h 223647"/>
                    <a:gd name="connsiteX6" fmla="*/ 96107 w 181070"/>
                    <a:gd name="connsiteY6" fmla="*/ 182023 h 223647"/>
                    <a:gd name="connsiteX7" fmla="*/ 123349 w 181070"/>
                    <a:gd name="connsiteY7" fmla="*/ 156400 h 223647"/>
                    <a:gd name="connsiteX8" fmla="*/ 98679 w 181070"/>
                    <a:gd name="connsiteY8" fmla="*/ 129826 h 223647"/>
                    <a:gd name="connsiteX9" fmla="*/ 71152 w 181070"/>
                    <a:gd name="connsiteY9" fmla="*/ 129826 h 223647"/>
                    <a:gd name="connsiteX10" fmla="*/ 71152 w 181070"/>
                    <a:gd name="connsiteY10" fmla="*/ 89249 h 223647"/>
                    <a:gd name="connsiteX11" fmla="*/ 96584 w 181070"/>
                    <a:gd name="connsiteY11" fmla="*/ 89249 h 223647"/>
                    <a:gd name="connsiteX12" fmla="*/ 0 w 181070"/>
                    <a:gd name="connsiteY12" fmla="*/ 223647 h 223647"/>
                    <a:gd name="connsiteX13" fmla="*/ 0 w 181070"/>
                    <a:gd name="connsiteY13" fmla="*/ 0 h 223647"/>
                    <a:gd name="connsiteX14" fmla="*/ 107061 w 181070"/>
                    <a:gd name="connsiteY14" fmla="*/ 0 h 223647"/>
                    <a:gd name="connsiteX15" fmla="*/ 177546 w 181070"/>
                    <a:gd name="connsiteY15" fmla="*/ 52864 h 223647"/>
                    <a:gd name="connsiteX16" fmla="*/ 135541 w 181070"/>
                    <a:gd name="connsiteY16" fmla="*/ 107347 h 223647"/>
                    <a:gd name="connsiteX17" fmla="*/ 181070 w 181070"/>
                    <a:gd name="connsiteY17" fmla="*/ 160877 h 223647"/>
                    <a:gd name="connsiteX18" fmla="*/ 108299 w 181070"/>
                    <a:gd name="connsiteY18" fmla="*/ 223647 h 223647"/>
                    <a:gd name="connsiteX19" fmla="*/ 0 w 181070"/>
                    <a:gd name="connsiteY19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070" h="223647">
                      <a:moveTo>
                        <a:pt x="96679" y="89249"/>
                      </a:moveTo>
                      <a:cubicBezTo>
                        <a:pt x="109442" y="88106"/>
                        <a:pt x="119920" y="81725"/>
                        <a:pt x="119920" y="64770"/>
                      </a:cubicBezTo>
                      <a:cubicBezTo>
                        <a:pt x="119920" y="48578"/>
                        <a:pt x="110204" y="40862"/>
                        <a:pt x="96679" y="40386"/>
                      </a:cubicBezTo>
                      <a:lnTo>
                        <a:pt x="95536" y="40386"/>
                      </a:lnTo>
                      <a:cubicBezTo>
                        <a:pt x="95536" y="40386"/>
                        <a:pt x="57626" y="40386"/>
                        <a:pt x="57626" y="40386"/>
                      </a:cubicBezTo>
                      <a:lnTo>
                        <a:pt x="57626" y="182023"/>
                      </a:lnTo>
                      <a:lnTo>
                        <a:pt x="96107" y="182023"/>
                      </a:lnTo>
                      <a:cubicBezTo>
                        <a:pt x="113443" y="182023"/>
                        <a:pt x="123349" y="173355"/>
                        <a:pt x="123349" y="156400"/>
                      </a:cubicBezTo>
                      <a:cubicBezTo>
                        <a:pt x="123349" y="139732"/>
                        <a:pt x="114395" y="129826"/>
                        <a:pt x="98679" y="129826"/>
                      </a:cubicBezTo>
                      <a:lnTo>
                        <a:pt x="71152" y="129826"/>
                      </a:lnTo>
                      <a:lnTo>
                        <a:pt x="71152" y="89249"/>
                      </a:lnTo>
                      <a:lnTo>
                        <a:pt x="96584" y="89249"/>
                      </a:lnTo>
                      <a:close/>
                      <a:moveTo>
                        <a:pt x="0" y="223647"/>
                      </a:moveTo>
                      <a:lnTo>
                        <a:pt x="0" y="0"/>
                      </a:lnTo>
                      <a:lnTo>
                        <a:pt x="107061" y="0"/>
                      </a:lnTo>
                      <a:cubicBezTo>
                        <a:pt x="154496" y="0"/>
                        <a:pt x="177546" y="19526"/>
                        <a:pt x="177546" y="52864"/>
                      </a:cubicBezTo>
                      <a:cubicBezTo>
                        <a:pt x="177546" y="88773"/>
                        <a:pt x="158020" y="101917"/>
                        <a:pt x="135541" y="107347"/>
                      </a:cubicBezTo>
                      <a:cubicBezTo>
                        <a:pt x="163449" y="112776"/>
                        <a:pt x="181070" y="130778"/>
                        <a:pt x="181070" y="160877"/>
                      </a:cubicBezTo>
                      <a:cubicBezTo>
                        <a:pt x="181070" y="205073"/>
                        <a:pt x="150971" y="223647"/>
                        <a:pt x="108299" y="223647"/>
                      </a:cubicBez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" name="Forma Livre: Forma 23">
                  <a:extLst>
                    <a:ext uri="{FF2B5EF4-FFF2-40B4-BE49-F238E27FC236}">
                      <a16:creationId xmlns:a16="http://schemas.microsoft.com/office/drawing/2014/main" id="{7CBEF9C3-079C-2D8D-5D5E-7A91ED0F7BD2}"/>
                    </a:ext>
                  </a:extLst>
                </p:cNvPr>
                <p:cNvSpPr/>
                <p:nvPr/>
              </p:nvSpPr>
              <p:spPr>
                <a:xfrm>
                  <a:off x="16447472" y="5861479"/>
                  <a:ext cx="181641" cy="223647"/>
                </a:xfrm>
                <a:custGeom>
                  <a:avLst/>
                  <a:gdLst>
                    <a:gd name="connsiteX0" fmla="*/ 111157 w 181641"/>
                    <a:gd name="connsiteY0" fmla="*/ 223647 h 223647"/>
                    <a:gd name="connsiteX1" fmla="*/ 181642 w 181641"/>
                    <a:gd name="connsiteY1" fmla="*/ 223647 h 223647"/>
                    <a:gd name="connsiteX2" fmla="*/ 181642 w 181641"/>
                    <a:gd name="connsiteY2" fmla="*/ 0 h 223647"/>
                    <a:gd name="connsiteX3" fmla="*/ 129064 w 181641"/>
                    <a:gd name="connsiteY3" fmla="*/ 0 h 223647"/>
                    <a:gd name="connsiteX4" fmla="*/ 129064 w 181641"/>
                    <a:gd name="connsiteY4" fmla="*/ 154115 h 223647"/>
                    <a:gd name="connsiteX5" fmla="*/ 128492 w 181641"/>
                    <a:gd name="connsiteY5" fmla="*/ 154115 h 223647"/>
                    <a:gd name="connsiteX6" fmla="*/ 69818 w 181641"/>
                    <a:gd name="connsiteY6" fmla="*/ 0 h 223647"/>
                    <a:gd name="connsiteX7" fmla="*/ 0 w 181641"/>
                    <a:gd name="connsiteY7" fmla="*/ 0 h 223647"/>
                    <a:gd name="connsiteX8" fmla="*/ 0 w 181641"/>
                    <a:gd name="connsiteY8" fmla="*/ 223647 h 223647"/>
                    <a:gd name="connsiteX9" fmla="*/ 52483 w 181641"/>
                    <a:gd name="connsiteY9" fmla="*/ 223647 h 223647"/>
                    <a:gd name="connsiteX10" fmla="*/ 52483 w 181641"/>
                    <a:gd name="connsiteY10" fmla="*/ 68580 h 223647"/>
                    <a:gd name="connsiteX11" fmla="*/ 53816 w 181641"/>
                    <a:gd name="connsiteY11" fmla="*/ 68580 h 223647"/>
                    <a:gd name="connsiteX12" fmla="*/ 111157 w 181641"/>
                    <a:gd name="connsiteY12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1641" h="223647">
                      <a:moveTo>
                        <a:pt x="111157" y="223647"/>
                      </a:moveTo>
                      <a:lnTo>
                        <a:pt x="181642" y="223647"/>
                      </a:lnTo>
                      <a:lnTo>
                        <a:pt x="181642" y="0"/>
                      </a:lnTo>
                      <a:lnTo>
                        <a:pt x="129064" y="0"/>
                      </a:lnTo>
                      <a:lnTo>
                        <a:pt x="129064" y="154115"/>
                      </a:lnTo>
                      <a:lnTo>
                        <a:pt x="128492" y="154115"/>
                      </a:lnTo>
                      <a:lnTo>
                        <a:pt x="69818" y="0"/>
                      </a:lnTo>
                      <a:lnTo>
                        <a:pt x="0" y="0"/>
                      </a:lnTo>
                      <a:lnTo>
                        <a:pt x="0" y="223647"/>
                      </a:lnTo>
                      <a:lnTo>
                        <a:pt x="52483" y="223647"/>
                      </a:lnTo>
                      <a:lnTo>
                        <a:pt x="52483" y="68580"/>
                      </a:lnTo>
                      <a:lnTo>
                        <a:pt x="53816" y="68580"/>
                      </a:lnTo>
                      <a:lnTo>
                        <a:pt x="111157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5693A097-5CEC-6D1B-736E-2D08495CA9D3}"/>
                    </a:ext>
                  </a:extLst>
                </p:cNvPr>
                <p:cNvSpPr/>
                <p:nvPr/>
              </p:nvSpPr>
              <p:spPr>
                <a:xfrm>
                  <a:off x="16666357" y="5861479"/>
                  <a:ext cx="60197" cy="223646"/>
                </a:xfrm>
                <a:custGeom>
                  <a:avLst/>
                  <a:gdLst>
                    <a:gd name="connsiteX0" fmla="*/ 0 w 60197"/>
                    <a:gd name="connsiteY0" fmla="*/ 0 h 223646"/>
                    <a:gd name="connsiteX1" fmla="*/ 60198 w 60197"/>
                    <a:gd name="connsiteY1" fmla="*/ 0 h 223646"/>
                    <a:gd name="connsiteX2" fmla="*/ 60198 w 60197"/>
                    <a:gd name="connsiteY2" fmla="*/ 223647 h 223646"/>
                    <a:gd name="connsiteX3" fmla="*/ 0 w 60197"/>
                    <a:gd name="connsiteY3" fmla="*/ 223647 h 223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197" h="223646">
                      <a:moveTo>
                        <a:pt x="0" y="0"/>
                      </a:moveTo>
                      <a:lnTo>
                        <a:pt x="60198" y="0"/>
                      </a:lnTo>
                      <a:lnTo>
                        <a:pt x="60198" y="223647"/>
                      </a:ln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1132864F-13FD-0645-3C95-581818D3B8A1}"/>
                    </a:ext>
                  </a:extLst>
                </p:cNvPr>
                <p:cNvSpPr/>
                <p:nvPr/>
              </p:nvSpPr>
              <p:spPr>
                <a:xfrm>
                  <a:off x="16741032" y="5861479"/>
                  <a:ext cx="211836" cy="223647"/>
                </a:xfrm>
                <a:custGeom>
                  <a:avLst/>
                  <a:gdLst>
                    <a:gd name="connsiteX0" fmla="*/ 57721 w 211836"/>
                    <a:gd name="connsiteY0" fmla="*/ 223647 h 223647"/>
                    <a:gd name="connsiteX1" fmla="*/ 0 w 211836"/>
                    <a:gd name="connsiteY1" fmla="*/ 223647 h 223647"/>
                    <a:gd name="connsiteX2" fmla="*/ 74390 w 211836"/>
                    <a:gd name="connsiteY2" fmla="*/ 0 h 223647"/>
                    <a:gd name="connsiteX3" fmla="*/ 140684 w 211836"/>
                    <a:gd name="connsiteY3" fmla="*/ 0 h 223647"/>
                    <a:gd name="connsiteX4" fmla="*/ 211836 w 211836"/>
                    <a:gd name="connsiteY4" fmla="*/ 223647 h 223647"/>
                    <a:gd name="connsiteX5" fmla="*/ 149638 w 211836"/>
                    <a:gd name="connsiteY5" fmla="*/ 223647 h 223647"/>
                    <a:gd name="connsiteX6" fmla="*/ 107061 w 211836"/>
                    <a:gd name="connsiteY6" fmla="*/ 45529 h 223647"/>
                    <a:gd name="connsiteX7" fmla="*/ 57721 w 211836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836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390" y="0"/>
                      </a:lnTo>
                      <a:lnTo>
                        <a:pt x="140684" y="0"/>
                      </a:lnTo>
                      <a:lnTo>
                        <a:pt x="211836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" name="Agrupar 7">
                <a:extLst>
                  <a:ext uri="{FF2B5EF4-FFF2-40B4-BE49-F238E27FC236}">
                    <a16:creationId xmlns:a16="http://schemas.microsoft.com/office/drawing/2014/main" id="{B4345599-022D-7F01-EBA9-5D78B1AFC2BC}"/>
                  </a:ext>
                </a:extLst>
              </p:cNvPr>
              <p:cNvGrpSpPr/>
              <p:nvPr/>
            </p:nvGrpSpPr>
            <p:grpSpPr>
              <a:xfrm>
                <a:off x="9501107" y="6158129"/>
                <a:ext cx="190531" cy="127006"/>
                <a:chOff x="11331293" y="6177942"/>
                <a:chExt cx="525255" cy="350130"/>
              </a:xfrm>
            </p:grpSpPr>
            <p:sp>
              <p:nvSpPr>
                <p:cNvPr id="9" name="Forma Livre: Forma 8">
                  <a:extLst>
                    <a:ext uri="{FF2B5EF4-FFF2-40B4-BE49-F238E27FC236}">
                      <a16:creationId xmlns:a16="http://schemas.microsoft.com/office/drawing/2014/main" id="{6C2DE8C0-F407-ABE3-A159-D26A54B30C56}"/>
                    </a:ext>
                  </a:extLst>
                </p:cNvPr>
                <p:cNvSpPr/>
                <p:nvPr/>
              </p:nvSpPr>
              <p:spPr>
                <a:xfrm>
                  <a:off x="11600364" y="6177942"/>
                  <a:ext cx="139423" cy="350130"/>
                </a:xfrm>
                <a:custGeom>
                  <a:avLst/>
                  <a:gdLst>
                    <a:gd name="connsiteX0" fmla="*/ 437197 w 448246"/>
                    <a:gd name="connsiteY0" fmla="*/ 0 h 1125664"/>
                    <a:gd name="connsiteX1" fmla="*/ 448246 w 448246"/>
                    <a:gd name="connsiteY1" fmla="*/ 0 h 1125664"/>
                    <a:gd name="connsiteX2" fmla="*/ 448246 w 448246"/>
                    <a:gd name="connsiteY2" fmla="*/ 1125665 h 1125664"/>
                    <a:gd name="connsiteX3" fmla="*/ 0 w 448246"/>
                    <a:gd name="connsiteY3" fmla="*/ 1125665 h 1125664"/>
                    <a:gd name="connsiteX4" fmla="*/ 437197 w 448246"/>
                    <a:gd name="connsiteY4" fmla="*/ 0 h 112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8246" h="1125664">
                      <a:moveTo>
                        <a:pt x="437197" y="0"/>
                      </a:moveTo>
                      <a:lnTo>
                        <a:pt x="448246" y="0"/>
                      </a:lnTo>
                      <a:lnTo>
                        <a:pt x="448246" y="1125665"/>
                      </a:lnTo>
                      <a:lnTo>
                        <a:pt x="0" y="1125665"/>
                      </a:lnTo>
                      <a:lnTo>
                        <a:pt x="43719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" name="Forma Livre: Forma 9">
                  <a:extLst>
                    <a:ext uri="{FF2B5EF4-FFF2-40B4-BE49-F238E27FC236}">
                      <a16:creationId xmlns:a16="http://schemas.microsoft.com/office/drawing/2014/main" id="{D33645A0-A607-C54E-AFD1-E12BC7292B0B}"/>
                    </a:ext>
                  </a:extLst>
                </p:cNvPr>
                <p:cNvSpPr/>
                <p:nvPr/>
              </p:nvSpPr>
              <p:spPr>
                <a:xfrm>
                  <a:off x="11331293" y="6298705"/>
                  <a:ext cx="525255" cy="176479"/>
                </a:xfrm>
                <a:custGeom>
                  <a:avLst/>
                  <a:gdLst>
                    <a:gd name="connsiteX0" fmla="*/ 1187768 w 1688687"/>
                    <a:gd name="connsiteY0" fmla="*/ 278497 h 567376"/>
                    <a:gd name="connsiteX1" fmla="*/ 1681163 w 1688687"/>
                    <a:gd name="connsiteY1" fmla="*/ 167055 h 567376"/>
                    <a:gd name="connsiteX2" fmla="*/ 1688687 w 1688687"/>
                    <a:gd name="connsiteY2" fmla="*/ 174675 h 567376"/>
                    <a:gd name="connsiteX3" fmla="*/ 844391 w 1688687"/>
                    <a:gd name="connsiteY3" fmla="*/ 458996 h 567376"/>
                    <a:gd name="connsiteX4" fmla="*/ 841438 w 1688687"/>
                    <a:gd name="connsiteY4" fmla="*/ 457377 h 567376"/>
                    <a:gd name="connsiteX5" fmla="*/ 500920 w 1688687"/>
                    <a:gd name="connsiteY5" fmla="*/ 288879 h 567376"/>
                    <a:gd name="connsiteX6" fmla="*/ 7525 w 1688687"/>
                    <a:gd name="connsiteY6" fmla="*/ 400322 h 567376"/>
                    <a:gd name="connsiteX7" fmla="*/ 0 w 1688687"/>
                    <a:gd name="connsiteY7" fmla="*/ 392702 h 567376"/>
                    <a:gd name="connsiteX8" fmla="*/ 844296 w 1688687"/>
                    <a:gd name="connsiteY8" fmla="*/ 108381 h 567376"/>
                    <a:gd name="connsiteX9" fmla="*/ 847249 w 1688687"/>
                    <a:gd name="connsiteY9" fmla="*/ 109905 h 567376"/>
                    <a:gd name="connsiteX10" fmla="*/ 1187768 w 1688687"/>
                    <a:gd name="connsiteY10" fmla="*/ 278402 h 567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88687" h="567376">
                      <a:moveTo>
                        <a:pt x="1187768" y="278497"/>
                      </a:moveTo>
                      <a:cubicBezTo>
                        <a:pt x="1357789" y="333171"/>
                        <a:pt x="1423226" y="352602"/>
                        <a:pt x="1681163" y="167055"/>
                      </a:cubicBezTo>
                      <a:cubicBezTo>
                        <a:pt x="1683544" y="169722"/>
                        <a:pt x="1686020" y="172293"/>
                        <a:pt x="1688687" y="174675"/>
                      </a:cubicBezTo>
                      <a:cubicBezTo>
                        <a:pt x="1436942" y="632637"/>
                        <a:pt x="1175480" y="635494"/>
                        <a:pt x="844391" y="458996"/>
                      </a:cubicBezTo>
                      <a:lnTo>
                        <a:pt x="841438" y="457377"/>
                      </a:lnTo>
                      <a:cubicBezTo>
                        <a:pt x="728663" y="396893"/>
                        <a:pt x="624078" y="328503"/>
                        <a:pt x="500920" y="288879"/>
                      </a:cubicBezTo>
                      <a:cubicBezTo>
                        <a:pt x="330898" y="234206"/>
                        <a:pt x="265462" y="214775"/>
                        <a:pt x="7525" y="400322"/>
                      </a:cubicBezTo>
                      <a:cubicBezTo>
                        <a:pt x="5144" y="397655"/>
                        <a:pt x="2667" y="395083"/>
                        <a:pt x="0" y="392702"/>
                      </a:cubicBezTo>
                      <a:cubicBezTo>
                        <a:pt x="251746" y="-65260"/>
                        <a:pt x="513207" y="-68118"/>
                        <a:pt x="844296" y="108381"/>
                      </a:cubicBezTo>
                      <a:lnTo>
                        <a:pt x="847249" y="109905"/>
                      </a:lnTo>
                      <a:cubicBezTo>
                        <a:pt x="960025" y="170388"/>
                        <a:pt x="1064609" y="238778"/>
                        <a:pt x="1187768" y="278402"/>
                      </a:cubicBezTo>
                    </a:path>
                  </a:pathLst>
                </a:custGeom>
                <a:solidFill>
                  <a:srgbClr val="FBB914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/>
                </a:p>
              </p:txBody>
            </p:sp>
            <p:sp>
              <p:nvSpPr>
                <p:cNvPr id="11" name="Forma Livre: Forma 10">
                  <a:extLst>
                    <a:ext uri="{FF2B5EF4-FFF2-40B4-BE49-F238E27FC236}">
                      <a16:creationId xmlns:a16="http://schemas.microsoft.com/office/drawing/2014/main" id="{7610FF39-1D5E-E8DC-DC8B-DAF83E5DDF7D}"/>
                    </a:ext>
                  </a:extLst>
                </p:cNvPr>
                <p:cNvSpPr/>
                <p:nvPr/>
              </p:nvSpPr>
              <p:spPr>
                <a:xfrm>
                  <a:off x="11363822" y="6177942"/>
                  <a:ext cx="372531" cy="350130"/>
                </a:xfrm>
                <a:custGeom>
                  <a:avLst/>
                  <a:gdLst>
                    <a:gd name="connsiteX0" fmla="*/ 757142 w 1197673"/>
                    <a:gd name="connsiteY0" fmla="*/ 0 h 1125664"/>
                    <a:gd name="connsiteX1" fmla="*/ 1197674 w 1197673"/>
                    <a:gd name="connsiteY1" fmla="*/ 0 h 1125664"/>
                    <a:gd name="connsiteX2" fmla="*/ 448437 w 1197673"/>
                    <a:gd name="connsiteY2" fmla="*/ 1125665 h 1125664"/>
                    <a:gd name="connsiteX3" fmla="*/ 0 w 1197673"/>
                    <a:gd name="connsiteY3" fmla="*/ 1125665 h 1125664"/>
                    <a:gd name="connsiteX4" fmla="*/ 757142 w 1197673"/>
                    <a:gd name="connsiteY4" fmla="*/ 0 h 112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7673" h="1125664">
                      <a:moveTo>
                        <a:pt x="757142" y="0"/>
                      </a:moveTo>
                      <a:lnTo>
                        <a:pt x="1197674" y="0"/>
                      </a:lnTo>
                      <a:lnTo>
                        <a:pt x="448437" y="1125665"/>
                      </a:lnTo>
                      <a:lnTo>
                        <a:pt x="0" y="1125665"/>
                      </a:lnTo>
                      <a:lnTo>
                        <a:pt x="75714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32" name="Retângulo 31">
            <a:extLst>
              <a:ext uri="{FF2B5EF4-FFF2-40B4-BE49-F238E27FC236}">
                <a16:creationId xmlns:a16="http://schemas.microsoft.com/office/drawing/2014/main" id="{2909C483-177B-6E52-61D6-D73A283FA68D}"/>
              </a:ext>
            </a:extLst>
          </p:cNvPr>
          <p:cNvSpPr/>
          <p:nvPr/>
        </p:nvSpPr>
        <p:spPr>
          <a:xfrm>
            <a:off x="-10437" y="6741368"/>
            <a:ext cx="12212875" cy="116632"/>
          </a:xfrm>
          <a:prstGeom prst="rect">
            <a:avLst/>
          </a:prstGeom>
          <a:solidFill>
            <a:srgbClr val="033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018CF4F5-A348-53F0-0195-24A5651A1965}"/>
              </a:ext>
            </a:extLst>
          </p:cNvPr>
          <p:cNvCxnSpPr>
            <a:cxnSpLocks/>
          </p:cNvCxnSpPr>
          <p:nvPr/>
        </p:nvCxnSpPr>
        <p:spPr>
          <a:xfrm>
            <a:off x="779805" y="1136299"/>
            <a:ext cx="0" cy="3282950"/>
          </a:xfrm>
          <a:prstGeom prst="line">
            <a:avLst/>
          </a:prstGeom>
          <a:ln>
            <a:solidFill>
              <a:srgbClr val="009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84ED571F-5D8B-A135-1BB7-44644176AC8B}"/>
              </a:ext>
            </a:extLst>
          </p:cNvPr>
          <p:cNvCxnSpPr>
            <a:cxnSpLocks/>
          </p:cNvCxnSpPr>
          <p:nvPr/>
        </p:nvCxnSpPr>
        <p:spPr>
          <a:xfrm flipV="1">
            <a:off x="779805" y="764829"/>
            <a:ext cx="0" cy="482642"/>
          </a:xfrm>
          <a:prstGeom prst="line">
            <a:avLst/>
          </a:prstGeom>
          <a:ln w="50800">
            <a:solidFill>
              <a:srgbClr val="009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EF8E0ABF-C8C3-0342-10B7-8FABCEEBFC46}"/>
              </a:ext>
            </a:extLst>
          </p:cNvPr>
          <p:cNvSpPr txBox="1"/>
          <p:nvPr/>
        </p:nvSpPr>
        <p:spPr>
          <a:xfrm>
            <a:off x="6583848" y="2590914"/>
            <a:ext cx="5868405" cy="726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pt-BR" sz="4000" b="1" dirty="0">
                <a:gradFill>
                  <a:gsLst>
                    <a:gs pos="0">
                      <a:srgbClr val="096C36"/>
                    </a:gs>
                    <a:gs pos="100000">
                      <a:srgbClr val="14A229"/>
                    </a:gs>
                  </a:gsLst>
                  <a:lin ang="19800000" scaled="0"/>
                </a:gradFill>
                <a:latin typeface="Montserrat" panose="00000500000000000000" pitchFamily="2" charset="0"/>
                <a:cs typeface="Poppins" panose="00000500000000000000" pitchFamily="2" charset="0"/>
              </a:rPr>
              <a:t>OBRIGADO!</a:t>
            </a:r>
            <a:endParaRPr lang="pt-BR" sz="40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4E0E7FC4-B699-E857-F3A6-6C3E9A3D2CC4}"/>
              </a:ext>
            </a:extLst>
          </p:cNvPr>
          <p:cNvSpPr txBox="1"/>
          <p:nvPr/>
        </p:nvSpPr>
        <p:spPr>
          <a:xfrm>
            <a:off x="1866365" y="1927084"/>
            <a:ext cx="3645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srgbClr val="6B6A6A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Roberto Schwartz</a:t>
            </a:r>
          </a:p>
          <a:p>
            <a:pPr lvl="0">
              <a:defRPr/>
            </a:pPr>
            <a:r>
              <a:rPr lang="pt-BR" sz="2400" dirty="0">
                <a:solidFill>
                  <a:srgbClr val="6B6A6A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Diretor de Crédito</a:t>
            </a:r>
          </a:p>
          <a:p>
            <a:pPr lvl="0">
              <a:defRPr/>
            </a:pPr>
            <a:endParaRPr lang="pt-BR" sz="2400" b="1" dirty="0">
              <a:solidFill>
                <a:srgbClr val="0D7D35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  <a:p>
            <a:pPr lvl="0">
              <a:defRPr/>
            </a:pPr>
            <a:r>
              <a:rPr lang="pt-BR" sz="2400" b="1" dirty="0">
                <a:solidFill>
                  <a:srgbClr val="0D7D35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91 984060838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A29E8052-99F0-2DE9-F055-7AC0BCEA9276}"/>
              </a:ext>
            </a:extLst>
          </p:cNvPr>
          <p:cNvSpPr txBox="1"/>
          <p:nvPr/>
        </p:nvSpPr>
        <p:spPr>
          <a:xfrm>
            <a:off x="1880803" y="3880640"/>
            <a:ext cx="3429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1600" dirty="0">
                <a:solidFill>
                  <a:srgbClr val="6B6A6A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www.bancoamazonia.com.br</a:t>
            </a:r>
          </a:p>
          <a:p>
            <a:pPr lvl="0">
              <a:defRPr/>
            </a:pPr>
            <a:r>
              <a:rPr lang="pt-BR" sz="1600" dirty="0">
                <a:solidFill>
                  <a:srgbClr val="6B6A6A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Av. Presidente Vargas, 800</a:t>
            </a:r>
          </a:p>
          <a:p>
            <a:pPr lvl="0">
              <a:defRPr/>
            </a:pPr>
            <a:r>
              <a:rPr lang="pt-BR" sz="1600" dirty="0">
                <a:solidFill>
                  <a:srgbClr val="6B6A6A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+55 (91) 4008-3888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5646ACF6-EE59-23D4-3457-5E25F932D0E1}"/>
              </a:ext>
            </a:extLst>
          </p:cNvPr>
          <p:cNvSpPr txBox="1"/>
          <p:nvPr/>
        </p:nvSpPr>
        <p:spPr>
          <a:xfrm>
            <a:off x="2191698" y="5734303"/>
            <a:ext cx="6531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1200" dirty="0">
                <a:solidFill>
                  <a:srgbClr val="6B6A6A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@basa_oficial                            @bancoamazonia</a:t>
            </a:r>
          </a:p>
        </p:txBody>
      </p:sp>
      <p:pic>
        <p:nvPicPr>
          <p:cNvPr id="50" name="Gráfico 49">
            <a:extLst>
              <a:ext uri="{FF2B5EF4-FFF2-40B4-BE49-F238E27FC236}">
                <a16:creationId xmlns:a16="http://schemas.microsoft.com/office/drawing/2014/main" id="{D3C329F5-EE7D-BEF4-3317-AE936FAB8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3797" y="5714603"/>
            <a:ext cx="321106" cy="321106"/>
          </a:xfrm>
          <a:prstGeom prst="rect">
            <a:avLst/>
          </a:prstGeom>
        </p:spPr>
      </p:pic>
      <p:pic>
        <p:nvPicPr>
          <p:cNvPr id="56" name="Gráfico 55">
            <a:extLst>
              <a:ext uri="{FF2B5EF4-FFF2-40B4-BE49-F238E27FC236}">
                <a16:creationId xmlns:a16="http://schemas.microsoft.com/office/drawing/2014/main" id="{22415B33-C2A6-534F-54E6-64BC54AE5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7854" y="5746350"/>
            <a:ext cx="280114" cy="280114"/>
          </a:xfrm>
          <a:prstGeom prst="rect">
            <a:avLst/>
          </a:prstGeom>
        </p:spPr>
      </p:pic>
      <p:pic>
        <p:nvPicPr>
          <p:cNvPr id="58" name="Gráfico 57">
            <a:extLst>
              <a:ext uri="{FF2B5EF4-FFF2-40B4-BE49-F238E27FC236}">
                <a16:creationId xmlns:a16="http://schemas.microsoft.com/office/drawing/2014/main" id="{89C8E954-229C-1F1A-BCE6-7377F397B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53010" y="5735260"/>
            <a:ext cx="286946" cy="286946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526638-8BA4-C96A-9C8B-30BA1EC4F36B}"/>
              </a:ext>
            </a:extLst>
          </p:cNvPr>
          <p:cNvSpPr txBox="1"/>
          <p:nvPr/>
        </p:nvSpPr>
        <p:spPr>
          <a:xfrm>
            <a:off x="730841" y="25263"/>
            <a:ext cx="8359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spc="600" dirty="0">
                <a:solidFill>
                  <a:schemeClr val="bg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FNO - Fundo Constitucional de Financiamento do Norte.</a:t>
            </a:r>
          </a:p>
        </p:txBody>
      </p:sp>
    </p:spTree>
    <p:extLst>
      <p:ext uri="{BB962C8B-B14F-4D97-AF65-F5344CB8AC3E}">
        <p14:creationId xmlns:p14="http://schemas.microsoft.com/office/powerpoint/2010/main" val="15386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0.42477 L -2.29167E-6 7.40741E-7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5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1.04167E-6 2.96296E-6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-4.16667E-6 -3.7037E-7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-1.875E-6 -2.96296E-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-1.875E-6 -2.96296E-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-1.875E-6 -2.96296E-6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-1.875E-6 -2.96296E-6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-1.875E-6 -2.96296E-6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2" grpId="0" animBg="1"/>
      <p:bldP spid="34" grpId="0"/>
      <p:bldP spid="34" grpId="1"/>
      <p:bldP spid="40" grpId="0"/>
      <p:bldP spid="40" grpId="1"/>
      <p:bldP spid="41" grpId="0"/>
      <p:bldP spid="41" grpId="1"/>
      <p:bldP spid="47" grpId="0"/>
      <p:bldP spid="4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2A387B72-44F1-6EEA-D616-501F93B46171}"/>
              </a:ext>
            </a:extLst>
          </p:cNvPr>
          <p:cNvSpPr/>
          <p:nvPr/>
        </p:nvSpPr>
        <p:spPr>
          <a:xfrm>
            <a:off x="9420292" y="2762734"/>
            <a:ext cx="2079485" cy="2327918"/>
          </a:xfrm>
          <a:prstGeom prst="roundRect">
            <a:avLst>
              <a:gd name="adj" fmla="val 864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Forma Livre: Forma 37">
            <a:extLst>
              <a:ext uri="{FF2B5EF4-FFF2-40B4-BE49-F238E27FC236}">
                <a16:creationId xmlns:a16="http://schemas.microsoft.com/office/drawing/2014/main" id="{501F51AC-0EF5-9A4C-6722-ACB9A1A55373}"/>
              </a:ext>
            </a:extLst>
          </p:cNvPr>
          <p:cNvSpPr/>
          <p:nvPr/>
        </p:nvSpPr>
        <p:spPr>
          <a:xfrm>
            <a:off x="4520068" y="5237674"/>
            <a:ext cx="7932185" cy="2665106"/>
          </a:xfrm>
          <a:custGeom>
            <a:avLst/>
            <a:gdLst>
              <a:gd name="connsiteX0" fmla="*/ 1187768 w 1688687"/>
              <a:gd name="connsiteY0" fmla="*/ 278497 h 567376"/>
              <a:gd name="connsiteX1" fmla="*/ 1681163 w 1688687"/>
              <a:gd name="connsiteY1" fmla="*/ 167055 h 567376"/>
              <a:gd name="connsiteX2" fmla="*/ 1688687 w 1688687"/>
              <a:gd name="connsiteY2" fmla="*/ 174675 h 567376"/>
              <a:gd name="connsiteX3" fmla="*/ 844391 w 1688687"/>
              <a:gd name="connsiteY3" fmla="*/ 458996 h 567376"/>
              <a:gd name="connsiteX4" fmla="*/ 841438 w 1688687"/>
              <a:gd name="connsiteY4" fmla="*/ 457377 h 567376"/>
              <a:gd name="connsiteX5" fmla="*/ 500920 w 1688687"/>
              <a:gd name="connsiteY5" fmla="*/ 288879 h 567376"/>
              <a:gd name="connsiteX6" fmla="*/ 7525 w 1688687"/>
              <a:gd name="connsiteY6" fmla="*/ 400322 h 567376"/>
              <a:gd name="connsiteX7" fmla="*/ 0 w 1688687"/>
              <a:gd name="connsiteY7" fmla="*/ 392702 h 567376"/>
              <a:gd name="connsiteX8" fmla="*/ 844296 w 1688687"/>
              <a:gd name="connsiteY8" fmla="*/ 108381 h 567376"/>
              <a:gd name="connsiteX9" fmla="*/ 847249 w 1688687"/>
              <a:gd name="connsiteY9" fmla="*/ 109905 h 567376"/>
              <a:gd name="connsiteX10" fmla="*/ 1187768 w 1688687"/>
              <a:gd name="connsiteY10" fmla="*/ 278402 h 56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8687" h="567376">
                <a:moveTo>
                  <a:pt x="1187768" y="278497"/>
                </a:moveTo>
                <a:cubicBezTo>
                  <a:pt x="1357789" y="333171"/>
                  <a:pt x="1423226" y="352602"/>
                  <a:pt x="1681163" y="167055"/>
                </a:cubicBezTo>
                <a:cubicBezTo>
                  <a:pt x="1683544" y="169722"/>
                  <a:pt x="1686020" y="172293"/>
                  <a:pt x="1688687" y="174675"/>
                </a:cubicBezTo>
                <a:cubicBezTo>
                  <a:pt x="1436942" y="632637"/>
                  <a:pt x="1175480" y="635494"/>
                  <a:pt x="844391" y="458996"/>
                </a:cubicBezTo>
                <a:lnTo>
                  <a:pt x="841438" y="457377"/>
                </a:lnTo>
                <a:cubicBezTo>
                  <a:pt x="728663" y="396893"/>
                  <a:pt x="624078" y="328503"/>
                  <a:pt x="500920" y="288879"/>
                </a:cubicBezTo>
                <a:cubicBezTo>
                  <a:pt x="330898" y="234206"/>
                  <a:pt x="265462" y="214775"/>
                  <a:pt x="7525" y="400322"/>
                </a:cubicBezTo>
                <a:cubicBezTo>
                  <a:pt x="5144" y="397655"/>
                  <a:pt x="2667" y="395083"/>
                  <a:pt x="0" y="392702"/>
                </a:cubicBezTo>
                <a:cubicBezTo>
                  <a:pt x="251746" y="-65260"/>
                  <a:pt x="513207" y="-68118"/>
                  <a:pt x="844296" y="108381"/>
                </a:cubicBezTo>
                <a:lnTo>
                  <a:pt x="847249" y="109905"/>
                </a:lnTo>
                <a:cubicBezTo>
                  <a:pt x="960025" y="170388"/>
                  <a:pt x="1064609" y="238778"/>
                  <a:pt x="1187768" y="278402"/>
                </a:cubicBezTo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678561A-F511-2893-CE2B-146A4DB43239}"/>
              </a:ext>
            </a:extLst>
          </p:cNvPr>
          <p:cNvGrpSpPr/>
          <p:nvPr/>
        </p:nvGrpSpPr>
        <p:grpSpPr>
          <a:xfrm>
            <a:off x="-97441" y="0"/>
            <a:ext cx="12289441" cy="306758"/>
            <a:chOff x="-97441" y="0"/>
            <a:chExt cx="12289441" cy="306758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214749B4-EF1B-72C8-B801-CD6B1CCC6D4A}"/>
                </a:ext>
              </a:extLst>
            </p:cNvPr>
            <p:cNvGrpSpPr/>
            <p:nvPr/>
          </p:nvGrpSpPr>
          <p:grpSpPr>
            <a:xfrm>
              <a:off x="-97441" y="0"/>
              <a:ext cx="12289441" cy="306758"/>
              <a:chOff x="-97441" y="0"/>
              <a:chExt cx="12289441" cy="306758"/>
            </a:xfrm>
          </p:grpSpPr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40696FD5-213F-B4E2-03C7-FAAD81B4664D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306758"/>
              </a:xfrm>
              <a:prstGeom prst="rect">
                <a:avLst/>
              </a:prstGeom>
              <a:solidFill>
                <a:srgbClr val="033F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grpSp>
            <p:nvGrpSpPr>
              <p:cNvPr id="28" name="Agrupar 27">
                <a:extLst>
                  <a:ext uri="{FF2B5EF4-FFF2-40B4-BE49-F238E27FC236}">
                    <a16:creationId xmlns:a16="http://schemas.microsoft.com/office/drawing/2014/main" id="{E49851C8-A81A-5F6F-E974-CDE9C9581903}"/>
                  </a:ext>
                </a:extLst>
              </p:cNvPr>
              <p:cNvGrpSpPr/>
              <p:nvPr/>
            </p:nvGrpSpPr>
            <p:grpSpPr>
              <a:xfrm>
                <a:off x="-97441" y="14880"/>
                <a:ext cx="720080" cy="276999"/>
                <a:chOff x="-729797" y="-30840"/>
                <a:chExt cx="720080" cy="276999"/>
              </a:xfrm>
            </p:grpSpPr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BBB6BC30-372D-701A-9A5D-53F61AFE6638}"/>
                    </a:ext>
                  </a:extLst>
                </p:cNvPr>
                <p:cNvSpPr txBox="1"/>
                <p:nvPr/>
              </p:nvSpPr>
              <p:spPr>
                <a:xfrm>
                  <a:off x="-729797" y="-30840"/>
                  <a:ext cx="7200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200" b="1" dirty="0">
                      <a:solidFill>
                        <a:srgbClr val="FBB914"/>
                      </a:solidFill>
                      <a:latin typeface="Montserrat" panose="00000500000000000000" pitchFamily="2" charset="0"/>
                      <a:cs typeface="Poppins" panose="00000500000000000000" pitchFamily="2" charset="0"/>
                    </a:rPr>
                    <a:t>0</a:t>
                  </a:r>
                  <a:fld id="{4AAD895C-653A-4DC3-B843-50821B12EA04}" type="slidenum">
                    <a:rPr lang="pt-BR" sz="1200" b="1" smtClean="0">
                      <a:solidFill>
                        <a:srgbClr val="FBB914"/>
                      </a:solidFill>
                      <a:latin typeface="Montserrat" panose="00000500000000000000" pitchFamily="2" charset="0"/>
                      <a:cs typeface="Poppins" panose="00000500000000000000" pitchFamily="2" charset="0"/>
                    </a:rPr>
                    <a:pPr algn="ctr"/>
                    <a:t>2</a:t>
                  </a:fld>
                  <a:endParaRPr lang="pt-BR" sz="1200" b="1" dirty="0">
                    <a:solidFill>
                      <a:srgbClr val="FBB914"/>
                    </a:solidFill>
                    <a:latin typeface="Montserrat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  <p:cxnSp>
              <p:nvCxnSpPr>
                <p:cNvPr id="31" name="Conector reto 30">
                  <a:extLst>
                    <a:ext uri="{FF2B5EF4-FFF2-40B4-BE49-F238E27FC236}">
                      <a16:creationId xmlns:a16="http://schemas.microsoft.com/office/drawing/2014/main" id="{5C9D7C74-26C5-ACCB-FD98-E28CD7F661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19825" y="-353"/>
                  <a:ext cx="0" cy="21602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6DD5E104-E4C0-CB1B-3491-8AADA6C58518}"/>
                </a:ext>
              </a:extLst>
            </p:cNvPr>
            <p:cNvGrpSpPr/>
            <p:nvPr/>
          </p:nvGrpSpPr>
          <p:grpSpPr>
            <a:xfrm>
              <a:off x="10632504" y="44624"/>
              <a:ext cx="1447649" cy="204077"/>
              <a:chOff x="9501107" y="6158129"/>
              <a:chExt cx="900933" cy="127006"/>
            </a:xfrm>
          </p:grpSpPr>
          <p:grpSp>
            <p:nvGrpSpPr>
              <p:cNvPr id="7" name="Agrupar 6">
                <a:extLst>
                  <a:ext uri="{FF2B5EF4-FFF2-40B4-BE49-F238E27FC236}">
                    <a16:creationId xmlns:a16="http://schemas.microsoft.com/office/drawing/2014/main" id="{482A2890-DF8E-6FB7-FB17-B0749BC8FFDA}"/>
                  </a:ext>
                </a:extLst>
              </p:cNvPr>
              <p:cNvGrpSpPr/>
              <p:nvPr/>
            </p:nvGrpSpPr>
            <p:grpSpPr>
              <a:xfrm>
                <a:off x="9693535" y="6219942"/>
                <a:ext cx="708505" cy="65193"/>
                <a:chOff x="13800856" y="5798995"/>
                <a:chExt cx="3152012" cy="290035"/>
              </a:xfrm>
              <a:solidFill>
                <a:schemeClr val="bg1"/>
              </a:solidFill>
            </p:grpSpPr>
            <p:sp>
              <p:nvSpPr>
                <p:cNvPr id="12" name="Forma Livre: Forma 11">
                  <a:extLst>
                    <a:ext uri="{FF2B5EF4-FFF2-40B4-BE49-F238E27FC236}">
                      <a16:creationId xmlns:a16="http://schemas.microsoft.com/office/drawing/2014/main" id="{03C43E43-ED62-6EF4-4075-08429B4E26A0}"/>
                    </a:ext>
                  </a:extLst>
                </p:cNvPr>
                <p:cNvSpPr/>
                <p:nvPr/>
              </p:nvSpPr>
              <p:spPr>
                <a:xfrm>
                  <a:off x="15588412" y="5861479"/>
                  <a:ext cx="238410" cy="223647"/>
                </a:xfrm>
                <a:custGeom>
                  <a:avLst/>
                  <a:gdLst>
                    <a:gd name="connsiteX0" fmla="*/ 98393 w 238410"/>
                    <a:gd name="connsiteY0" fmla="*/ 223647 h 223647"/>
                    <a:gd name="connsiteX1" fmla="*/ 135826 w 238410"/>
                    <a:gd name="connsiteY1" fmla="*/ 223647 h 223647"/>
                    <a:gd name="connsiteX2" fmla="*/ 183928 w 238410"/>
                    <a:gd name="connsiteY2" fmla="*/ 53816 h 223647"/>
                    <a:gd name="connsiteX3" fmla="*/ 184499 w 238410"/>
                    <a:gd name="connsiteY3" fmla="*/ 53816 h 223647"/>
                    <a:gd name="connsiteX4" fmla="*/ 184499 w 238410"/>
                    <a:gd name="connsiteY4" fmla="*/ 223647 h 223647"/>
                    <a:gd name="connsiteX5" fmla="*/ 238411 w 238410"/>
                    <a:gd name="connsiteY5" fmla="*/ 223647 h 223647"/>
                    <a:gd name="connsiteX6" fmla="*/ 238411 w 238410"/>
                    <a:gd name="connsiteY6" fmla="*/ 0 h 223647"/>
                    <a:gd name="connsiteX7" fmla="*/ 151829 w 238410"/>
                    <a:gd name="connsiteY7" fmla="*/ 0 h 223647"/>
                    <a:gd name="connsiteX8" fmla="*/ 119158 w 238410"/>
                    <a:gd name="connsiteY8" fmla="*/ 140399 h 223647"/>
                    <a:gd name="connsiteX9" fmla="*/ 118491 w 238410"/>
                    <a:gd name="connsiteY9" fmla="*/ 140399 h 223647"/>
                    <a:gd name="connsiteX10" fmla="*/ 88773 w 238410"/>
                    <a:gd name="connsiteY10" fmla="*/ 0 h 223647"/>
                    <a:gd name="connsiteX11" fmla="*/ 0 w 238410"/>
                    <a:gd name="connsiteY11" fmla="*/ 0 h 223647"/>
                    <a:gd name="connsiteX12" fmla="*/ 0 w 238410"/>
                    <a:gd name="connsiteY12" fmla="*/ 223647 h 223647"/>
                    <a:gd name="connsiteX13" fmla="*/ 52483 w 238410"/>
                    <a:gd name="connsiteY13" fmla="*/ 223647 h 223647"/>
                    <a:gd name="connsiteX14" fmla="*/ 52483 w 238410"/>
                    <a:gd name="connsiteY14" fmla="*/ 53816 h 223647"/>
                    <a:gd name="connsiteX15" fmla="*/ 53150 w 238410"/>
                    <a:gd name="connsiteY15" fmla="*/ 53816 h 223647"/>
                    <a:gd name="connsiteX16" fmla="*/ 98393 w 238410"/>
                    <a:gd name="connsiteY16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38410" h="223647">
                      <a:moveTo>
                        <a:pt x="98393" y="223647"/>
                      </a:moveTo>
                      <a:lnTo>
                        <a:pt x="135826" y="223647"/>
                      </a:lnTo>
                      <a:lnTo>
                        <a:pt x="183928" y="53816"/>
                      </a:lnTo>
                      <a:lnTo>
                        <a:pt x="184499" y="53816"/>
                      </a:lnTo>
                      <a:lnTo>
                        <a:pt x="184499" y="223647"/>
                      </a:lnTo>
                      <a:lnTo>
                        <a:pt x="238411" y="223647"/>
                      </a:lnTo>
                      <a:lnTo>
                        <a:pt x="238411" y="0"/>
                      </a:lnTo>
                      <a:lnTo>
                        <a:pt x="151829" y="0"/>
                      </a:lnTo>
                      <a:lnTo>
                        <a:pt x="119158" y="140399"/>
                      </a:lnTo>
                      <a:lnTo>
                        <a:pt x="118491" y="140399"/>
                      </a:lnTo>
                      <a:lnTo>
                        <a:pt x="88773" y="0"/>
                      </a:lnTo>
                      <a:lnTo>
                        <a:pt x="0" y="0"/>
                      </a:lnTo>
                      <a:lnTo>
                        <a:pt x="0" y="223647"/>
                      </a:lnTo>
                      <a:lnTo>
                        <a:pt x="52483" y="223647"/>
                      </a:lnTo>
                      <a:lnTo>
                        <a:pt x="52483" y="53816"/>
                      </a:lnTo>
                      <a:lnTo>
                        <a:pt x="53150" y="53816"/>
                      </a:lnTo>
                      <a:lnTo>
                        <a:pt x="98393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3" name="Forma Livre: Forma 12">
                  <a:extLst>
                    <a:ext uri="{FF2B5EF4-FFF2-40B4-BE49-F238E27FC236}">
                      <a16:creationId xmlns:a16="http://schemas.microsoft.com/office/drawing/2014/main" id="{031DE02E-0E21-23C6-E901-A3303DAE66E8}"/>
                    </a:ext>
                  </a:extLst>
                </p:cNvPr>
                <p:cNvSpPr/>
                <p:nvPr/>
              </p:nvSpPr>
              <p:spPr>
                <a:xfrm>
                  <a:off x="16057233" y="5861479"/>
                  <a:ext cx="153447" cy="223647"/>
                </a:xfrm>
                <a:custGeom>
                  <a:avLst/>
                  <a:gdLst>
                    <a:gd name="connsiteX0" fmla="*/ 0 w 153447"/>
                    <a:gd name="connsiteY0" fmla="*/ 223647 h 223647"/>
                    <a:gd name="connsiteX1" fmla="*/ 153448 w 153447"/>
                    <a:gd name="connsiteY1" fmla="*/ 223647 h 223647"/>
                    <a:gd name="connsiteX2" fmla="*/ 153448 w 153447"/>
                    <a:gd name="connsiteY2" fmla="*/ 179451 h 223647"/>
                    <a:gd name="connsiteX3" fmla="*/ 63722 w 153447"/>
                    <a:gd name="connsiteY3" fmla="*/ 179451 h 223647"/>
                    <a:gd name="connsiteX4" fmla="*/ 152495 w 153447"/>
                    <a:gd name="connsiteY4" fmla="*/ 47720 h 223647"/>
                    <a:gd name="connsiteX5" fmla="*/ 152495 w 153447"/>
                    <a:gd name="connsiteY5" fmla="*/ 0 h 223647"/>
                    <a:gd name="connsiteX6" fmla="*/ 1905 w 153447"/>
                    <a:gd name="connsiteY6" fmla="*/ 0 h 223647"/>
                    <a:gd name="connsiteX7" fmla="*/ 1905 w 153447"/>
                    <a:gd name="connsiteY7" fmla="*/ 44196 h 223647"/>
                    <a:gd name="connsiteX8" fmla="*/ 85820 w 153447"/>
                    <a:gd name="connsiteY8" fmla="*/ 44196 h 223647"/>
                    <a:gd name="connsiteX9" fmla="*/ 0 w 153447"/>
                    <a:gd name="connsiteY9" fmla="*/ 173641 h 223647"/>
                    <a:gd name="connsiteX10" fmla="*/ 0 w 153447"/>
                    <a:gd name="connsiteY10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3447" h="223647">
                      <a:moveTo>
                        <a:pt x="0" y="223647"/>
                      </a:moveTo>
                      <a:lnTo>
                        <a:pt x="153448" y="223647"/>
                      </a:lnTo>
                      <a:lnTo>
                        <a:pt x="153448" y="179451"/>
                      </a:lnTo>
                      <a:lnTo>
                        <a:pt x="63722" y="179451"/>
                      </a:lnTo>
                      <a:lnTo>
                        <a:pt x="152495" y="47720"/>
                      </a:lnTo>
                      <a:lnTo>
                        <a:pt x="152495" y="0"/>
                      </a:lnTo>
                      <a:lnTo>
                        <a:pt x="1905" y="0"/>
                      </a:lnTo>
                      <a:lnTo>
                        <a:pt x="1905" y="44196"/>
                      </a:lnTo>
                      <a:lnTo>
                        <a:pt x="85820" y="44196"/>
                      </a:lnTo>
                      <a:lnTo>
                        <a:pt x="0" y="173641"/>
                      </a:ln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4" name="Forma Livre: Forma 13">
                  <a:extLst>
                    <a:ext uri="{FF2B5EF4-FFF2-40B4-BE49-F238E27FC236}">
                      <a16:creationId xmlns:a16="http://schemas.microsoft.com/office/drawing/2014/main" id="{5BC4E1F0-A3E9-9518-10A6-7D3ADCB43351}"/>
                    </a:ext>
                  </a:extLst>
                </p:cNvPr>
                <p:cNvSpPr/>
                <p:nvPr/>
              </p:nvSpPr>
              <p:spPr>
                <a:xfrm>
                  <a:off x="16225730" y="5798995"/>
                  <a:ext cx="198691" cy="289941"/>
                </a:xfrm>
                <a:custGeom>
                  <a:avLst/>
                  <a:gdLst>
                    <a:gd name="connsiteX0" fmla="*/ 61246 w 198691"/>
                    <a:gd name="connsiteY0" fmla="*/ 174308 h 289941"/>
                    <a:gd name="connsiteX1" fmla="*/ 99060 w 198691"/>
                    <a:gd name="connsiteY1" fmla="*/ 101537 h 289941"/>
                    <a:gd name="connsiteX2" fmla="*/ 136589 w 198691"/>
                    <a:gd name="connsiteY2" fmla="*/ 174308 h 289941"/>
                    <a:gd name="connsiteX3" fmla="*/ 99060 w 198691"/>
                    <a:gd name="connsiteY3" fmla="*/ 247079 h 289941"/>
                    <a:gd name="connsiteX4" fmla="*/ 98774 w 198691"/>
                    <a:gd name="connsiteY4" fmla="*/ 247079 h 289941"/>
                    <a:gd name="connsiteX5" fmla="*/ 61246 w 198691"/>
                    <a:gd name="connsiteY5" fmla="*/ 174308 h 289941"/>
                    <a:gd name="connsiteX6" fmla="*/ 0 w 198691"/>
                    <a:gd name="connsiteY6" fmla="*/ 174308 h 289941"/>
                    <a:gd name="connsiteX7" fmla="*/ 99346 w 198691"/>
                    <a:gd name="connsiteY7" fmla="*/ 289941 h 289941"/>
                    <a:gd name="connsiteX8" fmla="*/ 198692 w 198691"/>
                    <a:gd name="connsiteY8" fmla="*/ 174308 h 289941"/>
                    <a:gd name="connsiteX9" fmla="*/ 99346 w 198691"/>
                    <a:gd name="connsiteY9" fmla="*/ 58674 h 289941"/>
                    <a:gd name="connsiteX10" fmla="*/ 0 w 198691"/>
                    <a:gd name="connsiteY10" fmla="*/ 174308 h 289941"/>
                    <a:gd name="connsiteX11" fmla="*/ 72771 w 198691"/>
                    <a:gd name="connsiteY11" fmla="*/ 0 h 289941"/>
                    <a:gd name="connsiteX12" fmla="*/ 50006 w 198691"/>
                    <a:gd name="connsiteY12" fmla="*/ 46768 h 289941"/>
                    <a:gd name="connsiteX13" fmla="*/ 86582 w 198691"/>
                    <a:gd name="connsiteY13" fmla="*/ 46768 h 289941"/>
                    <a:gd name="connsiteX14" fmla="*/ 99060 w 198691"/>
                    <a:gd name="connsiteY14" fmla="*/ 19812 h 289941"/>
                    <a:gd name="connsiteX15" fmla="*/ 112204 w 198691"/>
                    <a:gd name="connsiteY15" fmla="*/ 46768 h 289941"/>
                    <a:gd name="connsiteX16" fmla="*/ 148685 w 198691"/>
                    <a:gd name="connsiteY16" fmla="*/ 46768 h 289941"/>
                    <a:gd name="connsiteX17" fmla="*/ 126587 w 198691"/>
                    <a:gd name="connsiteY17" fmla="*/ 0 h 289941"/>
                    <a:gd name="connsiteX18" fmla="*/ 72771 w 198691"/>
                    <a:gd name="connsiteY18" fmla="*/ 0 h 289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8691" h="289941">
                      <a:moveTo>
                        <a:pt x="61246" y="174308"/>
                      </a:moveTo>
                      <a:cubicBezTo>
                        <a:pt x="61246" y="130778"/>
                        <a:pt x="73438" y="101537"/>
                        <a:pt x="99060" y="101537"/>
                      </a:cubicBezTo>
                      <a:cubicBezTo>
                        <a:pt x="124682" y="101537"/>
                        <a:pt x="136589" y="130683"/>
                        <a:pt x="136589" y="174308"/>
                      </a:cubicBezTo>
                      <a:cubicBezTo>
                        <a:pt x="136589" y="218504"/>
                        <a:pt x="124397" y="247079"/>
                        <a:pt x="99060" y="247079"/>
                      </a:cubicBezTo>
                      <a:lnTo>
                        <a:pt x="98774" y="247079"/>
                      </a:lnTo>
                      <a:cubicBezTo>
                        <a:pt x="73438" y="247079"/>
                        <a:pt x="61246" y="218599"/>
                        <a:pt x="61246" y="174308"/>
                      </a:cubicBezTo>
                      <a:moveTo>
                        <a:pt x="0" y="174308"/>
                      </a:moveTo>
                      <a:cubicBezTo>
                        <a:pt x="0" y="257270"/>
                        <a:pt x="50578" y="289941"/>
                        <a:pt x="99346" y="289941"/>
                      </a:cubicBezTo>
                      <a:cubicBezTo>
                        <a:pt x="148114" y="289941"/>
                        <a:pt x="198692" y="257270"/>
                        <a:pt x="198692" y="174308"/>
                      </a:cubicBezTo>
                      <a:cubicBezTo>
                        <a:pt x="198692" y="91345"/>
                        <a:pt x="148018" y="58674"/>
                        <a:pt x="99346" y="58674"/>
                      </a:cubicBezTo>
                      <a:cubicBezTo>
                        <a:pt x="50673" y="58674"/>
                        <a:pt x="0" y="91345"/>
                        <a:pt x="0" y="174308"/>
                      </a:cubicBezTo>
                      <a:close/>
                      <a:moveTo>
                        <a:pt x="72771" y="0"/>
                      </a:moveTo>
                      <a:lnTo>
                        <a:pt x="50006" y="46768"/>
                      </a:lnTo>
                      <a:lnTo>
                        <a:pt x="86582" y="46768"/>
                      </a:lnTo>
                      <a:lnTo>
                        <a:pt x="99060" y="19812"/>
                      </a:lnTo>
                      <a:lnTo>
                        <a:pt x="112204" y="46768"/>
                      </a:lnTo>
                      <a:lnTo>
                        <a:pt x="148685" y="46768"/>
                      </a:lnTo>
                      <a:lnTo>
                        <a:pt x="126587" y="0"/>
                      </a:lnTo>
                      <a:lnTo>
                        <a:pt x="72771" y="0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" name="Forma Livre: Forma 14">
                  <a:extLst>
                    <a:ext uri="{FF2B5EF4-FFF2-40B4-BE49-F238E27FC236}">
                      <a16:creationId xmlns:a16="http://schemas.microsoft.com/office/drawing/2014/main" id="{1F37BD4E-5272-F879-EDF8-2296923269B5}"/>
                    </a:ext>
                  </a:extLst>
                </p:cNvPr>
                <p:cNvSpPr/>
                <p:nvPr/>
              </p:nvSpPr>
              <p:spPr>
                <a:xfrm>
                  <a:off x="13987260" y="5861479"/>
                  <a:ext cx="211836" cy="223647"/>
                </a:xfrm>
                <a:custGeom>
                  <a:avLst/>
                  <a:gdLst>
                    <a:gd name="connsiteX0" fmla="*/ 57721 w 211836"/>
                    <a:gd name="connsiteY0" fmla="*/ 223647 h 223647"/>
                    <a:gd name="connsiteX1" fmla="*/ 0 w 211836"/>
                    <a:gd name="connsiteY1" fmla="*/ 223647 h 223647"/>
                    <a:gd name="connsiteX2" fmla="*/ 74390 w 211836"/>
                    <a:gd name="connsiteY2" fmla="*/ 0 h 223647"/>
                    <a:gd name="connsiteX3" fmla="*/ 140684 w 211836"/>
                    <a:gd name="connsiteY3" fmla="*/ 0 h 223647"/>
                    <a:gd name="connsiteX4" fmla="*/ 211836 w 211836"/>
                    <a:gd name="connsiteY4" fmla="*/ 223647 h 223647"/>
                    <a:gd name="connsiteX5" fmla="*/ 149638 w 211836"/>
                    <a:gd name="connsiteY5" fmla="*/ 223647 h 223647"/>
                    <a:gd name="connsiteX6" fmla="*/ 107061 w 211836"/>
                    <a:gd name="connsiteY6" fmla="*/ 45529 h 223647"/>
                    <a:gd name="connsiteX7" fmla="*/ 57721 w 211836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836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390" y="0"/>
                      </a:lnTo>
                      <a:lnTo>
                        <a:pt x="140684" y="0"/>
                      </a:lnTo>
                      <a:lnTo>
                        <a:pt x="211836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6" name="Forma Livre: Forma 15">
                  <a:extLst>
                    <a:ext uri="{FF2B5EF4-FFF2-40B4-BE49-F238E27FC236}">
                      <a16:creationId xmlns:a16="http://schemas.microsoft.com/office/drawing/2014/main" id="{89F8F94C-F3C9-C40B-61CC-74DD89A216E0}"/>
                    </a:ext>
                  </a:extLst>
                </p:cNvPr>
                <p:cNvSpPr/>
                <p:nvPr/>
              </p:nvSpPr>
              <p:spPr>
                <a:xfrm>
                  <a:off x="14213669" y="5861479"/>
                  <a:ext cx="181641" cy="223647"/>
                </a:xfrm>
                <a:custGeom>
                  <a:avLst/>
                  <a:gdLst>
                    <a:gd name="connsiteX0" fmla="*/ 111157 w 181641"/>
                    <a:gd name="connsiteY0" fmla="*/ 223647 h 223647"/>
                    <a:gd name="connsiteX1" fmla="*/ 53816 w 181641"/>
                    <a:gd name="connsiteY1" fmla="*/ 68580 h 223647"/>
                    <a:gd name="connsiteX2" fmla="*/ 52578 w 181641"/>
                    <a:gd name="connsiteY2" fmla="*/ 68580 h 223647"/>
                    <a:gd name="connsiteX3" fmla="*/ 52578 w 181641"/>
                    <a:gd name="connsiteY3" fmla="*/ 223647 h 223647"/>
                    <a:gd name="connsiteX4" fmla="*/ 0 w 181641"/>
                    <a:gd name="connsiteY4" fmla="*/ 223647 h 223647"/>
                    <a:gd name="connsiteX5" fmla="*/ 0 w 181641"/>
                    <a:gd name="connsiteY5" fmla="*/ 0 h 223647"/>
                    <a:gd name="connsiteX6" fmla="*/ 69818 w 181641"/>
                    <a:gd name="connsiteY6" fmla="*/ 0 h 223647"/>
                    <a:gd name="connsiteX7" fmla="*/ 128492 w 181641"/>
                    <a:gd name="connsiteY7" fmla="*/ 154115 h 223647"/>
                    <a:gd name="connsiteX8" fmla="*/ 129159 w 181641"/>
                    <a:gd name="connsiteY8" fmla="*/ 0 h 223647"/>
                    <a:gd name="connsiteX9" fmla="*/ 181642 w 181641"/>
                    <a:gd name="connsiteY9" fmla="*/ 0 h 223647"/>
                    <a:gd name="connsiteX10" fmla="*/ 181642 w 181641"/>
                    <a:gd name="connsiteY10" fmla="*/ 223647 h 223647"/>
                    <a:gd name="connsiteX11" fmla="*/ 111157 w 181641"/>
                    <a:gd name="connsiteY11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1641" h="223647">
                      <a:moveTo>
                        <a:pt x="111157" y="223647"/>
                      </a:moveTo>
                      <a:lnTo>
                        <a:pt x="53816" y="68580"/>
                      </a:lnTo>
                      <a:lnTo>
                        <a:pt x="52578" y="68580"/>
                      </a:lnTo>
                      <a:lnTo>
                        <a:pt x="52578" y="223647"/>
                      </a:lnTo>
                      <a:lnTo>
                        <a:pt x="0" y="223647"/>
                      </a:lnTo>
                      <a:lnTo>
                        <a:pt x="0" y="0"/>
                      </a:lnTo>
                      <a:lnTo>
                        <a:pt x="69818" y="0"/>
                      </a:lnTo>
                      <a:lnTo>
                        <a:pt x="128492" y="154115"/>
                      </a:lnTo>
                      <a:lnTo>
                        <a:pt x="129159" y="0"/>
                      </a:lnTo>
                      <a:lnTo>
                        <a:pt x="181642" y="0"/>
                      </a:lnTo>
                      <a:lnTo>
                        <a:pt x="181642" y="223647"/>
                      </a:lnTo>
                      <a:lnTo>
                        <a:pt x="111157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7" name="Forma Livre: Forma 16">
                  <a:extLst>
                    <a:ext uri="{FF2B5EF4-FFF2-40B4-BE49-F238E27FC236}">
                      <a16:creationId xmlns:a16="http://schemas.microsoft.com/office/drawing/2014/main" id="{38800513-FA8B-4316-B915-FB05B2665BBA}"/>
                    </a:ext>
                  </a:extLst>
                </p:cNvPr>
                <p:cNvSpPr/>
                <p:nvPr/>
              </p:nvSpPr>
              <p:spPr>
                <a:xfrm>
                  <a:off x="14417980" y="5857764"/>
                  <a:ext cx="166687" cy="231266"/>
                </a:xfrm>
                <a:custGeom>
                  <a:avLst/>
                  <a:gdLst>
                    <a:gd name="connsiteX0" fmla="*/ 164116 w 166687"/>
                    <a:gd name="connsiteY0" fmla="*/ 170688 h 231266"/>
                    <a:gd name="connsiteX1" fmla="*/ 166688 w 166687"/>
                    <a:gd name="connsiteY1" fmla="*/ 222599 h 231266"/>
                    <a:gd name="connsiteX2" fmla="*/ 111538 w 166687"/>
                    <a:gd name="connsiteY2" fmla="*/ 231267 h 231266"/>
                    <a:gd name="connsiteX3" fmla="*/ 0 w 166687"/>
                    <a:gd name="connsiteY3" fmla="*/ 114014 h 231266"/>
                    <a:gd name="connsiteX4" fmla="*/ 111157 w 166687"/>
                    <a:gd name="connsiteY4" fmla="*/ 0 h 231266"/>
                    <a:gd name="connsiteX5" fmla="*/ 165259 w 166687"/>
                    <a:gd name="connsiteY5" fmla="*/ 10287 h 231266"/>
                    <a:gd name="connsiteX6" fmla="*/ 162020 w 166687"/>
                    <a:gd name="connsiteY6" fmla="*/ 59627 h 231266"/>
                    <a:gd name="connsiteX7" fmla="*/ 118491 w 166687"/>
                    <a:gd name="connsiteY7" fmla="*/ 46768 h 231266"/>
                    <a:gd name="connsiteX8" fmla="*/ 62103 w 166687"/>
                    <a:gd name="connsiteY8" fmla="*/ 115348 h 231266"/>
                    <a:gd name="connsiteX9" fmla="*/ 121063 w 166687"/>
                    <a:gd name="connsiteY9" fmla="*/ 183261 h 231266"/>
                    <a:gd name="connsiteX10" fmla="*/ 164021 w 166687"/>
                    <a:gd name="connsiteY10" fmla="*/ 170783 h 23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6687" h="231266">
                      <a:moveTo>
                        <a:pt x="164116" y="170688"/>
                      </a:moveTo>
                      <a:lnTo>
                        <a:pt x="166688" y="222599"/>
                      </a:lnTo>
                      <a:cubicBezTo>
                        <a:pt x="147733" y="228410"/>
                        <a:pt x="128588" y="231267"/>
                        <a:pt x="111538" y="231267"/>
                      </a:cubicBezTo>
                      <a:cubicBezTo>
                        <a:pt x="46482" y="231267"/>
                        <a:pt x="0" y="192500"/>
                        <a:pt x="0" y="114014"/>
                      </a:cubicBezTo>
                      <a:cubicBezTo>
                        <a:pt x="0" y="48006"/>
                        <a:pt x="37814" y="0"/>
                        <a:pt x="111157" y="0"/>
                      </a:cubicBezTo>
                      <a:cubicBezTo>
                        <a:pt x="140303" y="0"/>
                        <a:pt x="159829" y="8001"/>
                        <a:pt x="165259" y="10287"/>
                      </a:cubicBezTo>
                      <a:lnTo>
                        <a:pt x="162020" y="59627"/>
                      </a:lnTo>
                      <a:cubicBezTo>
                        <a:pt x="154972" y="55436"/>
                        <a:pt x="137350" y="46768"/>
                        <a:pt x="118491" y="46768"/>
                      </a:cubicBezTo>
                      <a:cubicBezTo>
                        <a:pt x="80010" y="46768"/>
                        <a:pt x="62103" y="71723"/>
                        <a:pt x="62103" y="115348"/>
                      </a:cubicBezTo>
                      <a:cubicBezTo>
                        <a:pt x="62103" y="153829"/>
                        <a:pt x="83248" y="183261"/>
                        <a:pt x="121063" y="183261"/>
                      </a:cubicBezTo>
                      <a:cubicBezTo>
                        <a:pt x="142494" y="183261"/>
                        <a:pt x="158210" y="174593"/>
                        <a:pt x="164021" y="170783"/>
                      </a:cubicBezTo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8" name="Forma Livre: Forma 17">
                  <a:extLst>
                    <a:ext uri="{FF2B5EF4-FFF2-40B4-BE49-F238E27FC236}">
                      <a16:creationId xmlns:a16="http://schemas.microsoft.com/office/drawing/2014/main" id="{61386D33-E58E-647F-3344-1F8CC50EED83}"/>
                    </a:ext>
                  </a:extLst>
                </p:cNvPr>
                <p:cNvSpPr/>
                <p:nvPr/>
              </p:nvSpPr>
              <p:spPr>
                <a:xfrm>
                  <a:off x="14595145" y="5857669"/>
                  <a:ext cx="198691" cy="231266"/>
                </a:xfrm>
                <a:custGeom>
                  <a:avLst/>
                  <a:gdLst>
                    <a:gd name="connsiteX0" fmla="*/ 61246 w 198691"/>
                    <a:gd name="connsiteY0" fmla="*/ 115633 h 231266"/>
                    <a:gd name="connsiteX1" fmla="*/ 98679 w 198691"/>
                    <a:gd name="connsiteY1" fmla="*/ 188404 h 231266"/>
                    <a:gd name="connsiteX2" fmla="*/ 136493 w 198691"/>
                    <a:gd name="connsiteY2" fmla="*/ 115633 h 231266"/>
                    <a:gd name="connsiteX3" fmla="*/ 98965 w 198691"/>
                    <a:gd name="connsiteY3" fmla="*/ 42863 h 231266"/>
                    <a:gd name="connsiteX4" fmla="*/ 61150 w 198691"/>
                    <a:gd name="connsiteY4" fmla="*/ 115633 h 231266"/>
                    <a:gd name="connsiteX5" fmla="*/ 0 w 198691"/>
                    <a:gd name="connsiteY5" fmla="*/ 115633 h 231266"/>
                    <a:gd name="connsiteX6" fmla="*/ 99346 w 198691"/>
                    <a:gd name="connsiteY6" fmla="*/ 0 h 231266"/>
                    <a:gd name="connsiteX7" fmla="*/ 198692 w 198691"/>
                    <a:gd name="connsiteY7" fmla="*/ 115633 h 231266"/>
                    <a:gd name="connsiteX8" fmla="*/ 99346 w 198691"/>
                    <a:gd name="connsiteY8" fmla="*/ 231267 h 231266"/>
                    <a:gd name="connsiteX9" fmla="*/ 0 w 198691"/>
                    <a:gd name="connsiteY9" fmla="*/ 115633 h 23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8691" h="231266">
                      <a:moveTo>
                        <a:pt x="61246" y="115633"/>
                      </a:moveTo>
                      <a:cubicBezTo>
                        <a:pt x="61246" y="159829"/>
                        <a:pt x="73438" y="188404"/>
                        <a:pt x="98679" y="188404"/>
                      </a:cubicBezTo>
                      <a:cubicBezTo>
                        <a:pt x="123920" y="188404"/>
                        <a:pt x="136493" y="159925"/>
                        <a:pt x="136493" y="115633"/>
                      </a:cubicBezTo>
                      <a:cubicBezTo>
                        <a:pt x="136493" y="72104"/>
                        <a:pt x="124301" y="42863"/>
                        <a:pt x="98965" y="42863"/>
                      </a:cubicBezTo>
                      <a:cubicBezTo>
                        <a:pt x="73628" y="42863"/>
                        <a:pt x="61150" y="72009"/>
                        <a:pt x="61150" y="115633"/>
                      </a:cubicBezTo>
                      <a:moveTo>
                        <a:pt x="0" y="115633"/>
                      </a:moveTo>
                      <a:cubicBezTo>
                        <a:pt x="0" y="32671"/>
                        <a:pt x="50578" y="0"/>
                        <a:pt x="99346" y="0"/>
                      </a:cubicBezTo>
                      <a:cubicBezTo>
                        <a:pt x="148019" y="0"/>
                        <a:pt x="198692" y="32671"/>
                        <a:pt x="198692" y="115633"/>
                      </a:cubicBezTo>
                      <a:cubicBezTo>
                        <a:pt x="198692" y="198596"/>
                        <a:pt x="148114" y="231267"/>
                        <a:pt x="99346" y="231267"/>
                      </a:cubicBezTo>
                      <a:cubicBezTo>
                        <a:pt x="50578" y="231267"/>
                        <a:pt x="0" y="198596"/>
                        <a:pt x="0" y="115633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" name="Forma Livre: Forma 18">
                  <a:extLst>
                    <a:ext uri="{FF2B5EF4-FFF2-40B4-BE49-F238E27FC236}">
                      <a16:creationId xmlns:a16="http://schemas.microsoft.com/office/drawing/2014/main" id="{ED934BB2-20B0-7CC4-7FF4-45AC630E69D5}"/>
                    </a:ext>
                  </a:extLst>
                </p:cNvPr>
                <p:cNvSpPr/>
                <p:nvPr/>
              </p:nvSpPr>
              <p:spPr>
                <a:xfrm>
                  <a:off x="14898231" y="5861479"/>
                  <a:ext cx="188690" cy="223647"/>
                </a:xfrm>
                <a:custGeom>
                  <a:avLst/>
                  <a:gdLst>
                    <a:gd name="connsiteX0" fmla="*/ 60198 w 188690"/>
                    <a:gd name="connsiteY0" fmla="*/ 44196 h 223647"/>
                    <a:gd name="connsiteX1" fmla="*/ 60198 w 188690"/>
                    <a:gd name="connsiteY1" fmla="*/ 180689 h 223647"/>
                    <a:gd name="connsiteX2" fmla="*/ 73343 w 188690"/>
                    <a:gd name="connsiteY2" fmla="*/ 180689 h 223647"/>
                    <a:gd name="connsiteX3" fmla="*/ 125254 w 188690"/>
                    <a:gd name="connsiteY3" fmla="*/ 112776 h 223647"/>
                    <a:gd name="connsiteX4" fmla="*/ 65056 w 188690"/>
                    <a:gd name="connsiteY4" fmla="*/ 44196 h 223647"/>
                    <a:gd name="connsiteX5" fmla="*/ 60293 w 188690"/>
                    <a:gd name="connsiteY5" fmla="*/ 44196 h 223647"/>
                    <a:gd name="connsiteX6" fmla="*/ 0 w 188690"/>
                    <a:gd name="connsiteY6" fmla="*/ 223647 h 223647"/>
                    <a:gd name="connsiteX7" fmla="*/ 0 w 188690"/>
                    <a:gd name="connsiteY7" fmla="*/ 0 h 223647"/>
                    <a:gd name="connsiteX8" fmla="*/ 86201 w 188690"/>
                    <a:gd name="connsiteY8" fmla="*/ 0 h 223647"/>
                    <a:gd name="connsiteX9" fmla="*/ 188690 w 188690"/>
                    <a:gd name="connsiteY9" fmla="*/ 110585 h 223647"/>
                    <a:gd name="connsiteX10" fmla="*/ 76867 w 188690"/>
                    <a:gd name="connsiteY10" fmla="*/ 223647 h 223647"/>
                    <a:gd name="connsiteX11" fmla="*/ 0 w 188690"/>
                    <a:gd name="connsiteY11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8690" h="223647">
                      <a:moveTo>
                        <a:pt x="60198" y="44196"/>
                      </a:moveTo>
                      <a:lnTo>
                        <a:pt x="60198" y="180689"/>
                      </a:lnTo>
                      <a:lnTo>
                        <a:pt x="73343" y="180689"/>
                      </a:lnTo>
                      <a:cubicBezTo>
                        <a:pt x="107918" y="180689"/>
                        <a:pt x="125254" y="156020"/>
                        <a:pt x="125254" y="112776"/>
                      </a:cubicBezTo>
                      <a:cubicBezTo>
                        <a:pt x="125254" y="55436"/>
                        <a:pt x="97727" y="44196"/>
                        <a:pt x="65056" y="44196"/>
                      </a:cubicBezTo>
                      <a:lnTo>
                        <a:pt x="60293" y="44196"/>
                      </a:lnTo>
                      <a:close/>
                      <a:moveTo>
                        <a:pt x="0" y="223647"/>
                      </a:moveTo>
                      <a:lnTo>
                        <a:pt x="0" y="0"/>
                      </a:lnTo>
                      <a:lnTo>
                        <a:pt x="86201" y="0"/>
                      </a:lnTo>
                      <a:cubicBezTo>
                        <a:pt x="151924" y="0"/>
                        <a:pt x="188690" y="43910"/>
                        <a:pt x="188690" y="110585"/>
                      </a:cubicBezTo>
                      <a:cubicBezTo>
                        <a:pt x="188690" y="188119"/>
                        <a:pt x="147638" y="223647"/>
                        <a:pt x="76867" y="223647"/>
                      </a:cubicBez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" name="Forma Livre: Forma 19">
                  <a:extLst>
                    <a:ext uri="{FF2B5EF4-FFF2-40B4-BE49-F238E27FC236}">
                      <a16:creationId xmlns:a16="http://schemas.microsoft.com/office/drawing/2014/main" id="{D3754126-E08F-C96F-4D4E-F79511E65F49}"/>
                    </a:ext>
                  </a:extLst>
                </p:cNvPr>
                <p:cNvSpPr/>
                <p:nvPr/>
              </p:nvSpPr>
              <p:spPr>
                <a:xfrm>
                  <a:off x="15078348" y="5861479"/>
                  <a:ext cx="211740" cy="223647"/>
                </a:xfrm>
                <a:custGeom>
                  <a:avLst/>
                  <a:gdLst>
                    <a:gd name="connsiteX0" fmla="*/ 57626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589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6966 w 211740"/>
                    <a:gd name="connsiteY6" fmla="*/ 45529 h 223647"/>
                    <a:gd name="connsiteX7" fmla="*/ 57626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626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589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6966" y="45529"/>
                      </a:lnTo>
                      <a:lnTo>
                        <a:pt x="57626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" name="Forma Livre: Forma 20">
                  <a:extLst>
                    <a:ext uri="{FF2B5EF4-FFF2-40B4-BE49-F238E27FC236}">
                      <a16:creationId xmlns:a16="http://schemas.microsoft.com/office/drawing/2014/main" id="{FAE73D05-FEB6-055F-0443-36401CB58D50}"/>
                    </a:ext>
                  </a:extLst>
                </p:cNvPr>
                <p:cNvSpPr/>
                <p:nvPr/>
              </p:nvSpPr>
              <p:spPr>
                <a:xfrm>
                  <a:off x="15362098" y="5861479"/>
                  <a:ext cx="211740" cy="223647"/>
                </a:xfrm>
                <a:custGeom>
                  <a:avLst/>
                  <a:gdLst>
                    <a:gd name="connsiteX0" fmla="*/ 57626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589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6966 w 211740"/>
                    <a:gd name="connsiteY6" fmla="*/ 45529 h 223647"/>
                    <a:gd name="connsiteX7" fmla="*/ 57626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626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589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6966" y="45529"/>
                      </a:lnTo>
                      <a:lnTo>
                        <a:pt x="57626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" name="Forma Livre: Forma 21">
                  <a:extLst>
                    <a:ext uri="{FF2B5EF4-FFF2-40B4-BE49-F238E27FC236}">
                      <a16:creationId xmlns:a16="http://schemas.microsoft.com/office/drawing/2014/main" id="{FB8D6CA9-A275-F3BB-9018-9845BECA510B}"/>
                    </a:ext>
                  </a:extLst>
                </p:cNvPr>
                <p:cNvSpPr/>
                <p:nvPr/>
              </p:nvSpPr>
              <p:spPr>
                <a:xfrm>
                  <a:off x="15841301" y="5861479"/>
                  <a:ext cx="211740" cy="223647"/>
                </a:xfrm>
                <a:custGeom>
                  <a:avLst/>
                  <a:gdLst>
                    <a:gd name="connsiteX0" fmla="*/ 57721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684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7061 w 211740"/>
                    <a:gd name="connsiteY6" fmla="*/ 45529 h 223647"/>
                    <a:gd name="connsiteX7" fmla="*/ 57721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684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85732E24-86BE-2D31-4C52-13070B08D23A}"/>
                    </a:ext>
                  </a:extLst>
                </p:cNvPr>
                <p:cNvSpPr/>
                <p:nvPr/>
              </p:nvSpPr>
              <p:spPr>
                <a:xfrm>
                  <a:off x="13800856" y="5861479"/>
                  <a:ext cx="181070" cy="223647"/>
                </a:xfrm>
                <a:custGeom>
                  <a:avLst/>
                  <a:gdLst>
                    <a:gd name="connsiteX0" fmla="*/ 96679 w 181070"/>
                    <a:gd name="connsiteY0" fmla="*/ 89249 h 223647"/>
                    <a:gd name="connsiteX1" fmla="*/ 119920 w 181070"/>
                    <a:gd name="connsiteY1" fmla="*/ 64770 h 223647"/>
                    <a:gd name="connsiteX2" fmla="*/ 96679 w 181070"/>
                    <a:gd name="connsiteY2" fmla="*/ 40386 h 223647"/>
                    <a:gd name="connsiteX3" fmla="*/ 95536 w 181070"/>
                    <a:gd name="connsiteY3" fmla="*/ 40386 h 223647"/>
                    <a:gd name="connsiteX4" fmla="*/ 57626 w 181070"/>
                    <a:gd name="connsiteY4" fmla="*/ 40386 h 223647"/>
                    <a:gd name="connsiteX5" fmla="*/ 57626 w 181070"/>
                    <a:gd name="connsiteY5" fmla="*/ 182023 h 223647"/>
                    <a:gd name="connsiteX6" fmla="*/ 96107 w 181070"/>
                    <a:gd name="connsiteY6" fmla="*/ 182023 h 223647"/>
                    <a:gd name="connsiteX7" fmla="*/ 123349 w 181070"/>
                    <a:gd name="connsiteY7" fmla="*/ 156400 h 223647"/>
                    <a:gd name="connsiteX8" fmla="*/ 98679 w 181070"/>
                    <a:gd name="connsiteY8" fmla="*/ 129826 h 223647"/>
                    <a:gd name="connsiteX9" fmla="*/ 71152 w 181070"/>
                    <a:gd name="connsiteY9" fmla="*/ 129826 h 223647"/>
                    <a:gd name="connsiteX10" fmla="*/ 71152 w 181070"/>
                    <a:gd name="connsiteY10" fmla="*/ 89249 h 223647"/>
                    <a:gd name="connsiteX11" fmla="*/ 96584 w 181070"/>
                    <a:gd name="connsiteY11" fmla="*/ 89249 h 223647"/>
                    <a:gd name="connsiteX12" fmla="*/ 0 w 181070"/>
                    <a:gd name="connsiteY12" fmla="*/ 223647 h 223647"/>
                    <a:gd name="connsiteX13" fmla="*/ 0 w 181070"/>
                    <a:gd name="connsiteY13" fmla="*/ 0 h 223647"/>
                    <a:gd name="connsiteX14" fmla="*/ 107061 w 181070"/>
                    <a:gd name="connsiteY14" fmla="*/ 0 h 223647"/>
                    <a:gd name="connsiteX15" fmla="*/ 177546 w 181070"/>
                    <a:gd name="connsiteY15" fmla="*/ 52864 h 223647"/>
                    <a:gd name="connsiteX16" fmla="*/ 135541 w 181070"/>
                    <a:gd name="connsiteY16" fmla="*/ 107347 h 223647"/>
                    <a:gd name="connsiteX17" fmla="*/ 181070 w 181070"/>
                    <a:gd name="connsiteY17" fmla="*/ 160877 h 223647"/>
                    <a:gd name="connsiteX18" fmla="*/ 108299 w 181070"/>
                    <a:gd name="connsiteY18" fmla="*/ 223647 h 223647"/>
                    <a:gd name="connsiteX19" fmla="*/ 0 w 181070"/>
                    <a:gd name="connsiteY19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070" h="223647">
                      <a:moveTo>
                        <a:pt x="96679" y="89249"/>
                      </a:moveTo>
                      <a:cubicBezTo>
                        <a:pt x="109442" y="88106"/>
                        <a:pt x="119920" y="81725"/>
                        <a:pt x="119920" y="64770"/>
                      </a:cubicBezTo>
                      <a:cubicBezTo>
                        <a:pt x="119920" y="48578"/>
                        <a:pt x="110204" y="40862"/>
                        <a:pt x="96679" y="40386"/>
                      </a:cubicBezTo>
                      <a:lnTo>
                        <a:pt x="95536" y="40386"/>
                      </a:lnTo>
                      <a:cubicBezTo>
                        <a:pt x="95536" y="40386"/>
                        <a:pt x="57626" y="40386"/>
                        <a:pt x="57626" y="40386"/>
                      </a:cubicBezTo>
                      <a:lnTo>
                        <a:pt x="57626" y="182023"/>
                      </a:lnTo>
                      <a:lnTo>
                        <a:pt x="96107" y="182023"/>
                      </a:lnTo>
                      <a:cubicBezTo>
                        <a:pt x="113443" y="182023"/>
                        <a:pt x="123349" y="173355"/>
                        <a:pt x="123349" y="156400"/>
                      </a:cubicBezTo>
                      <a:cubicBezTo>
                        <a:pt x="123349" y="139732"/>
                        <a:pt x="114395" y="129826"/>
                        <a:pt x="98679" y="129826"/>
                      </a:cubicBezTo>
                      <a:lnTo>
                        <a:pt x="71152" y="129826"/>
                      </a:lnTo>
                      <a:lnTo>
                        <a:pt x="71152" y="89249"/>
                      </a:lnTo>
                      <a:lnTo>
                        <a:pt x="96584" y="89249"/>
                      </a:lnTo>
                      <a:close/>
                      <a:moveTo>
                        <a:pt x="0" y="223647"/>
                      </a:moveTo>
                      <a:lnTo>
                        <a:pt x="0" y="0"/>
                      </a:lnTo>
                      <a:lnTo>
                        <a:pt x="107061" y="0"/>
                      </a:lnTo>
                      <a:cubicBezTo>
                        <a:pt x="154496" y="0"/>
                        <a:pt x="177546" y="19526"/>
                        <a:pt x="177546" y="52864"/>
                      </a:cubicBezTo>
                      <a:cubicBezTo>
                        <a:pt x="177546" y="88773"/>
                        <a:pt x="158020" y="101917"/>
                        <a:pt x="135541" y="107347"/>
                      </a:cubicBezTo>
                      <a:cubicBezTo>
                        <a:pt x="163449" y="112776"/>
                        <a:pt x="181070" y="130778"/>
                        <a:pt x="181070" y="160877"/>
                      </a:cubicBezTo>
                      <a:cubicBezTo>
                        <a:pt x="181070" y="205073"/>
                        <a:pt x="150971" y="223647"/>
                        <a:pt x="108299" y="223647"/>
                      </a:cubicBez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" name="Forma Livre: Forma 23">
                  <a:extLst>
                    <a:ext uri="{FF2B5EF4-FFF2-40B4-BE49-F238E27FC236}">
                      <a16:creationId xmlns:a16="http://schemas.microsoft.com/office/drawing/2014/main" id="{7CBEF9C3-079C-2D8D-5D5E-7A91ED0F7BD2}"/>
                    </a:ext>
                  </a:extLst>
                </p:cNvPr>
                <p:cNvSpPr/>
                <p:nvPr/>
              </p:nvSpPr>
              <p:spPr>
                <a:xfrm>
                  <a:off x="16447472" y="5861479"/>
                  <a:ext cx="181641" cy="223647"/>
                </a:xfrm>
                <a:custGeom>
                  <a:avLst/>
                  <a:gdLst>
                    <a:gd name="connsiteX0" fmla="*/ 111157 w 181641"/>
                    <a:gd name="connsiteY0" fmla="*/ 223647 h 223647"/>
                    <a:gd name="connsiteX1" fmla="*/ 181642 w 181641"/>
                    <a:gd name="connsiteY1" fmla="*/ 223647 h 223647"/>
                    <a:gd name="connsiteX2" fmla="*/ 181642 w 181641"/>
                    <a:gd name="connsiteY2" fmla="*/ 0 h 223647"/>
                    <a:gd name="connsiteX3" fmla="*/ 129064 w 181641"/>
                    <a:gd name="connsiteY3" fmla="*/ 0 h 223647"/>
                    <a:gd name="connsiteX4" fmla="*/ 129064 w 181641"/>
                    <a:gd name="connsiteY4" fmla="*/ 154115 h 223647"/>
                    <a:gd name="connsiteX5" fmla="*/ 128492 w 181641"/>
                    <a:gd name="connsiteY5" fmla="*/ 154115 h 223647"/>
                    <a:gd name="connsiteX6" fmla="*/ 69818 w 181641"/>
                    <a:gd name="connsiteY6" fmla="*/ 0 h 223647"/>
                    <a:gd name="connsiteX7" fmla="*/ 0 w 181641"/>
                    <a:gd name="connsiteY7" fmla="*/ 0 h 223647"/>
                    <a:gd name="connsiteX8" fmla="*/ 0 w 181641"/>
                    <a:gd name="connsiteY8" fmla="*/ 223647 h 223647"/>
                    <a:gd name="connsiteX9" fmla="*/ 52483 w 181641"/>
                    <a:gd name="connsiteY9" fmla="*/ 223647 h 223647"/>
                    <a:gd name="connsiteX10" fmla="*/ 52483 w 181641"/>
                    <a:gd name="connsiteY10" fmla="*/ 68580 h 223647"/>
                    <a:gd name="connsiteX11" fmla="*/ 53816 w 181641"/>
                    <a:gd name="connsiteY11" fmla="*/ 68580 h 223647"/>
                    <a:gd name="connsiteX12" fmla="*/ 111157 w 181641"/>
                    <a:gd name="connsiteY12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1641" h="223647">
                      <a:moveTo>
                        <a:pt x="111157" y="223647"/>
                      </a:moveTo>
                      <a:lnTo>
                        <a:pt x="181642" y="223647"/>
                      </a:lnTo>
                      <a:lnTo>
                        <a:pt x="181642" y="0"/>
                      </a:lnTo>
                      <a:lnTo>
                        <a:pt x="129064" y="0"/>
                      </a:lnTo>
                      <a:lnTo>
                        <a:pt x="129064" y="154115"/>
                      </a:lnTo>
                      <a:lnTo>
                        <a:pt x="128492" y="154115"/>
                      </a:lnTo>
                      <a:lnTo>
                        <a:pt x="69818" y="0"/>
                      </a:lnTo>
                      <a:lnTo>
                        <a:pt x="0" y="0"/>
                      </a:lnTo>
                      <a:lnTo>
                        <a:pt x="0" y="223647"/>
                      </a:lnTo>
                      <a:lnTo>
                        <a:pt x="52483" y="223647"/>
                      </a:lnTo>
                      <a:lnTo>
                        <a:pt x="52483" y="68580"/>
                      </a:lnTo>
                      <a:lnTo>
                        <a:pt x="53816" y="68580"/>
                      </a:lnTo>
                      <a:lnTo>
                        <a:pt x="111157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5693A097-5CEC-6D1B-736E-2D08495CA9D3}"/>
                    </a:ext>
                  </a:extLst>
                </p:cNvPr>
                <p:cNvSpPr/>
                <p:nvPr/>
              </p:nvSpPr>
              <p:spPr>
                <a:xfrm>
                  <a:off x="16666357" y="5861479"/>
                  <a:ext cx="60197" cy="223646"/>
                </a:xfrm>
                <a:custGeom>
                  <a:avLst/>
                  <a:gdLst>
                    <a:gd name="connsiteX0" fmla="*/ 0 w 60197"/>
                    <a:gd name="connsiteY0" fmla="*/ 0 h 223646"/>
                    <a:gd name="connsiteX1" fmla="*/ 60198 w 60197"/>
                    <a:gd name="connsiteY1" fmla="*/ 0 h 223646"/>
                    <a:gd name="connsiteX2" fmla="*/ 60198 w 60197"/>
                    <a:gd name="connsiteY2" fmla="*/ 223647 h 223646"/>
                    <a:gd name="connsiteX3" fmla="*/ 0 w 60197"/>
                    <a:gd name="connsiteY3" fmla="*/ 223647 h 223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197" h="223646">
                      <a:moveTo>
                        <a:pt x="0" y="0"/>
                      </a:moveTo>
                      <a:lnTo>
                        <a:pt x="60198" y="0"/>
                      </a:lnTo>
                      <a:lnTo>
                        <a:pt x="60198" y="223647"/>
                      </a:ln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1132864F-13FD-0645-3C95-581818D3B8A1}"/>
                    </a:ext>
                  </a:extLst>
                </p:cNvPr>
                <p:cNvSpPr/>
                <p:nvPr/>
              </p:nvSpPr>
              <p:spPr>
                <a:xfrm>
                  <a:off x="16741032" y="5861479"/>
                  <a:ext cx="211836" cy="223647"/>
                </a:xfrm>
                <a:custGeom>
                  <a:avLst/>
                  <a:gdLst>
                    <a:gd name="connsiteX0" fmla="*/ 57721 w 211836"/>
                    <a:gd name="connsiteY0" fmla="*/ 223647 h 223647"/>
                    <a:gd name="connsiteX1" fmla="*/ 0 w 211836"/>
                    <a:gd name="connsiteY1" fmla="*/ 223647 h 223647"/>
                    <a:gd name="connsiteX2" fmla="*/ 74390 w 211836"/>
                    <a:gd name="connsiteY2" fmla="*/ 0 h 223647"/>
                    <a:gd name="connsiteX3" fmla="*/ 140684 w 211836"/>
                    <a:gd name="connsiteY3" fmla="*/ 0 h 223647"/>
                    <a:gd name="connsiteX4" fmla="*/ 211836 w 211836"/>
                    <a:gd name="connsiteY4" fmla="*/ 223647 h 223647"/>
                    <a:gd name="connsiteX5" fmla="*/ 149638 w 211836"/>
                    <a:gd name="connsiteY5" fmla="*/ 223647 h 223647"/>
                    <a:gd name="connsiteX6" fmla="*/ 107061 w 211836"/>
                    <a:gd name="connsiteY6" fmla="*/ 45529 h 223647"/>
                    <a:gd name="connsiteX7" fmla="*/ 57721 w 211836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836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390" y="0"/>
                      </a:lnTo>
                      <a:lnTo>
                        <a:pt x="140684" y="0"/>
                      </a:lnTo>
                      <a:lnTo>
                        <a:pt x="211836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" name="Agrupar 7">
                <a:extLst>
                  <a:ext uri="{FF2B5EF4-FFF2-40B4-BE49-F238E27FC236}">
                    <a16:creationId xmlns:a16="http://schemas.microsoft.com/office/drawing/2014/main" id="{B4345599-022D-7F01-EBA9-5D78B1AFC2BC}"/>
                  </a:ext>
                </a:extLst>
              </p:cNvPr>
              <p:cNvGrpSpPr/>
              <p:nvPr/>
            </p:nvGrpSpPr>
            <p:grpSpPr>
              <a:xfrm>
                <a:off x="9501107" y="6158129"/>
                <a:ext cx="190531" cy="127006"/>
                <a:chOff x="11331293" y="6177942"/>
                <a:chExt cx="525255" cy="350130"/>
              </a:xfrm>
            </p:grpSpPr>
            <p:sp>
              <p:nvSpPr>
                <p:cNvPr id="9" name="Forma Livre: Forma 8">
                  <a:extLst>
                    <a:ext uri="{FF2B5EF4-FFF2-40B4-BE49-F238E27FC236}">
                      <a16:creationId xmlns:a16="http://schemas.microsoft.com/office/drawing/2014/main" id="{6C2DE8C0-F407-ABE3-A159-D26A54B30C56}"/>
                    </a:ext>
                  </a:extLst>
                </p:cNvPr>
                <p:cNvSpPr/>
                <p:nvPr/>
              </p:nvSpPr>
              <p:spPr>
                <a:xfrm>
                  <a:off x="11600364" y="6177942"/>
                  <a:ext cx="139423" cy="350130"/>
                </a:xfrm>
                <a:custGeom>
                  <a:avLst/>
                  <a:gdLst>
                    <a:gd name="connsiteX0" fmla="*/ 437197 w 448246"/>
                    <a:gd name="connsiteY0" fmla="*/ 0 h 1125664"/>
                    <a:gd name="connsiteX1" fmla="*/ 448246 w 448246"/>
                    <a:gd name="connsiteY1" fmla="*/ 0 h 1125664"/>
                    <a:gd name="connsiteX2" fmla="*/ 448246 w 448246"/>
                    <a:gd name="connsiteY2" fmla="*/ 1125665 h 1125664"/>
                    <a:gd name="connsiteX3" fmla="*/ 0 w 448246"/>
                    <a:gd name="connsiteY3" fmla="*/ 1125665 h 1125664"/>
                    <a:gd name="connsiteX4" fmla="*/ 437197 w 448246"/>
                    <a:gd name="connsiteY4" fmla="*/ 0 h 112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8246" h="1125664">
                      <a:moveTo>
                        <a:pt x="437197" y="0"/>
                      </a:moveTo>
                      <a:lnTo>
                        <a:pt x="448246" y="0"/>
                      </a:lnTo>
                      <a:lnTo>
                        <a:pt x="448246" y="1125665"/>
                      </a:lnTo>
                      <a:lnTo>
                        <a:pt x="0" y="1125665"/>
                      </a:lnTo>
                      <a:lnTo>
                        <a:pt x="43719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" name="Forma Livre: Forma 9">
                  <a:extLst>
                    <a:ext uri="{FF2B5EF4-FFF2-40B4-BE49-F238E27FC236}">
                      <a16:creationId xmlns:a16="http://schemas.microsoft.com/office/drawing/2014/main" id="{D33645A0-A607-C54E-AFD1-E12BC7292B0B}"/>
                    </a:ext>
                  </a:extLst>
                </p:cNvPr>
                <p:cNvSpPr/>
                <p:nvPr/>
              </p:nvSpPr>
              <p:spPr>
                <a:xfrm>
                  <a:off x="11331293" y="6298705"/>
                  <a:ext cx="525255" cy="176479"/>
                </a:xfrm>
                <a:custGeom>
                  <a:avLst/>
                  <a:gdLst>
                    <a:gd name="connsiteX0" fmla="*/ 1187768 w 1688687"/>
                    <a:gd name="connsiteY0" fmla="*/ 278497 h 567376"/>
                    <a:gd name="connsiteX1" fmla="*/ 1681163 w 1688687"/>
                    <a:gd name="connsiteY1" fmla="*/ 167055 h 567376"/>
                    <a:gd name="connsiteX2" fmla="*/ 1688687 w 1688687"/>
                    <a:gd name="connsiteY2" fmla="*/ 174675 h 567376"/>
                    <a:gd name="connsiteX3" fmla="*/ 844391 w 1688687"/>
                    <a:gd name="connsiteY3" fmla="*/ 458996 h 567376"/>
                    <a:gd name="connsiteX4" fmla="*/ 841438 w 1688687"/>
                    <a:gd name="connsiteY4" fmla="*/ 457377 h 567376"/>
                    <a:gd name="connsiteX5" fmla="*/ 500920 w 1688687"/>
                    <a:gd name="connsiteY5" fmla="*/ 288879 h 567376"/>
                    <a:gd name="connsiteX6" fmla="*/ 7525 w 1688687"/>
                    <a:gd name="connsiteY6" fmla="*/ 400322 h 567376"/>
                    <a:gd name="connsiteX7" fmla="*/ 0 w 1688687"/>
                    <a:gd name="connsiteY7" fmla="*/ 392702 h 567376"/>
                    <a:gd name="connsiteX8" fmla="*/ 844296 w 1688687"/>
                    <a:gd name="connsiteY8" fmla="*/ 108381 h 567376"/>
                    <a:gd name="connsiteX9" fmla="*/ 847249 w 1688687"/>
                    <a:gd name="connsiteY9" fmla="*/ 109905 h 567376"/>
                    <a:gd name="connsiteX10" fmla="*/ 1187768 w 1688687"/>
                    <a:gd name="connsiteY10" fmla="*/ 278402 h 567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88687" h="567376">
                      <a:moveTo>
                        <a:pt x="1187768" y="278497"/>
                      </a:moveTo>
                      <a:cubicBezTo>
                        <a:pt x="1357789" y="333171"/>
                        <a:pt x="1423226" y="352602"/>
                        <a:pt x="1681163" y="167055"/>
                      </a:cubicBezTo>
                      <a:cubicBezTo>
                        <a:pt x="1683544" y="169722"/>
                        <a:pt x="1686020" y="172293"/>
                        <a:pt x="1688687" y="174675"/>
                      </a:cubicBezTo>
                      <a:cubicBezTo>
                        <a:pt x="1436942" y="632637"/>
                        <a:pt x="1175480" y="635494"/>
                        <a:pt x="844391" y="458996"/>
                      </a:cubicBezTo>
                      <a:lnTo>
                        <a:pt x="841438" y="457377"/>
                      </a:lnTo>
                      <a:cubicBezTo>
                        <a:pt x="728663" y="396893"/>
                        <a:pt x="624078" y="328503"/>
                        <a:pt x="500920" y="288879"/>
                      </a:cubicBezTo>
                      <a:cubicBezTo>
                        <a:pt x="330898" y="234206"/>
                        <a:pt x="265462" y="214775"/>
                        <a:pt x="7525" y="400322"/>
                      </a:cubicBezTo>
                      <a:cubicBezTo>
                        <a:pt x="5144" y="397655"/>
                        <a:pt x="2667" y="395083"/>
                        <a:pt x="0" y="392702"/>
                      </a:cubicBezTo>
                      <a:cubicBezTo>
                        <a:pt x="251746" y="-65260"/>
                        <a:pt x="513207" y="-68118"/>
                        <a:pt x="844296" y="108381"/>
                      </a:cubicBezTo>
                      <a:lnTo>
                        <a:pt x="847249" y="109905"/>
                      </a:lnTo>
                      <a:cubicBezTo>
                        <a:pt x="960025" y="170388"/>
                        <a:pt x="1064609" y="238778"/>
                        <a:pt x="1187768" y="278402"/>
                      </a:cubicBezTo>
                    </a:path>
                  </a:pathLst>
                </a:custGeom>
                <a:solidFill>
                  <a:srgbClr val="FBB914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/>
                </a:p>
              </p:txBody>
            </p:sp>
            <p:sp>
              <p:nvSpPr>
                <p:cNvPr id="11" name="Forma Livre: Forma 10">
                  <a:extLst>
                    <a:ext uri="{FF2B5EF4-FFF2-40B4-BE49-F238E27FC236}">
                      <a16:creationId xmlns:a16="http://schemas.microsoft.com/office/drawing/2014/main" id="{7610FF39-1D5E-E8DC-DC8B-DAF83E5DDF7D}"/>
                    </a:ext>
                  </a:extLst>
                </p:cNvPr>
                <p:cNvSpPr/>
                <p:nvPr/>
              </p:nvSpPr>
              <p:spPr>
                <a:xfrm>
                  <a:off x="11363822" y="6177942"/>
                  <a:ext cx="372531" cy="350130"/>
                </a:xfrm>
                <a:custGeom>
                  <a:avLst/>
                  <a:gdLst>
                    <a:gd name="connsiteX0" fmla="*/ 757142 w 1197673"/>
                    <a:gd name="connsiteY0" fmla="*/ 0 h 1125664"/>
                    <a:gd name="connsiteX1" fmla="*/ 1197674 w 1197673"/>
                    <a:gd name="connsiteY1" fmla="*/ 0 h 1125664"/>
                    <a:gd name="connsiteX2" fmla="*/ 448437 w 1197673"/>
                    <a:gd name="connsiteY2" fmla="*/ 1125665 h 1125664"/>
                    <a:gd name="connsiteX3" fmla="*/ 0 w 1197673"/>
                    <a:gd name="connsiteY3" fmla="*/ 1125665 h 1125664"/>
                    <a:gd name="connsiteX4" fmla="*/ 757142 w 1197673"/>
                    <a:gd name="connsiteY4" fmla="*/ 0 h 112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7673" h="1125664">
                      <a:moveTo>
                        <a:pt x="757142" y="0"/>
                      </a:moveTo>
                      <a:lnTo>
                        <a:pt x="1197674" y="0"/>
                      </a:lnTo>
                      <a:lnTo>
                        <a:pt x="448437" y="1125665"/>
                      </a:lnTo>
                      <a:lnTo>
                        <a:pt x="0" y="1125665"/>
                      </a:lnTo>
                      <a:lnTo>
                        <a:pt x="75714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32" name="Retângulo 31">
            <a:extLst>
              <a:ext uri="{FF2B5EF4-FFF2-40B4-BE49-F238E27FC236}">
                <a16:creationId xmlns:a16="http://schemas.microsoft.com/office/drawing/2014/main" id="{2909C483-177B-6E52-61D6-D73A283FA68D}"/>
              </a:ext>
            </a:extLst>
          </p:cNvPr>
          <p:cNvSpPr/>
          <p:nvPr/>
        </p:nvSpPr>
        <p:spPr>
          <a:xfrm>
            <a:off x="-10437" y="6741368"/>
            <a:ext cx="12212875" cy="116632"/>
          </a:xfrm>
          <a:prstGeom prst="rect">
            <a:avLst/>
          </a:prstGeom>
          <a:solidFill>
            <a:srgbClr val="033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00811351-105B-847B-52A1-BFD082FC45AC}"/>
              </a:ext>
            </a:extLst>
          </p:cNvPr>
          <p:cNvCxnSpPr>
            <a:cxnSpLocks/>
          </p:cNvCxnSpPr>
          <p:nvPr/>
        </p:nvCxnSpPr>
        <p:spPr>
          <a:xfrm>
            <a:off x="641740" y="936327"/>
            <a:ext cx="0" cy="5422922"/>
          </a:xfrm>
          <a:prstGeom prst="line">
            <a:avLst/>
          </a:prstGeom>
          <a:ln>
            <a:solidFill>
              <a:srgbClr val="009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E0D2245D-A2E2-8E4A-EE33-C22DA1212BAC}"/>
              </a:ext>
            </a:extLst>
          </p:cNvPr>
          <p:cNvCxnSpPr>
            <a:cxnSpLocks/>
          </p:cNvCxnSpPr>
          <p:nvPr/>
        </p:nvCxnSpPr>
        <p:spPr>
          <a:xfrm flipV="1">
            <a:off x="641740" y="564857"/>
            <a:ext cx="0" cy="482642"/>
          </a:xfrm>
          <a:prstGeom prst="line">
            <a:avLst/>
          </a:prstGeom>
          <a:ln w="50800">
            <a:solidFill>
              <a:srgbClr val="009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06B8F178-561A-4DDC-9C03-363321B0A330}"/>
              </a:ext>
            </a:extLst>
          </p:cNvPr>
          <p:cNvGrpSpPr/>
          <p:nvPr/>
        </p:nvGrpSpPr>
        <p:grpSpPr>
          <a:xfrm>
            <a:off x="1019521" y="5268025"/>
            <a:ext cx="8139579" cy="1060911"/>
            <a:chOff x="1892544" y="1868486"/>
            <a:chExt cx="8139579" cy="1060911"/>
          </a:xfrm>
        </p:grpSpPr>
        <p:sp>
          <p:nvSpPr>
            <p:cNvPr id="62" name="Retângulo: Cantos Arredondados 61">
              <a:extLst>
                <a:ext uri="{FF2B5EF4-FFF2-40B4-BE49-F238E27FC236}">
                  <a16:creationId xmlns:a16="http://schemas.microsoft.com/office/drawing/2014/main" id="{3E34FAE0-B7D7-2955-E50A-3EA5A9E6CFE7}"/>
                </a:ext>
              </a:extLst>
            </p:cNvPr>
            <p:cNvSpPr/>
            <p:nvPr/>
          </p:nvSpPr>
          <p:spPr>
            <a:xfrm>
              <a:off x="1892544" y="1868486"/>
              <a:ext cx="8139579" cy="1060911"/>
            </a:xfrm>
            <a:prstGeom prst="roundRect">
              <a:avLst/>
            </a:prstGeom>
            <a:gradFill flip="none" rotWithShape="1">
              <a:gsLst>
                <a:gs pos="0">
                  <a:srgbClr val="0B7336">
                    <a:shade val="30000"/>
                    <a:satMod val="115000"/>
                  </a:srgbClr>
                </a:gs>
                <a:gs pos="50000">
                  <a:srgbClr val="0B7336">
                    <a:shade val="67500"/>
                    <a:satMod val="115000"/>
                  </a:srgbClr>
                </a:gs>
                <a:gs pos="100000">
                  <a:srgbClr val="0B733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C9E49763-8546-D3D4-2D8B-E830D74FAC99}"/>
                </a:ext>
              </a:extLst>
            </p:cNvPr>
            <p:cNvSpPr txBox="1"/>
            <p:nvPr/>
          </p:nvSpPr>
          <p:spPr>
            <a:xfrm>
              <a:off x="3585882" y="1946742"/>
              <a:ext cx="5351930" cy="542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10000"/>
                </a:lnSpc>
                <a:defRPr/>
              </a:pPr>
              <a:r>
                <a:rPr lang="pt-BR" sz="2800" b="1" dirty="0">
                  <a:solidFill>
                    <a:srgbClr val="FFC000"/>
                  </a:solidFill>
                  <a:latin typeface="Montserrat" panose="00000500000000000000" pitchFamily="2" charset="0"/>
                  <a:cs typeface="Poppins" panose="00000500000000000000" pitchFamily="2" charset="0"/>
                </a:rPr>
                <a:t>R$ 2,8 Bilhões</a:t>
              </a:r>
              <a:endParaRPr lang="pt-BR" sz="2800" dirty="0">
                <a:solidFill>
                  <a:srgbClr val="FFC000"/>
                </a:solidFill>
                <a:latin typeface="Montserrat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4" name="CaixaDeTexto 63">
              <a:extLst>
                <a:ext uri="{FF2B5EF4-FFF2-40B4-BE49-F238E27FC236}">
                  <a16:creationId xmlns:a16="http://schemas.microsoft.com/office/drawing/2014/main" id="{963C1D88-AEC0-72A5-DA00-96908274FB42}"/>
                </a:ext>
              </a:extLst>
            </p:cNvPr>
            <p:cNvSpPr txBox="1"/>
            <p:nvPr/>
          </p:nvSpPr>
          <p:spPr>
            <a:xfrm>
              <a:off x="2649071" y="2411774"/>
              <a:ext cx="7225553" cy="381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10000"/>
                </a:lnSpc>
                <a:defRPr/>
              </a:pPr>
              <a:r>
                <a:rPr lang="pt-BR" dirty="0">
                  <a:solidFill>
                    <a:schemeClr val="bg1"/>
                  </a:solidFill>
                  <a:latin typeface="Montserrat" panose="00000500000000000000" pitchFamily="2" charset="0"/>
                  <a:cs typeface="Poppins" panose="00000500000000000000" pitchFamily="2" charset="0"/>
                </a:rPr>
                <a:t>Aplicados em municípios localizados em Faixa de Fronteira</a:t>
              </a:r>
            </a:p>
          </p:txBody>
        </p:sp>
      </p:grpSp>
      <p:pic>
        <p:nvPicPr>
          <p:cNvPr id="65" name="Gráfico 64">
            <a:extLst>
              <a:ext uri="{FF2B5EF4-FFF2-40B4-BE49-F238E27FC236}">
                <a16:creationId xmlns:a16="http://schemas.microsoft.com/office/drawing/2014/main" id="{65EDF536-42FF-BE1A-79F2-8425E7B74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9789" y="5459448"/>
            <a:ext cx="392830" cy="631334"/>
          </a:xfrm>
          <a:prstGeom prst="rect">
            <a:avLst/>
          </a:prstGeom>
        </p:spPr>
      </p:pic>
      <p:grpSp>
        <p:nvGrpSpPr>
          <p:cNvPr id="66" name="Agrupar 65">
            <a:extLst>
              <a:ext uri="{FF2B5EF4-FFF2-40B4-BE49-F238E27FC236}">
                <a16:creationId xmlns:a16="http://schemas.microsoft.com/office/drawing/2014/main" id="{F15F8100-A12C-81A9-DFE1-70FC8F5AC0E7}"/>
              </a:ext>
            </a:extLst>
          </p:cNvPr>
          <p:cNvGrpSpPr/>
          <p:nvPr/>
        </p:nvGrpSpPr>
        <p:grpSpPr>
          <a:xfrm>
            <a:off x="1019521" y="2762733"/>
            <a:ext cx="8139578" cy="1058597"/>
            <a:chOff x="1892544" y="1883809"/>
            <a:chExt cx="8139578" cy="1058597"/>
          </a:xfrm>
        </p:grpSpPr>
        <p:sp>
          <p:nvSpPr>
            <p:cNvPr id="67" name="Retângulo: Cantos Arredondados 66">
              <a:extLst>
                <a:ext uri="{FF2B5EF4-FFF2-40B4-BE49-F238E27FC236}">
                  <a16:creationId xmlns:a16="http://schemas.microsoft.com/office/drawing/2014/main" id="{4D07C04E-A1B2-3528-B1C9-DBFF5D3D770C}"/>
                </a:ext>
              </a:extLst>
            </p:cNvPr>
            <p:cNvSpPr/>
            <p:nvPr/>
          </p:nvSpPr>
          <p:spPr>
            <a:xfrm>
              <a:off x="1892544" y="1883809"/>
              <a:ext cx="8139578" cy="1058597"/>
            </a:xfrm>
            <a:prstGeom prst="roundRect">
              <a:avLst/>
            </a:prstGeom>
            <a:gradFill flip="none" rotWithShape="1">
              <a:gsLst>
                <a:gs pos="0">
                  <a:srgbClr val="0B7336">
                    <a:shade val="30000"/>
                    <a:satMod val="115000"/>
                  </a:srgbClr>
                </a:gs>
                <a:gs pos="50000">
                  <a:srgbClr val="0B7336">
                    <a:shade val="67500"/>
                    <a:satMod val="115000"/>
                  </a:srgbClr>
                </a:gs>
                <a:gs pos="100000">
                  <a:srgbClr val="0B733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D64DD6BE-9A1E-F8E1-C1B4-B5162C44FDD1}"/>
                </a:ext>
              </a:extLst>
            </p:cNvPr>
            <p:cNvSpPr txBox="1"/>
            <p:nvPr/>
          </p:nvSpPr>
          <p:spPr>
            <a:xfrm>
              <a:off x="3613314" y="1964672"/>
              <a:ext cx="5351930" cy="542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10000"/>
                </a:lnSpc>
                <a:defRPr/>
              </a:pPr>
              <a:r>
                <a:rPr lang="pt-BR" sz="2800" b="1" dirty="0">
                  <a:solidFill>
                    <a:srgbClr val="FFC000"/>
                  </a:solidFill>
                  <a:latin typeface="Montserrat" panose="00000500000000000000" pitchFamily="2" charset="0"/>
                  <a:cs typeface="Poppins" panose="00000500000000000000" pitchFamily="2" charset="0"/>
                </a:rPr>
                <a:t>R$ 5,9 Bilhões</a:t>
              </a:r>
              <a:endParaRPr lang="pt-BR" sz="2800" dirty="0">
                <a:solidFill>
                  <a:srgbClr val="FFC000"/>
                </a:solidFill>
                <a:latin typeface="Montserrat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id="{5A0F13A2-0BF2-BFDF-10C4-00C1D0124B2E}"/>
                </a:ext>
              </a:extLst>
            </p:cNvPr>
            <p:cNvSpPr txBox="1"/>
            <p:nvPr/>
          </p:nvSpPr>
          <p:spPr>
            <a:xfrm>
              <a:off x="2676503" y="2429704"/>
              <a:ext cx="7225553" cy="381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10000"/>
                </a:lnSpc>
                <a:defRPr/>
              </a:pPr>
              <a:r>
                <a:rPr lang="pt-BR" dirty="0">
                  <a:solidFill>
                    <a:schemeClr val="bg1"/>
                  </a:solidFill>
                  <a:latin typeface="Montserrat" panose="00000500000000000000" pitchFamily="2" charset="0"/>
                  <a:cs typeface="Poppins" panose="00000500000000000000" pitchFamily="2" charset="0"/>
                </a:rPr>
                <a:t>Investidos nos Micros e Pequenos Portes</a:t>
              </a:r>
            </a:p>
          </p:txBody>
        </p:sp>
      </p:grp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DF18C8A7-D3CC-BB6A-F732-40B5F0017257}"/>
              </a:ext>
            </a:extLst>
          </p:cNvPr>
          <p:cNvGrpSpPr/>
          <p:nvPr/>
        </p:nvGrpSpPr>
        <p:grpSpPr>
          <a:xfrm>
            <a:off x="1019521" y="3979288"/>
            <a:ext cx="8139578" cy="1113027"/>
            <a:chOff x="1892544" y="1946742"/>
            <a:chExt cx="8139578" cy="1113027"/>
          </a:xfrm>
        </p:grpSpPr>
        <p:sp>
          <p:nvSpPr>
            <p:cNvPr id="71" name="Retângulo: Cantos Arredondados 70">
              <a:extLst>
                <a:ext uri="{FF2B5EF4-FFF2-40B4-BE49-F238E27FC236}">
                  <a16:creationId xmlns:a16="http://schemas.microsoft.com/office/drawing/2014/main" id="{0A59272F-B664-1570-F5D4-07D3BA35EDB4}"/>
                </a:ext>
              </a:extLst>
            </p:cNvPr>
            <p:cNvSpPr/>
            <p:nvPr/>
          </p:nvSpPr>
          <p:spPr>
            <a:xfrm>
              <a:off x="1892544" y="1964494"/>
              <a:ext cx="8139578" cy="1095275"/>
            </a:xfrm>
            <a:prstGeom prst="roundRect">
              <a:avLst/>
            </a:prstGeom>
            <a:gradFill flip="none" rotWithShape="1">
              <a:gsLst>
                <a:gs pos="0">
                  <a:srgbClr val="0B7336">
                    <a:shade val="30000"/>
                    <a:satMod val="115000"/>
                  </a:srgbClr>
                </a:gs>
                <a:gs pos="50000">
                  <a:srgbClr val="0B7336">
                    <a:shade val="67500"/>
                    <a:satMod val="115000"/>
                  </a:srgbClr>
                </a:gs>
                <a:gs pos="100000">
                  <a:srgbClr val="0B733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2" name="CaixaDeTexto 71">
              <a:extLst>
                <a:ext uri="{FF2B5EF4-FFF2-40B4-BE49-F238E27FC236}">
                  <a16:creationId xmlns:a16="http://schemas.microsoft.com/office/drawing/2014/main" id="{8FA2F80C-AC12-0160-FE32-0512044CC30A}"/>
                </a:ext>
              </a:extLst>
            </p:cNvPr>
            <p:cNvSpPr txBox="1"/>
            <p:nvPr/>
          </p:nvSpPr>
          <p:spPr>
            <a:xfrm>
              <a:off x="3595026" y="1946742"/>
              <a:ext cx="5351930" cy="542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10000"/>
                </a:lnSpc>
                <a:defRPr/>
              </a:pPr>
              <a:r>
                <a:rPr lang="pt-BR" sz="2800" b="1" dirty="0">
                  <a:solidFill>
                    <a:srgbClr val="FFC000"/>
                  </a:solidFill>
                  <a:latin typeface="Montserrat" panose="00000500000000000000" pitchFamily="2" charset="0"/>
                  <a:cs typeface="Poppins" panose="00000500000000000000" pitchFamily="2" charset="0"/>
                </a:rPr>
                <a:t>R$ 5,8 Bilhões</a:t>
              </a:r>
              <a:endParaRPr lang="pt-BR" sz="2800" dirty="0">
                <a:solidFill>
                  <a:srgbClr val="FFC000"/>
                </a:solidFill>
                <a:latin typeface="Montserrat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73" name="CaixaDeTexto 72">
              <a:extLst>
                <a:ext uri="{FF2B5EF4-FFF2-40B4-BE49-F238E27FC236}">
                  <a16:creationId xmlns:a16="http://schemas.microsoft.com/office/drawing/2014/main" id="{D44E65DB-51EB-AF3C-50AC-EC5AD81D1E32}"/>
                </a:ext>
              </a:extLst>
            </p:cNvPr>
            <p:cNvSpPr txBox="1"/>
            <p:nvPr/>
          </p:nvSpPr>
          <p:spPr>
            <a:xfrm>
              <a:off x="2658215" y="2411774"/>
              <a:ext cx="7225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t-BR" dirty="0">
                  <a:solidFill>
                    <a:schemeClr val="bg1"/>
                  </a:solidFill>
                  <a:latin typeface="Montserrat" panose="00000500000000000000" pitchFamily="2" charset="0"/>
                  <a:cs typeface="Poppins" panose="00000500000000000000" pitchFamily="2" charset="0"/>
                </a:rPr>
                <a:t>Aplicados nas Linhas Verdes, visando o desenvolvimento sustentável da região</a:t>
              </a:r>
            </a:p>
          </p:txBody>
        </p:sp>
      </p:grpSp>
      <p:grpSp>
        <p:nvGrpSpPr>
          <p:cNvPr id="74" name="Agrupar 73">
            <a:extLst>
              <a:ext uri="{FF2B5EF4-FFF2-40B4-BE49-F238E27FC236}">
                <a16:creationId xmlns:a16="http://schemas.microsoft.com/office/drawing/2014/main" id="{97460A12-DB9E-0979-3278-0265690667A4}"/>
              </a:ext>
            </a:extLst>
          </p:cNvPr>
          <p:cNvGrpSpPr/>
          <p:nvPr/>
        </p:nvGrpSpPr>
        <p:grpSpPr>
          <a:xfrm>
            <a:off x="1019521" y="1449103"/>
            <a:ext cx="8139579" cy="1141431"/>
            <a:chOff x="1892544" y="1946742"/>
            <a:chExt cx="8139579" cy="1141431"/>
          </a:xfrm>
        </p:grpSpPr>
        <p:sp>
          <p:nvSpPr>
            <p:cNvPr id="75" name="Retângulo: Cantos Arredondados 74">
              <a:extLst>
                <a:ext uri="{FF2B5EF4-FFF2-40B4-BE49-F238E27FC236}">
                  <a16:creationId xmlns:a16="http://schemas.microsoft.com/office/drawing/2014/main" id="{D5170950-F6F2-AE7C-2275-A65566675E10}"/>
                </a:ext>
              </a:extLst>
            </p:cNvPr>
            <p:cNvSpPr/>
            <p:nvPr/>
          </p:nvSpPr>
          <p:spPr>
            <a:xfrm>
              <a:off x="1892544" y="1964494"/>
              <a:ext cx="8139579" cy="1123679"/>
            </a:xfrm>
            <a:prstGeom prst="roundRect">
              <a:avLst/>
            </a:prstGeom>
            <a:gradFill flip="none" rotWithShape="1">
              <a:gsLst>
                <a:gs pos="0">
                  <a:srgbClr val="0B7336">
                    <a:shade val="30000"/>
                    <a:satMod val="115000"/>
                  </a:srgbClr>
                </a:gs>
                <a:gs pos="50000">
                  <a:srgbClr val="0B7336">
                    <a:shade val="67500"/>
                    <a:satMod val="115000"/>
                  </a:srgbClr>
                </a:gs>
                <a:gs pos="100000">
                  <a:srgbClr val="0B733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6" name="CaixaDeTexto 75">
              <a:extLst>
                <a:ext uri="{FF2B5EF4-FFF2-40B4-BE49-F238E27FC236}">
                  <a16:creationId xmlns:a16="http://schemas.microsoft.com/office/drawing/2014/main" id="{EEA7834D-3D61-0E79-CFF8-D4216F237304}"/>
                </a:ext>
              </a:extLst>
            </p:cNvPr>
            <p:cNvSpPr txBox="1"/>
            <p:nvPr/>
          </p:nvSpPr>
          <p:spPr>
            <a:xfrm>
              <a:off x="3668178" y="1946742"/>
              <a:ext cx="5351930" cy="542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10000"/>
                </a:lnSpc>
                <a:defRPr/>
              </a:pPr>
              <a:r>
                <a:rPr lang="pt-BR" sz="2800" b="1" dirty="0">
                  <a:solidFill>
                    <a:srgbClr val="FFC000"/>
                  </a:solidFill>
                  <a:latin typeface="Montserrat" panose="00000500000000000000" pitchFamily="2" charset="0"/>
                  <a:cs typeface="Poppins" panose="00000500000000000000" pitchFamily="2" charset="0"/>
                </a:rPr>
                <a:t>R$ 8,8 Bilhões</a:t>
              </a:r>
              <a:endParaRPr lang="pt-BR" sz="2800" dirty="0">
                <a:solidFill>
                  <a:srgbClr val="FFC000"/>
                </a:solidFill>
                <a:latin typeface="Montserrat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77" name="CaixaDeTexto 76">
              <a:extLst>
                <a:ext uri="{FF2B5EF4-FFF2-40B4-BE49-F238E27FC236}">
                  <a16:creationId xmlns:a16="http://schemas.microsoft.com/office/drawing/2014/main" id="{FD6B971F-E921-938E-9EEF-E2E16EB51222}"/>
                </a:ext>
              </a:extLst>
            </p:cNvPr>
            <p:cNvSpPr txBox="1"/>
            <p:nvPr/>
          </p:nvSpPr>
          <p:spPr>
            <a:xfrm>
              <a:off x="2731367" y="2411774"/>
              <a:ext cx="7225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t-BR" dirty="0">
                  <a:solidFill>
                    <a:schemeClr val="bg1"/>
                  </a:solidFill>
                  <a:latin typeface="Montserrat" panose="00000500000000000000" pitchFamily="2" charset="0"/>
                  <a:cs typeface="Poppins" panose="00000500000000000000" pitchFamily="2" charset="0"/>
                </a:rPr>
                <a:t>Investidos em Municípios de Baixa e Média Renda, para combater as desigualdades</a:t>
              </a:r>
            </a:p>
          </p:txBody>
        </p:sp>
      </p:grpSp>
      <p:pic>
        <p:nvPicPr>
          <p:cNvPr id="78" name="Gráfico 77">
            <a:extLst>
              <a:ext uri="{FF2B5EF4-FFF2-40B4-BE49-F238E27FC236}">
                <a16:creationId xmlns:a16="http://schemas.microsoft.com/office/drawing/2014/main" id="{EE39C25D-2DB8-CB61-FDAF-B13D3B87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5966" y="3015687"/>
            <a:ext cx="645316" cy="573615"/>
          </a:xfrm>
          <a:prstGeom prst="rect">
            <a:avLst/>
          </a:prstGeom>
        </p:spPr>
      </p:pic>
      <p:pic>
        <p:nvPicPr>
          <p:cNvPr id="79" name="Gráfico 78">
            <a:extLst>
              <a:ext uri="{FF2B5EF4-FFF2-40B4-BE49-F238E27FC236}">
                <a16:creationId xmlns:a16="http://schemas.microsoft.com/office/drawing/2014/main" id="{E58E15BA-C1F1-5DE3-5721-EEEBC728E0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5966" y="4243062"/>
            <a:ext cx="634220" cy="634220"/>
          </a:xfrm>
          <a:prstGeom prst="rect">
            <a:avLst/>
          </a:prstGeom>
        </p:spPr>
      </p:pic>
      <p:pic>
        <p:nvPicPr>
          <p:cNvPr id="80" name="Gráfico 79">
            <a:extLst>
              <a:ext uri="{FF2B5EF4-FFF2-40B4-BE49-F238E27FC236}">
                <a16:creationId xmlns:a16="http://schemas.microsoft.com/office/drawing/2014/main" id="{56513FFE-7BD6-6F4C-A168-B8834C8D90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9968" y="1764430"/>
            <a:ext cx="725858" cy="496640"/>
          </a:xfrm>
          <a:prstGeom prst="rect">
            <a:avLst/>
          </a:prstGeom>
        </p:spPr>
      </p:pic>
      <p:sp>
        <p:nvSpPr>
          <p:cNvPr id="81" name="CaixaDeTexto 80">
            <a:extLst>
              <a:ext uri="{FF2B5EF4-FFF2-40B4-BE49-F238E27FC236}">
                <a16:creationId xmlns:a16="http://schemas.microsoft.com/office/drawing/2014/main" id="{7C8D72BA-419E-F31D-B526-B5A3C1B079E1}"/>
              </a:ext>
            </a:extLst>
          </p:cNvPr>
          <p:cNvSpPr txBox="1"/>
          <p:nvPr/>
        </p:nvSpPr>
        <p:spPr>
          <a:xfrm>
            <a:off x="950266" y="498181"/>
            <a:ext cx="869855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pt-BR" sz="2000" b="1" dirty="0">
                <a:gradFill>
                  <a:gsLst>
                    <a:gs pos="0">
                      <a:srgbClr val="096C36"/>
                    </a:gs>
                    <a:gs pos="100000">
                      <a:srgbClr val="14A229"/>
                    </a:gs>
                  </a:gsLst>
                  <a:lin ang="19800000" scaled="0"/>
                </a:gradFill>
                <a:latin typeface="Montserrat" panose="00000500000000000000" pitchFamily="2" charset="0"/>
                <a:cs typeface="Poppins" panose="00000500000000000000" pitchFamily="2" charset="0"/>
              </a:rPr>
              <a:t>O BANCO DA AMAZÔNIA E O FNO ESTÃO COMPROMETIDOS COM O DESENVOLVIMENTO SUSTENTÁVEL DA REGIÃO NORTE.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815C4472-BAB2-A35C-5B6E-41ED1F51A9AD}"/>
              </a:ext>
            </a:extLst>
          </p:cNvPr>
          <p:cNvSpPr txBox="1"/>
          <p:nvPr/>
        </p:nvSpPr>
        <p:spPr>
          <a:xfrm>
            <a:off x="9420292" y="3375495"/>
            <a:ext cx="2107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spc="-10" dirty="0">
                <a:solidFill>
                  <a:srgbClr val="289046"/>
                </a:solidFill>
                <a:latin typeface="Montserrat" panose="00000500000000000000" pitchFamily="50" charset="0"/>
                <a:cs typeface="Trebuchet MS"/>
              </a:rPr>
              <a:t>R$11,3</a:t>
            </a:r>
          </a:p>
          <a:p>
            <a:pPr algn="ctr"/>
            <a:r>
              <a:rPr lang="pt-BR" sz="3200" b="1" spc="-10" dirty="0">
                <a:solidFill>
                  <a:srgbClr val="289046"/>
                </a:solidFill>
                <a:latin typeface="Montserrat" panose="00000500000000000000" pitchFamily="50" charset="0"/>
                <a:cs typeface="Trebuchet MS"/>
              </a:rPr>
              <a:t>Bilhões</a:t>
            </a:r>
            <a:endParaRPr lang="pt-BR" sz="3200" dirty="0">
              <a:solidFill>
                <a:srgbClr val="289046"/>
              </a:solidFill>
              <a:latin typeface="Montserrat" panose="00000500000000000000" pitchFamily="50" charset="0"/>
              <a:cs typeface="Trebuchet M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D45EBF2-7A0B-EF94-7E7F-8820EFAC1C4D}"/>
              </a:ext>
            </a:extLst>
          </p:cNvPr>
          <p:cNvSpPr txBox="1"/>
          <p:nvPr/>
        </p:nvSpPr>
        <p:spPr>
          <a:xfrm>
            <a:off x="578441" y="37963"/>
            <a:ext cx="8359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spc="600" dirty="0">
                <a:solidFill>
                  <a:schemeClr val="bg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FNO - Fundo Constitucional de Financiamento do Norte.</a:t>
            </a:r>
          </a:p>
        </p:txBody>
      </p:sp>
    </p:spTree>
    <p:extLst>
      <p:ext uri="{BB962C8B-B14F-4D97-AF65-F5344CB8AC3E}">
        <p14:creationId xmlns:p14="http://schemas.microsoft.com/office/powerpoint/2010/main" val="52815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16667E-6 0.42477 L -4.16667E-6 -2.59259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5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26 -0.03264 L 4.58333E-6 3.7037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6" presetClass="emph" presetSubtype="0" accel="48000" decel="49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5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800"/>
                            </p:stCondLst>
                            <p:childTnLst>
                              <p:par>
                                <p:cTn id="8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32" grpId="0" animBg="1"/>
      <p:bldP spid="81" grpId="0"/>
      <p:bldP spid="81" grpId="1"/>
      <p:bldP spid="82" grpId="0"/>
      <p:bldP spid="8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F3B2BCB-102E-E02A-BFBB-B3FCB92FED25}"/>
              </a:ext>
            </a:extLst>
          </p:cNvPr>
          <p:cNvSpPr/>
          <p:nvPr/>
        </p:nvSpPr>
        <p:spPr>
          <a:xfrm>
            <a:off x="-10437" y="-5649"/>
            <a:ext cx="12202437" cy="6858000"/>
          </a:xfrm>
          <a:prstGeom prst="rect">
            <a:avLst/>
          </a:prstGeom>
          <a:gradFill>
            <a:gsLst>
              <a:gs pos="0">
                <a:srgbClr val="096C36"/>
              </a:gs>
              <a:gs pos="100000">
                <a:srgbClr val="14A229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61464D59-6735-25EC-99F5-EEEE1F9EBF9C}"/>
              </a:ext>
            </a:extLst>
          </p:cNvPr>
          <p:cNvSpPr/>
          <p:nvPr/>
        </p:nvSpPr>
        <p:spPr>
          <a:xfrm>
            <a:off x="4520068" y="5237674"/>
            <a:ext cx="7932185" cy="2665106"/>
          </a:xfrm>
          <a:custGeom>
            <a:avLst/>
            <a:gdLst>
              <a:gd name="connsiteX0" fmla="*/ 1187768 w 1688687"/>
              <a:gd name="connsiteY0" fmla="*/ 278497 h 567376"/>
              <a:gd name="connsiteX1" fmla="*/ 1681163 w 1688687"/>
              <a:gd name="connsiteY1" fmla="*/ 167055 h 567376"/>
              <a:gd name="connsiteX2" fmla="*/ 1688687 w 1688687"/>
              <a:gd name="connsiteY2" fmla="*/ 174675 h 567376"/>
              <a:gd name="connsiteX3" fmla="*/ 844391 w 1688687"/>
              <a:gd name="connsiteY3" fmla="*/ 458996 h 567376"/>
              <a:gd name="connsiteX4" fmla="*/ 841438 w 1688687"/>
              <a:gd name="connsiteY4" fmla="*/ 457377 h 567376"/>
              <a:gd name="connsiteX5" fmla="*/ 500920 w 1688687"/>
              <a:gd name="connsiteY5" fmla="*/ 288879 h 567376"/>
              <a:gd name="connsiteX6" fmla="*/ 7525 w 1688687"/>
              <a:gd name="connsiteY6" fmla="*/ 400322 h 567376"/>
              <a:gd name="connsiteX7" fmla="*/ 0 w 1688687"/>
              <a:gd name="connsiteY7" fmla="*/ 392702 h 567376"/>
              <a:gd name="connsiteX8" fmla="*/ 844296 w 1688687"/>
              <a:gd name="connsiteY8" fmla="*/ 108381 h 567376"/>
              <a:gd name="connsiteX9" fmla="*/ 847249 w 1688687"/>
              <a:gd name="connsiteY9" fmla="*/ 109905 h 567376"/>
              <a:gd name="connsiteX10" fmla="*/ 1187768 w 1688687"/>
              <a:gd name="connsiteY10" fmla="*/ 278402 h 56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8687" h="567376">
                <a:moveTo>
                  <a:pt x="1187768" y="278497"/>
                </a:moveTo>
                <a:cubicBezTo>
                  <a:pt x="1357789" y="333171"/>
                  <a:pt x="1423226" y="352602"/>
                  <a:pt x="1681163" y="167055"/>
                </a:cubicBezTo>
                <a:cubicBezTo>
                  <a:pt x="1683544" y="169722"/>
                  <a:pt x="1686020" y="172293"/>
                  <a:pt x="1688687" y="174675"/>
                </a:cubicBezTo>
                <a:cubicBezTo>
                  <a:pt x="1436942" y="632637"/>
                  <a:pt x="1175480" y="635494"/>
                  <a:pt x="844391" y="458996"/>
                </a:cubicBezTo>
                <a:lnTo>
                  <a:pt x="841438" y="457377"/>
                </a:lnTo>
                <a:cubicBezTo>
                  <a:pt x="728663" y="396893"/>
                  <a:pt x="624078" y="328503"/>
                  <a:pt x="500920" y="288879"/>
                </a:cubicBezTo>
                <a:cubicBezTo>
                  <a:pt x="330898" y="234206"/>
                  <a:pt x="265462" y="214775"/>
                  <a:pt x="7525" y="400322"/>
                </a:cubicBezTo>
                <a:cubicBezTo>
                  <a:pt x="5144" y="397655"/>
                  <a:pt x="2667" y="395083"/>
                  <a:pt x="0" y="392702"/>
                </a:cubicBezTo>
                <a:cubicBezTo>
                  <a:pt x="251746" y="-65260"/>
                  <a:pt x="513207" y="-68118"/>
                  <a:pt x="844296" y="108381"/>
                </a:cubicBezTo>
                <a:lnTo>
                  <a:pt x="847249" y="109905"/>
                </a:lnTo>
                <a:cubicBezTo>
                  <a:pt x="960025" y="170388"/>
                  <a:pt x="1064609" y="238778"/>
                  <a:pt x="1187768" y="278402"/>
                </a:cubicBezTo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9A15FAE9-DE0E-7780-1D02-F1BB2D97DAB6}"/>
              </a:ext>
            </a:extLst>
          </p:cNvPr>
          <p:cNvSpPr/>
          <p:nvPr/>
        </p:nvSpPr>
        <p:spPr>
          <a:xfrm>
            <a:off x="1050389" y="3020753"/>
            <a:ext cx="4544283" cy="3072417"/>
          </a:xfrm>
          <a:prstGeom prst="roundRect">
            <a:avLst>
              <a:gd name="adj" fmla="val 10319"/>
            </a:avLst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68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6EC217D-40D1-9DEC-837D-3719647FD177}"/>
              </a:ext>
            </a:extLst>
          </p:cNvPr>
          <p:cNvSpPr txBox="1"/>
          <p:nvPr/>
        </p:nvSpPr>
        <p:spPr>
          <a:xfrm>
            <a:off x="1463185" y="675179"/>
            <a:ext cx="8698552" cy="54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pt-BR" sz="2800" b="1" dirty="0">
                <a:solidFill>
                  <a:schemeClr val="bg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PRESENÇA DO FNO</a:t>
            </a:r>
            <a:endParaRPr lang="pt-BR" sz="2800" dirty="0">
              <a:solidFill>
                <a:schemeClr val="bg1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60407D58-13B2-D67D-90AF-604D5375B685}"/>
              </a:ext>
            </a:extLst>
          </p:cNvPr>
          <p:cNvCxnSpPr>
            <a:cxnSpLocks/>
          </p:cNvCxnSpPr>
          <p:nvPr/>
        </p:nvCxnSpPr>
        <p:spPr>
          <a:xfrm>
            <a:off x="717052" y="1187341"/>
            <a:ext cx="0" cy="49058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DED5AD8E-47AC-C1F5-E04D-3D0988A657AD}"/>
              </a:ext>
            </a:extLst>
          </p:cNvPr>
          <p:cNvCxnSpPr>
            <a:cxnSpLocks/>
          </p:cNvCxnSpPr>
          <p:nvPr/>
        </p:nvCxnSpPr>
        <p:spPr>
          <a:xfrm flipV="1">
            <a:off x="717052" y="815871"/>
            <a:ext cx="0" cy="576064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5EC7AEE7-ED05-C443-C151-74E33AB1C0BC}"/>
              </a:ext>
            </a:extLst>
          </p:cNvPr>
          <p:cNvGrpSpPr/>
          <p:nvPr/>
        </p:nvGrpSpPr>
        <p:grpSpPr>
          <a:xfrm>
            <a:off x="2782093" y="3219560"/>
            <a:ext cx="1982589" cy="829531"/>
            <a:chOff x="3423129" y="3248915"/>
            <a:chExt cx="1982589" cy="829531"/>
          </a:xfrm>
        </p:grpSpPr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734F2FEC-49D1-FFDE-4CCB-FB464FFC4A00}"/>
                </a:ext>
              </a:extLst>
            </p:cNvPr>
            <p:cNvSpPr txBox="1"/>
            <p:nvPr/>
          </p:nvSpPr>
          <p:spPr>
            <a:xfrm>
              <a:off x="3423129" y="3248915"/>
              <a:ext cx="1982589" cy="413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10000"/>
                </a:lnSpc>
                <a:defRPr/>
              </a:pPr>
              <a:r>
                <a:rPr lang="pt-BR" sz="2000" b="1" dirty="0">
                  <a:gradFill>
                    <a:gsLst>
                      <a:gs pos="0">
                        <a:srgbClr val="096C36"/>
                      </a:gs>
                      <a:gs pos="100000">
                        <a:srgbClr val="14A229"/>
                      </a:gs>
                    </a:gsLst>
                    <a:lin ang="19800000" scaled="0"/>
                  </a:gradFill>
                  <a:latin typeface="Montserrat" panose="00000500000000000000" pitchFamily="2" charset="0"/>
                  <a:cs typeface="Poppins" panose="00000500000000000000" pitchFamily="2" charset="0"/>
                </a:rPr>
                <a:t>R$ 214,4 Mi</a:t>
              </a:r>
              <a:endParaRPr lang="pt-BR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9F45CABF-8BEF-CE25-3702-2F4FE8D850FC}"/>
                </a:ext>
              </a:extLst>
            </p:cNvPr>
            <p:cNvSpPr txBox="1"/>
            <p:nvPr/>
          </p:nvSpPr>
          <p:spPr>
            <a:xfrm>
              <a:off x="3423129" y="3616781"/>
              <a:ext cx="1982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t-BR" sz="1200" b="1" dirty="0">
                  <a:solidFill>
                    <a:srgbClr val="6B6A6A"/>
                  </a:solidFill>
                  <a:latin typeface="Montserrat" panose="00000500000000000000" pitchFamily="2" charset="0"/>
                  <a:cs typeface="Poppins" panose="00000500000000000000" pitchFamily="2" charset="0"/>
                </a:rPr>
                <a:t>Contratados através do app em 2023</a:t>
              </a:r>
              <a:endParaRPr lang="pt-BR" sz="1200" b="1" dirty="0">
                <a:solidFill>
                  <a:srgbClr val="00B050"/>
                </a:solidFill>
                <a:latin typeface="Montserrat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965BEAA4-0652-23B2-7234-A2E1A31FD2E6}"/>
              </a:ext>
            </a:extLst>
          </p:cNvPr>
          <p:cNvGrpSpPr/>
          <p:nvPr/>
        </p:nvGrpSpPr>
        <p:grpSpPr>
          <a:xfrm>
            <a:off x="2782093" y="4232291"/>
            <a:ext cx="3246612" cy="644865"/>
            <a:chOff x="3423129" y="3248915"/>
            <a:chExt cx="3246612" cy="644865"/>
          </a:xfrm>
        </p:grpSpPr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2F08C4A3-9F6C-8AAC-4F43-54AA37409BBD}"/>
                </a:ext>
              </a:extLst>
            </p:cNvPr>
            <p:cNvSpPr txBox="1"/>
            <p:nvPr/>
          </p:nvSpPr>
          <p:spPr>
            <a:xfrm>
              <a:off x="3423129" y="3248915"/>
              <a:ext cx="1982589" cy="413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10000"/>
                </a:lnSpc>
                <a:defRPr/>
              </a:pPr>
              <a:r>
                <a:rPr lang="pt-BR" sz="2000" b="1" dirty="0">
                  <a:gradFill>
                    <a:gsLst>
                      <a:gs pos="0">
                        <a:srgbClr val="096C36"/>
                      </a:gs>
                      <a:gs pos="100000">
                        <a:srgbClr val="14A229"/>
                      </a:gs>
                    </a:gsLst>
                    <a:lin ang="19800000" scaled="0"/>
                  </a:gradFill>
                  <a:latin typeface="Montserrat" panose="00000500000000000000" pitchFamily="2" charset="0"/>
                  <a:cs typeface="Poppins" panose="00000500000000000000" pitchFamily="2" charset="0"/>
                </a:rPr>
                <a:t>27,9%</a:t>
              </a:r>
              <a:endParaRPr lang="pt-BR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50DA0A53-C88B-F444-54DE-F1E89EE046AC}"/>
                </a:ext>
              </a:extLst>
            </p:cNvPr>
            <p:cNvSpPr txBox="1"/>
            <p:nvPr/>
          </p:nvSpPr>
          <p:spPr>
            <a:xfrm>
              <a:off x="3423129" y="3616781"/>
              <a:ext cx="32466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t-BR" sz="1200" b="1" dirty="0">
                  <a:solidFill>
                    <a:srgbClr val="6B6A6A"/>
                  </a:solidFill>
                  <a:latin typeface="Montserrat" panose="00000500000000000000" pitchFamily="2" charset="0"/>
                  <a:cs typeface="Poppins" panose="00000500000000000000" pitchFamily="2" charset="0"/>
                </a:rPr>
                <a:t>das operações do PRONAF.</a:t>
              </a:r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68DE39B2-6C10-3242-84EA-3C8C06575921}"/>
              </a:ext>
            </a:extLst>
          </p:cNvPr>
          <p:cNvGrpSpPr/>
          <p:nvPr/>
        </p:nvGrpSpPr>
        <p:grpSpPr>
          <a:xfrm>
            <a:off x="2782093" y="5188948"/>
            <a:ext cx="2605696" cy="829414"/>
            <a:chOff x="3423129" y="3248915"/>
            <a:chExt cx="2605696" cy="829414"/>
          </a:xfrm>
        </p:grpSpPr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102894FA-9699-2694-040F-C68FCF7BFB5D}"/>
                </a:ext>
              </a:extLst>
            </p:cNvPr>
            <p:cNvSpPr txBox="1"/>
            <p:nvPr/>
          </p:nvSpPr>
          <p:spPr>
            <a:xfrm>
              <a:off x="3423129" y="3248915"/>
              <a:ext cx="1982589" cy="413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10000"/>
                </a:lnSpc>
                <a:defRPr/>
              </a:pPr>
              <a:r>
                <a:rPr lang="pt-BR" sz="2000" b="1" dirty="0">
                  <a:gradFill>
                    <a:gsLst>
                      <a:gs pos="0">
                        <a:srgbClr val="096C36"/>
                      </a:gs>
                      <a:gs pos="100000">
                        <a:srgbClr val="14A229"/>
                      </a:gs>
                    </a:gsLst>
                    <a:lin ang="19800000" scaled="0"/>
                  </a:gradFill>
                  <a:latin typeface="Montserrat" panose="00000500000000000000" pitchFamily="2" charset="0"/>
                  <a:cs typeface="Poppins" panose="00000500000000000000" pitchFamily="2" charset="0"/>
                </a:rPr>
                <a:t>10.442</a:t>
              </a:r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9C8D16FB-199D-51E4-C9B1-94C8E100BE03}"/>
                </a:ext>
              </a:extLst>
            </p:cNvPr>
            <p:cNvSpPr txBox="1"/>
            <p:nvPr/>
          </p:nvSpPr>
          <p:spPr>
            <a:xfrm>
              <a:off x="3423129" y="3616781"/>
              <a:ext cx="2605696" cy="461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t-BR" sz="1200" b="1" dirty="0">
                  <a:solidFill>
                    <a:srgbClr val="6B6A6A"/>
                  </a:solidFill>
                  <a:latin typeface="Montserrat" panose="00000500000000000000" pitchFamily="2" charset="0"/>
                  <a:cs typeface="Poppins" panose="00000500000000000000" pitchFamily="2" charset="0"/>
                </a:rPr>
                <a:t>Contratos efetivados através do App em 2023</a:t>
              </a:r>
            </a:p>
          </p:txBody>
        </p:sp>
      </p:grp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42800B25-02A9-FC49-A921-C11EFA261BE8}"/>
              </a:ext>
            </a:extLst>
          </p:cNvPr>
          <p:cNvSpPr/>
          <p:nvPr/>
        </p:nvSpPr>
        <p:spPr>
          <a:xfrm>
            <a:off x="1251148" y="3231744"/>
            <a:ext cx="1343189" cy="2665106"/>
          </a:xfrm>
          <a:prstGeom prst="roundRect">
            <a:avLst>
              <a:gd name="adj" fmla="val 16889"/>
            </a:avLst>
          </a:prstGeom>
          <a:gradFill flip="none" rotWithShape="1">
            <a:gsLst>
              <a:gs pos="0">
                <a:srgbClr val="109033">
                  <a:shade val="30000"/>
                  <a:satMod val="115000"/>
                </a:srgbClr>
              </a:gs>
              <a:gs pos="50000">
                <a:srgbClr val="109033">
                  <a:shade val="67500"/>
                  <a:satMod val="115000"/>
                </a:srgbClr>
              </a:gs>
              <a:gs pos="100000">
                <a:srgbClr val="10903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228600" dist="508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68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Imagem 51">
            <a:extLst>
              <a:ext uri="{FF2B5EF4-FFF2-40B4-BE49-F238E27FC236}">
                <a16:creationId xmlns:a16="http://schemas.microsoft.com/office/drawing/2014/main" id="{0B258908-CE63-5906-AB6D-946A2F6D3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543" y="3877151"/>
            <a:ext cx="1986614" cy="2331727"/>
          </a:xfrm>
          <a:prstGeom prst="rect">
            <a:avLst/>
          </a:prstGeom>
        </p:spPr>
      </p:pic>
      <p:pic>
        <p:nvPicPr>
          <p:cNvPr id="53" name="Gráfico 52">
            <a:extLst>
              <a:ext uri="{FF2B5EF4-FFF2-40B4-BE49-F238E27FC236}">
                <a16:creationId xmlns:a16="http://schemas.microsoft.com/office/drawing/2014/main" id="{B0C0B084-B65E-E558-BB5C-C709AAE4A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0791" y="3325984"/>
            <a:ext cx="550899" cy="360934"/>
          </a:xfrm>
          <a:prstGeom prst="rect">
            <a:avLst/>
          </a:prstGeom>
        </p:spPr>
      </p:pic>
      <p:pic>
        <p:nvPicPr>
          <p:cNvPr id="54" name="Gráfico 53">
            <a:extLst>
              <a:ext uri="{FF2B5EF4-FFF2-40B4-BE49-F238E27FC236}">
                <a16:creationId xmlns:a16="http://schemas.microsoft.com/office/drawing/2014/main" id="{DC8975F3-87C8-C87C-B596-4301C4F59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42275" y="3788457"/>
            <a:ext cx="360934" cy="360934"/>
          </a:xfrm>
          <a:prstGeom prst="rect">
            <a:avLst/>
          </a:prstGeom>
        </p:spPr>
      </p:pic>
      <p:pic>
        <p:nvPicPr>
          <p:cNvPr id="55" name="Gráfico 54">
            <a:extLst>
              <a:ext uri="{FF2B5EF4-FFF2-40B4-BE49-F238E27FC236}">
                <a16:creationId xmlns:a16="http://schemas.microsoft.com/office/drawing/2014/main" id="{70594ACA-AB18-CD80-802F-E715304783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14029" y="4292930"/>
            <a:ext cx="388011" cy="388011"/>
          </a:xfrm>
          <a:prstGeom prst="rect">
            <a:avLst/>
          </a:prstGeom>
        </p:spPr>
      </p:pic>
      <p:pic>
        <p:nvPicPr>
          <p:cNvPr id="56" name="Gráfico 55">
            <a:extLst>
              <a:ext uri="{FF2B5EF4-FFF2-40B4-BE49-F238E27FC236}">
                <a16:creationId xmlns:a16="http://schemas.microsoft.com/office/drawing/2014/main" id="{34646096-B55F-959B-7797-7C69D8008D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40378" y="4826077"/>
            <a:ext cx="361662" cy="345938"/>
          </a:xfrm>
          <a:prstGeom prst="rect">
            <a:avLst/>
          </a:prstGeom>
        </p:spPr>
      </p:pic>
      <p:pic>
        <p:nvPicPr>
          <p:cNvPr id="57" name="Gráfico 56">
            <a:extLst>
              <a:ext uri="{FF2B5EF4-FFF2-40B4-BE49-F238E27FC236}">
                <a16:creationId xmlns:a16="http://schemas.microsoft.com/office/drawing/2014/main" id="{E0DF6043-A049-21BA-25DC-16D9588FA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67760" y="5281471"/>
            <a:ext cx="271525" cy="543050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3678561A-F511-2893-CE2B-146A4DB43239}"/>
              </a:ext>
            </a:extLst>
          </p:cNvPr>
          <p:cNvGrpSpPr/>
          <p:nvPr/>
        </p:nvGrpSpPr>
        <p:grpSpPr>
          <a:xfrm>
            <a:off x="-97441" y="0"/>
            <a:ext cx="12289441" cy="306758"/>
            <a:chOff x="-97441" y="0"/>
            <a:chExt cx="12289441" cy="306758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214749B4-EF1B-72C8-B801-CD6B1CCC6D4A}"/>
                </a:ext>
              </a:extLst>
            </p:cNvPr>
            <p:cNvGrpSpPr/>
            <p:nvPr/>
          </p:nvGrpSpPr>
          <p:grpSpPr>
            <a:xfrm>
              <a:off x="-97441" y="0"/>
              <a:ext cx="12289441" cy="306758"/>
              <a:chOff x="-97441" y="0"/>
              <a:chExt cx="12289441" cy="306758"/>
            </a:xfrm>
          </p:grpSpPr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40696FD5-213F-B4E2-03C7-FAAD81B4664D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306758"/>
              </a:xfrm>
              <a:prstGeom prst="rect">
                <a:avLst/>
              </a:prstGeom>
              <a:solidFill>
                <a:srgbClr val="033F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grpSp>
            <p:nvGrpSpPr>
              <p:cNvPr id="28" name="Agrupar 27">
                <a:extLst>
                  <a:ext uri="{FF2B5EF4-FFF2-40B4-BE49-F238E27FC236}">
                    <a16:creationId xmlns:a16="http://schemas.microsoft.com/office/drawing/2014/main" id="{E49851C8-A81A-5F6F-E974-CDE9C9581903}"/>
                  </a:ext>
                </a:extLst>
              </p:cNvPr>
              <p:cNvGrpSpPr/>
              <p:nvPr/>
            </p:nvGrpSpPr>
            <p:grpSpPr>
              <a:xfrm>
                <a:off x="-97441" y="14880"/>
                <a:ext cx="720080" cy="276999"/>
                <a:chOff x="-729797" y="-30840"/>
                <a:chExt cx="720080" cy="276999"/>
              </a:xfrm>
            </p:grpSpPr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BBB6BC30-372D-701A-9A5D-53F61AFE6638}"/>
                    </a:ext>
                  </a:extLst>
                </p:cNvPr>
                <p:cNvSpPr txBox="1"/>
                <p:nvPr/>
              </p:nvSpPr>
              <p:spPr>
                <a:xfrm>
                  <a:off x="-729797" y="-30840"/>
                  <a:ext cx="7200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200" b="1" dirty="0">
                      <a:solidFill>
                        <a:srgbClr val="FBB914"/>
                      </a:solidFill>
                      <a:latin typeface="Montserrat" panose="00000500000000000000" pitchFamily="2" charset="0"/>
                      <a:cs typeface="Poppins" panose="00000500000000000000" pitchFamily="2" charset="0"/>
                    </a:rPr>
                    <a:t>0</a:t>
                  </a:r>
                  <a:fld id="{4AAD895C-653A-4DC3-B843-50821B12EA04}" type="slidenum">
                    <a:rPr lang="pt-BR" sz="1200" b="1" smtClean="0">
                      <a:solidFill>
                        <a:srgbClr val="FBB914"/>
                      </a:solidFill>
                      <a:latin typeface="Montserrat" panose="00000500000000000000" pitchFamily="2" charset="0"/>
                      <a:cs typeface="Poppins" panose="00000500000000000000" pitchFamily="2" charset="0"/>
                    </a:rPr>
                    <a:pPr algn="ctr"/>
                    <a:t>3</a:t>
                  </a:fld>
                  <a:endParaRPr lang="pt-BR" sz="1200" b="1" dirty="0">
                    <a:solidFill>
                      <a:srgbClr val="FBB914"/>
                    </a:solidFill>
                    <a:latin typeface="Montserrat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  <p:cxnSp>
              <p:nvCxnSpPr>
                <p:cNvPr id="31" name="Conector reto 30">
                  <a:extLst>
                    <a:ext uri="{FF2B5EF4-FFF2-40B4-BE49-F238E27FC236}">
                      <a16:creationId xmlns:a16="http://schemas.microsoft.com/office/drawing/2014/main" id="{5C9D7C74-26C5-ACCB-FD98-E28CD7F661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19825" y="-353"/>
                  <a:ext cx="0" cy="21602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6DD5E104-E4C0-CB1B-3491-8AADA6C58518}"/>
                </a:ext>
              </a:extLst>
            </p:cNvPr>
            <p:cNvGrpSpPr/>
            <p:nvPr/>
          </p:nvGrpSpPr>
          <p:grpSpPr>
            <a:xfrm>
              <a:off x="10632504" y="44624"/>
              <a:ext cx="1447649" cy="204077"/>
              <a:chOff x="9501107" y="6158129"/>
              <a:chExt cx="900933" cy="127006"/>
            </a:xfrm>
          </p:grpSpPr>
          <p:grpSp>
            <p:nvGrpSpPr>
              <p:cNvPr id="7" name="Agrupar 6">
                <a:extLst>
                  <a:ext uri="{FF2B5EF4-FFF2-40B4-BE49-F238E27FC236}">
                    <a16:creationId xmlns:a16="http://schemas.microsoft.com/office/drawing/2014/main" id="{482A2890-DF8E-6FB7-FB17-B0749BC8FFDA}"/>
                  </a:ext>
                </a:extLst>
              </p:cNvPr>
              <p:cNvGrpSpPr/>
              <p:nvPr/>
            </p:nvGrpSpPr>
            <p:grpSpPr>
              <a:xfrm>
                <a:off x="9693535" y="6219942"/>
                <a:ext cx="708505" cy="65193"/>
                <a:chOff x="13800856" y="5798995"/>
                <a:chExt cx="3152012" cy="290035"/>
              </a:xfrm>
              <a:solidFill>
                <a:schemeClr val="bg1"/>
              </a:solidFill>
            </p:grpSpPr>
            <p:sp>
              <p:nvSpPr>
                <p:cNvPr id="12" name="Forma Livre: Forma 11">
                  <a:extLst>
                    <a:ext uri="{FF2B5EF4-FFF2-40B4-BE49-F238E27FC236}">
                      <a16:creationId xmlns:a16="http://schemas.microsoft.com/office/drawing/2014/main" id="{03C43E43-ED62-6EF4-4075-08429B4E26A0}"/>
                    </a:ext>
                  </a:extLst>
                </p:cNvPr>
                <p:cNvSpPr/>
                <p:nvPr/>
              </p:nvSpPr>
              <p:spPr>
                <a:xfrm>
                  <a:off x="15588412" y="5861479"/>
                  <a:ext cx="238410" cy="223647"/>
                </a:xfrm>
                <a:custGeom>
                  <a:avLst/>
                  <a:gdLst>
                    <a:gd name="connsiteX0" fmla="*/ 98393 w 238410"/>
                    <a:gd name="connsiteY0" fmla="*/ 223647 h 223647"/>
                    <a:gd name="connsiteX1" fmla="*/ 135826 w 238410"/>
                    <a:gd name="connsiteY1" fmla="*/ 223647 h 223647"/>
                    <a:gd name="connsiteX2" fmla="*/ 183928 w 238410"/>
                    <a:gd name="connsiteY2" fmla="*/ 53816 h 223647"/>
                    <a:gd name="connsiteX3" fmla="*/ 184499 w 238410"/>
                    <a:gd name="connsiteY3" fmla="*/ 53816 h 223647"/>
                    <a:gd name="connsiteX4" fmla="*/ 184499 w 238410"/>
                    <a:gd name="connsiteY4" fmla="*/ 223647 h 223647"/>
                    <a:gd name="connsiteX5" fmla="*/ 238411 w 238410"/>
                    <a:gd name="connsiteY5" fmla="*/ 223647 h 223647"/>
                    <a:gd name="connsiteX6" fmla="*/ 238411 w 238410"/>
                    <a:gd name="connsiteY6" fmla="*/ 0 h 223647"/>
                    <a:gd name="connsiteX7" fmla="*/ 151829 w 238410"/>
                    <a:gd name="connsiteY7" fmla="*/ 0 h 223647"/>
                    <a:gd name="connsiteX8" fmla="*/ 119158 w 238410"/>
                    <a:gd name="connsiteY8" fmla="*/ 140399 h 223647"/>
                    <a:gd name="connsiteX9" fmla="*/ 118491 w 238410"/>
                    <a:gd name="connsiteY9" fmla="*/ 140399 h 223647"/>
                    <a:gd name="connsiteX10" fmla="*/ 88773 w 238410"/>
                    <a:gd name="connsiteY10" fmla="*/ 0 h 223647"/>
                    <a:gd name="connsiteX11" fmla="*/ 0 w 238410"/>
                    <a:gd name="connsiteY11" fmla="*/ 0 h 223647"/>
                    <a:gd name="connsiteX12" fmla="*/ 0 w 238410"/>
                    <a:gd name="connsiteY12" fmla="*/ 223647 h 223647"/>
                    <a:gd name="connsiteX13" fmla="*/ 52483 w 238410"/>
                    <a:gd name="connsiteY13" fmla="*/ 223647 h 223647"/>
                    <a:gd name="connsiteX14" fmla="*/ 52483 w 238410"/>
                    <a:gd name="connsiteY14" fmla="*/ 53816 h 223647"/>
                    <a:gd name="connsiteX15" fmla="*/ 53150 w 238410"/>
                    <a:gd name="connsiteY15" fmla="*/ 53816 h 223647"/>
                    <a:gd name="connsiteX16" fmla="*/ 98393 w 238410"/>
                    <a:gd name="connsiteY16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38410" h="223647">
                      <a:moveTo>
                        <a:pt x="98393" y="223647"/>
                      </a:moveTo>
                      <a:lnTo>
                        <a:pt x="135826" y="223647"/>
                      </a:lnTo>
                      <a:lnTo>
                        <a:pt x="183928" y="53816"/>
                      </a:lnTo>
                      <a:lnTo>
                        <a:pt x="184499" y="53816"/>
                      </a:lnTo>
                      <a:lnTo>
                        <a:pt x="184499" y="223647"/>
                      </a:lnTo>
                      <a:lnTo>
                        <a:pt x="238411" y="223647"/>
                      </a:lnTo>
                      <a:lnTo>
                        <a:pt x="238411" y="0"/>
                      </a:lnTo>
                      <a:lnTo>
                        <a:pt x="151829" y="0"/>
                      </a:lnTo>
                      <a:lnTo>
                        <a:pt x="119158" y="140399"/>
                      </a:lnTo>
                      <a:lnTo>
                        <a:pt x="118491" y="140399"/>
                      </a:lnTo>
                      <a:lnTo>
                        <a:pt x="88773" y="0"/>
                      </a:lnTo>
                      <a:lnTo>
                        <a:pt x="0" y="0"/>
                      </a:lnTo>
                      <a:lnTo>
                        <a:pt x="0" y="223647"/>
                      </a:lnTo>
                      <a:lnTo>
                        <a:pt x="52483" y="223647"/>
                      </a:lnTo>
                      <a:lnTo>
                        <a:pt x="52483" y="53816"/>
                      </a:lnTo>
                      <a:lnTo>
                        <a:pt x="53150" y="53816"/>
                      </a:lnTo>
                      <a:lnTo>
                        <a:pt x="98393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3" name="Forma Livre: Forma 12">
                  <a:extLst>
                    <a:ext uri="{FF2B5EF4-FFF2-40B4-BE49-F238E27FC236}">
                      <a16:creationId xmlns:a16="http://schemas.microsoft.com/office/drawing/2014/main" id="{031DE02E-0E21-23C6-E901-A3303DAE66E8}"/>
                    </a:ext>
                  </a:extLst>
                </p:cNvPr>
                <p:cNvSpPr/>
                <p:nvPr/>
              </p:nvSpPr>
              <p:spPr>
                <a:xfrm>
                  <a:off x="16057233" y="5861479"/>
                  <a:ext cx="153447" cy="223647"/>
                </a:xfrm>
                <a:custGeom>
                  <a:avLst/>
                  <a:gdLst>
                    <a:gd name="connsiteX0" fmla="*/ 0 w 153447"/>
                    <a:gd name="connsiteY0" fmla="*/ 223647 h 223647"/>
                    <a:gd name="connsiteX1" fmla="*/ 153448 w 153447"/>
                    <a:gd name="connsiteY1" fmla="*/ 223647 h 223647"/>
                    <a:gd name="connsiteX2" fmla="*/ 153448 w 153447"/>
                    <a:gd name="connsiteY2" fmla="*/ 179451 h 223647"/>
                    <a:gd name="connsiteX3" fmla="*/ 63722 w 153447"/>
                    <a:gd name="connsiteY3" fmla="*/ 179451 h 223647"/>
                    <a:gd name="connsiteX4" fmla="*/ 152495 w 153447"/>
                    <a:gd name="connsiteY4" fmla="*/ 47720 h 223647"/>
                    <a:gd name="connsiteX5" fmla="*/ 152495 w 153447"/>
                    <a:gd name="connsiteY5" fmla="*/ 0 h 223647"/>
                    <a:gd name="connsiteX6" fmla="*/ 1905 w 153447"/>
                    <a:gd name="connsiteY6" fmla="*/ 0 h 223647"/>
                    <a:gd name="connsiteX7" fmla="*/ 1905 w 153447"/>
                    <a:gd name="connsiteY7" fmla="*/ 44196 h 223647"/>
                    <a:gd name="connsiteX8" fmla="*/ 85820 w 153447"/>
                    <a:gd name="connsiteY8" fmla="*/ 44196 h 223647"/>
                    <a:gd name="connsiteX9" fmla="*/ 0 w 153447"/>
                    <a:gd name="connsiteY9" fmla="*/ 173641 h 223647"/>
                    <a:gd name="connsiteX10" fmla="*/ 0 w 153447"/>
                    <a:gd name="connsiteY10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3447" h="223647">
                      <a:moveTo>
                        <a:pt x="0" y="223647"/>
                      </a:moveTo>
                      <a:lnTo>
                        <a:pt x="153448" y="223647"/>
                      </a:lnTo>
                      <a:lnTo>
                        <a:pt x="153448" y="179451"/>
                      </a:lnTo>
                      <a:lnTo>
                        <a:pt x="63722" y="179451"/>
                      </a:lnTo>
                      <a:lnTo>
                        <a:pt x="152495" y="47720"/>
                      </a:lnTo>
                      <a:lnTo>
                        <a:pt x="152495" y="0"/>
                      </a:lnTo>
                      <a:lnTo>
                        <a:pt x="1905" y="0"/>
                      </a:lnTo>
                      <a:lnTo>
                        <a:pt x="1905" y="44196"/>
                      </a:lnTo>
                      <a:lnTo>
                        <a:pt x="85820" y="44196"/>
                      </a:lnTo>
                      <a:lnTo>
                        <a:pt x="0" y="173641"/>
                      </a:ln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4" name="Forma Livre: Forma 13">
                  <a:extLst>
                    <a:ext uri="{FF2B5EF4-FFF2-40B4-BE49-F238E27FC236}">
                      <a16:creationId xmlns:a16="http://schemas.microsoft.com/office/drawing/2014/main" id="{5BC4E1F0-A3E9-9518-10A6-7D3ADCB43351}"/>
                    </a:ext>
                  </a:extLst>
                </p:cNvPr>
                <p:cNvSpPr/>
                <p:nvPr/>
              </p:nvSpPr>
              <p:spPr>
                <a:xfrm>
                  <a:off x="16225730" y="5798995"/>
                  <a:ext cx="198691" cy="289941"/>
                </a:xfrm>
                <a:custGeom>
                  <a:avLst/>
                  <a:gdLst>
                    <a:gd name="connsiteX0" fmla="*/ 61246 w 198691"/>
                    <a:gd name="connsiteY0" fmla="*/ 174308 h 289941"/>
                    <a:gd name="connsiteX1" fmla="*/ 99060 w 198691"/>
                    <a:gd name="connsiteY1" fmla="*/ 101537 h 289941"/>
                    <a:gd name="connsiteX2" fmla="*/ 136589 w 198691"/>
                    <a:gd name="connsiteY2" fmla="*/ 174308 h 289941"/>
                    <a:gd name="connsiteX3" fmla="*/ 99060 w 198691"/>
                    <a:gd name="connsiteY3" fmla="*/ 247079 h 289941"/>
                    <a:gd name="connsiteX4" fmla="*/ 98774 w 198691"/>
                    <a:gd name="connsiteY4" fmla="*/ 247079 h 289941"/>
                    <a:gd name="connsiteX5" fmla="*/ 61246 w 198691"/>
                    <a:gd name="connsiteY5" fmla="*/ 174308 h 289941"/>
                    <a:gd name="connsiteX6" fmla="*/ 0 w 198691"/>
                    <a:gd name="connsiteY6" fmla="*/ 174308 h 289941"/>
                    <a:gd name="connsiteX7" fmla="*/ 99346 w 198691"/>
                    <a:gd name="connsiteY7" fmla="*/ 289941 h 289941"/>
                    <a:gd name="connsiteX8" fmla="*/ 198692 w 198691"/>
                    <a:gd name="connsiteY8" fmla="*/ 174308 h 289941"/>
                    <a:gd name="connsiteX9" fmla="*/ 99346 w 198691"/>
                    <a:gd name="connsiteY9" fmla="*/ 58674 h 289941"/>
                    <a:gd name="connsiteX10" fmla="*/ 0 w 198691"/>
                    <a:gd name="connsiteY10" fmla="*/ 174308 h 289941"/>
                    <a:gd name="connsiteX11" fmla="*/ 72771 w 198691"/>
                    <a:gd name="connsiteY11" fmla="*/ 0 h 289941"/>
                    <a:gd name="connsiteX12" fmla="*/ 50006 w 198691"/>
                    <a:gd name="connsiteY12" fmla="*/ 46768 h 289941"/>
                    <a:gd name="connsiteX13" fmla="*/ 86582 w 198691"/>
                    <a:gd name="connsiteY13" fmla="*/ 46768 h 289941"/>
                    <a:gd name="connsiteX14" fmla="*/ 99060 w 198691"/>
                    <a:gd name="connsiteY14" fmla="*/ 19812 h 289941"/>
                    <a:gd name="connsiteX15" fmla="*/ 112204 w 198691"/>
                    <a:gd name="connsiteY15" fmla="*/ 46768 h 289941"/>
                    <a:gd name="connsiteX16" fmla="*/ 148685 w 198691"/>
                    <a:gd name="connsiteY16" fmla="*/ 46768 h 289941"/>
                    <a:gd name="connsiteX17" fmla="*/ 126587 w 198691"/>
                    <a:gd name="connsiteY17" fmla="*/ 0 h 289941"/>
                    <a:gd name="connsiteX18" fmla="*/ 72771 w 198691"/>
                    <a:gd name="connsiteY18" fmla="*/ 0 h 289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8691" h="289941">
                      <a:moveTo>
                        <a:pt x="61246" y="174308"/>
                      </a:moveTo>
                      <a:cubicBezTo>
                        <a:pt x="61246" y="130778"/>
                        <a:pt x="73438" y="101537"/>
                        <a:pt x="99060" y="101537"/>
                      </a:cubicBezTo>
                      <a:cubicBezTo>
                        <a:pt x="124682" y="101537"/>
                        <a:pt x="136589" y="130683"/>
                        <a:pt x="136589" y="174308"/>
                      </a:cubicBezTo>
                      <a:cubicBezTo>
                        <a:pt x="136589" y="218504"/>
                        <a:pt x="124397" y="247079"/>
                        <a:pt x="99060" y="247079"/>
                      </a:cubicBezTo>
                      <a:lnTo>
                        <a:pt x="98774" y="247079"/>
                      </a:lnTo>
                      <a:cubicBezTo>
                        <a:pt x="73438" y="247079"/>
                        <a:pt x="61246" y="218599"/>
                        <a:pt x="61246" y="174308"/>
                      </a:cubicBezTo>
                      <a:moveTo>
                        <a:pt x="0" y="174308"/>
                      </a:moveTo>
                      <a:cubicBezTo>
                        <a:pt x="0" y="257270"/>
                        <a:pt x="50578" y="289941"/>
                        <a:pt x="99346" y="289941"/>
                      </a:cubicBezTo>
                      <a:cubicBezTo>
                        <a:pt x="148114" y="289941"/>
                        <a:pt x="198692" y="257270"/>
                        <a:pt x="198692" y="174308"/>
                      </a:cubicBezTo>
                      <a:cubicBezTo>
                        <a:pt x="198692" y="91345"/>
                        <a:pt x="148018" y="58674"/>
                        <a:pt x="99346" y="58674"/>
                      </a:cubicBezTo>
                      <a:cubicBezTo>
                        <a:pt x="50673" y="58674"/>
                        <a:pt x="0" y="91345"/>
                        <a:pt x="0" y="174308"/>
                      </a:cubicBezTo>
                      <a:close/>
                      <a:moveTo>
                        <a:pt x="72771" y="0"/>
                      </a:moveTo>
                      <a:lnTo>
                        <a:pt x="50006" y="46768"/>
                      </a:lnTo>
                      <a:lnTo>
                        <a:pt x="86582" y="46768"/>
                      </a:lnTo>
                      <a:lnTo>
                        <a:pt x="99060" y="19812"/>
                      </a:lnTo>
                      <a:lnTo>
                        <a:pt x="112204" y="46768"/>
                      </a:lnTo>
                      <a:lnTo>
                        <a:pt x="148685" y="46768"/>
                      </a:lnTo>
                      <a:lnTo>
                        <a:pt x="126587" y="0"/>
                      </a:lnTo>
                      <a:lnTo>
                        <a:pt x="72771" y="0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" name="Forma Livre: Forma 14">
                  <a:extLst>
                    <a:ext uri="{FF2B5EF4-FFF2-40B4-BE49-F238E27FC236}">
                      <a16:creationId xmlns:a16="http://schemas.microsoft.com/office/drawing/2014/main" id="{1F37BD4E-5272-F879-EDF8-2296923269B5}"/>
                    </a:ext>
                  </a:extLst>
                </p:cNvPr>
                <p:cNvSpPr/>
                <p:nvPr/>
              </p:nvSpPr>
              <p:spPr>
                <a:xfrm>
                  <a:off x="13987260" y="5861479"/>
                  <a:ext cx="211836" cy="223647"/>
                </a:xfrm>
                <a:custGeom>
                  <a:avLst/>
                  <a:gdLst>
                    <a:gd name="connsiteX0" fmla="*/ 57721 w 211836"/>
                    <a:gd name="connsiteY0" fmla="*/ 223647 h 223647"/>
                    <a:gd name="connsiteX1" fmla="*/ 0 w 211836"/>
                    <a:gd name="connsiteY1" fmla="*/ 223647 h 223647"/>
                    <a:gd name="connsiteX2" fmla="*/ 74390 w 211836"/>
                    <a:gd name="connsiteY2" fmla="*/ 0 h 223647"/>
                    <a:gd name="connsiteX3" fmla="*/ 140684 w 211836"/>
                    <a:gd name="connsiteY3" fmla="*/ 0 h 223647"/>
                    <a:gd name="connsiteX4" fmla="*/ 211836 w 211836"/>
                    <a:gd name="connsiteY4" fmla="*/ 223647 h 223647"/>
                    <a:gd name="connsiteX5" fmla="*/ 149638 w 211836"/>
                    <a:gd name="connsiteY5" fmla="*/ 223647 h 223647"/>
                    <a:gd name="connsiteX6" fmla="*/ 107061 w 211836"/>
                    <a:gd name="connsiteY6" fmla="*/ 45529 h 223647"/>
                    <a:gd name="connsiteX7" fmla="*/ 57721 w 211836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836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390" y="0"/>
                      </a:lnTo>
                      <a:lnTo>
                        <a:pt x="140684" y="0"/>
                      </a:lnTo>
                      <a:lnTo>
                        <a:pt x="211836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6" name="Forma Livre: Forma 15">
                  <a:extLst>
                    <a:ext uri="{FF2B5EF4-FFF2-40B4-BE49-F238E27FC236}">
                      <a16:creationId xmlns:a16="http://schemas.microsoft.com/office/drawing/2014/main" id="{89F8F94C-F3C9-C40B-61CC-74DD89A216E0}"/>
                    </a:ext>
                  </a:extLst>
                </p:cNvPr>
                <p:cNvSpPr/>
                <p:nvPr/>
              </p:nvSpPr>
              <p:spPr>
                <a:xfrm>
                  <a:off x="14213669" y="5861479"/>
                  <a:ext cx="181641" cy="223647"/>
                </a:xfrm>
                <a:custGeom>
                  <a:avLst/>
                  <a:gdLst>
                    <a:gd name="connsiteX0" fmla="*/ 111157 w 181641"/>
                    <a:gd name="connsiteY0" fmla="*/ 223647 h 223647"/>
                    <a:gd name="connsiteX1" fmla="*/ 53816 w 181641"/>
                    <a:gd name="connsiteY1" fmla="*/ 68580 h 223647"/>
                    <a:gd name="connsiteX2" fmla="*/ 52578 w 181641"/>
                    <a:gd name="connsiteY2" fmla="*/ 68580 h 223647"/>
                    <a:gd name="connsiteX3" fmla="*/ 52578 w 181641"/>
                    <a:gd name="connsiteY3" fmla="*/ 223647 h 223647"/>
                    <a:gd name="connsiteX4" fmla="*/ 0 w 181641"/>
                    <a:gd name="connsiteY4" fmla="*/ 223647 h 223647"/>
                    <a:gd name="connsiteX5" fmla="*/ 0 w 181641"/>
                    <a:gd name="connsiteY5" fmla="*/ 0 h 223647"/>
                    <a:gd name="connsiteX6" fmla="*/ 69818 w 181641"/>
                    <a:gd name="connsiteY6" fmla="*/ 0 h 223647"/>
                    <a:gd name="connsiteX7" fmla="*/ 128492 w 181641"/>
                    <a:gd name="connsiteY7" fmla="*/ 154115 h 223647"/>
                    <a:gd name="connsiteX8" fmla="*/ 129159 w 181641"/>
                    <a:gd name="connsiteY8" fmla="*/ 0 h 223647"/>
                    <a:gd name="connsiteX9" fmla="*/ 181642 w 181641"/>
                    <a:gd name="connsiteY9" fmla="*/ 0 h 223647"/>
                    <a:gd name="connsiteX10" fmla="*/ 181642 w 181641"/>
                    <a:gd name="connsiteY10" fmla="*/ 223647 h 223647"/>
                    <a:gd name="connsiteX11" fmla="*/ 111157 w 181641"/>
                    <a:gd name="connsiteY11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1641" h="223647">
                      <a:moveTo>
                        <a:pt x="111157" y="223647"/>
                      </a:moveTo>
                      <a:lnTo>
                        <a:pt x="53816" y="68580"/>
                      </a:lnTo>
                      <a:lnTo>
                        <a:pt x="52578" y="68580"/>
                      </a:lnTo>
                      <a:lnTo>
                        <a:pt x="52578" y="223647"/>
                      </a:lnTo>
                      <a:lnTo>
                        <a:pt x="0" y="223647"/>
                      </a:lnTo>
                      <a:lnTo>
                        <a:pt x="0" y="0"/>
                      </a:lnTo>
                      <a:lnTo>
                        <a:pt x="69818" y="0"/>
                      </a:lnTo>
                      <a:lnTo>
                        <a:pt x="128492" y="154115"/>
                      </a:lnTo>
                      <a:lnTo>
                        <a:pt x="129159" y="0"/>
                      </a:lnTo>
                      <a:lnTo>
                        <a:pt x="181642" y="0"/>
                      </a:lnTo>
                      <a:lnTo>
                        <a:pt x="181642" y="223647"/>
                      </a:lnTo>
                      <a:lnTo>
                        <a:pt x="111157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7" name="Forma Livre: Forma 16">
                  <a:extLst>
                    <a:ext uri="{FF2B5EF4-FFF2-40B4-BE49-F238E27FC236}">
                      <a16:creationId xmlns:a16="http://schemas.microsoft.com/office/drawing/2014/main" id="{38800513-FA8B-4316-B915-FB05B2665BBA}"/>
                    </a:ext>
                  </a:extLst>
                </p:cNvPr>
                <p:cNvSpPr/>
                <p:nvPr/>
              </p:nvSpPr>
              <p:spPr>
                <a:xfrm>
                  <a:off x="14417980" y="5857764"/>
                  <a:ext cx="166687" cy="231266"/>
                </a:xfrm>
                <a:custGeom>
                  <a:avLst/>
                  <a:gdLst>
                    <a:gd name="connsiteX0" fmla="*/ 164116 w 166687"/>
                    <a:gd name="connsiteY0" fmla="*/ 170688 h 231266"/>
                    <a:gd name="connsiteX1" fmla="*/ 166688 w 166687"/>
                    <a:gd name="connsiteY1" fmla="*/ 222599 h 231266"/>
                    <a:gd name="connsiteX2" fmla="*/ 111538 w 166687"/>
                    <a:gd name="connsiteY2" fmla="*/ 231267 h 231266"/>
                    <a:gd name="connsiteX3" fmla="*/ 0 w 166687"/>
                    <a:gd name="connsiteY3" fmla="*/ 114014 h 231266"/>
                    <a:gd name="connsiteX4" fmla="*/ 111157 w 166687"/>
                    <a:gd name="connsiteY4" fmla="*/ 0 h 231266"/>
                    <a:gd name="connsiteX5" fmla="*/ 165259 w 166687"/>
                    <a:gd name="connsiteY5" fmla="*/ 10287 h 231266"/>
                    <a:gd name="connsiteX6" fmla="*/ 162020 w 166687"/>
                    <a:gd name="connsiteY6" fmla="*/ 59627 h 231266"/>
                    <a:gd name="connsiteX7" fmla="*/ 118491 w 166687"/>
                    <a:gd name="connsiteY7" fmla="*/ 46768 h 231266"/>
                    <a:gd name="connsiteX8" fmla="*/ 62103 w 166687"/>
                    <a:gd name="connsiteY8" fmla="*/ 115348 h 231266"/>
                    <a:gd name="connsiteX9" fmla="*/ 121063 w 166687"/>
                    <a:gd name="connsiteY9" fmla="*/ 183261 h 231266"/>
                    <a:gd name="connsiteX10" fmla="*/ 164021 w 166687"/>
                    <a:gd name="connsiteY10" fmla="*/ 170783 h 23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6687" h="231266">
                      <a:moveTo>
                        <a:pt x="164116" y="170688"/>
                      </a:moveTo>
                      <a:lnTo>
                        <a:pt x="166688" y="222599"/>
                      </a:lnTo>
                      <a:cubicBezTo>
                        <a:pt x="147733" y="228410"/>
                        <a:pt x="128588" y="231267"/>
                        <a:pt x="111538" y="231267"/>
                      </a:cubicBezTo>
                      <a:cubicBezTo>
                        <a:pt x="46482" y="231267"/>
                        <a:pt x="0" y="192500"/>
                        <a:pt x="0" y="114014"/>
                      </a:cubicBezTo>
                      <a:cubicBezTo>
                        <a:pt x="0" y="48006"/>
                        <a:pt x="37814" y="0"/>
                        <a:pt x="111157" y="0"/>
                      </a:cubicBezTo>
                      <a:cubicBezTo>
                        <a:pt x="140303" y="0"/>
                        <a:pt x="159829" y="8001"/>
                        <a:pt x="165259" y="10287"/>
                      </a:cubicBezTo>
                      <a:lnTo>
                        <a:pt x="162020" y="59627"/>
                      </a:lnTo>
                      <a:cubicBezTo>
                        <a:pt x="154972" y="55436"/>
                        <a:pt x="137350" y="46768"/>
                        <a:pt x="118491" y="46768"/>
                      </a:cubicBezTo>
                      <a:cubicBezTo>
                        <a:pt x="80010" y="46768"/>
                        <a:pt x="62103" y="71723"/>
                        <a:pt x="62103" y="115348"/>
                      </a:cubicBezTo>
                      <a:cubicBezTo>
                        <a:pt x="62103" y="153829"/>
                        <a:pt x="83248" y="183261"/>
                        <a:pt x="121063" y="183261"/>
                      </a:cubicBezTo>
                      <a:cubicBezTo>
                        <a:pt x="142494" y="183261"/>
                        <a:pt x="158210" y="174593"/>
                        <a:pt x="164021" y="170783"/>
                      </a:cubicBezTo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8" name="Forma Livre: Forma 17">
                  <a:extLst>
                    <a:ext uri="{FF2B5EF4-FFF2-40B4-BE49-F238E27FC236}">
                      <a16:creationId xmlns:a16="http://schemas.microsoft.com/office/drawing/2014/main" id="{61386D33-E58E-647F-3344-1F8CC50EED83}"/>
                    </a:ext>
                  </a:extLst>
                </p:cNvPr>
                <p:cNvSpPr/>
                <p:nvPr/>
              </p:nvSpPr>
              <p:spPr>
                <a:xfrm>
                  <a:off x="14595145" y="5857669"/>
                  <a:ext cx="198691" cy="231266"/>
                </a:xfrm>
                <a:custGeom>
                  <a:avLst/>
                  <a:gdLst>
                    <a:gd name="connsiteX0" fmla="*/ 61246 w 198691"/>
                    <a:gd name="connsiteY0" fmla="*/ 115633 h 231266"/>
                    <a:gd name="connsiteX1" fmla="*/ 98679 w 198691"/>
                    <a:gd name="connsiteY1" fmla="*/ 188404 h 231266"/>
                    <a:gd name="connsiteX2" fmla="*/ 136493 w 198691"/>
                    <a:gd name="connsiteY2" fmla="*/ 115633 h 231266"/>
                    <a:gd name="connsiteX3" fmla="*/ 98965 w 198691"/>
                    <a:gd name="connsiteY3" fmla="*/ 42863 h 231266"/>
                    <a:gd name="connsiteX4" fmla="*/ 61150 w 198691"/>
                    <a:gd name="connsiteY4" fmla="*/ 115633 h 231266"/>
                    <a:gd name="connsiteX5" fmla="*/ 0 w 198691"/>
                    <a:gd name="connsiteY5" fmla="*/ 115633 h 231266"/>
                    <a:gd name="connsiteX6" fmla="*/ 99346 w 198691"/>
                    <a:gd name="connsiteY6" fmla="*/ 0 h 231266"/>
                    <a:gd name="connsiteX7" fmla="*/ 198692 w 198691"/>
                    <a:gd name="connsiteY7" fmla="*/ 115633 h 231266"/>
                    <a:gd name="connsiteX8" fmla="*/ 99346 w 198691"/>
                    <a:gd name="connsiteY8" fmla="*/ 231267 h 231266"/>
                    <a:gd name="connsiteX9" fmla="*/ 0 w 198691"/>
                    <a:gd name="connsiteY9" fmla="*/ 115633 h 23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8691" h="231266">
                      <a:moveTo>
                        <a:pt x="61246" y="115633"/>
                      </a:moveTo>
                      <a:cubicBezTo>
                        <a:pt x="61246" y="159829"/>
                        <a:pt x="73438" y="188404"/>
                        <a:pt x="98679" y="188404"/>
                      </a:cubicBezTo>
                      <a:cubicBezTo>
                        <a:pt x="123920" y="188404"/>
                        <a:pt x="136493" y="159925"/>
                        <a:pt x="136493" y="115633"/>
                      </a:cubicBezTo>
                      <a:cubicBezTo>
                        <a:pt x="136493" y="72104"/>
                        <a:pt x="124301" y="42863"/>
                        <a:pt x="98965" y="42863"/>
                      </a:cubicBezTo>
                      <a:cubicBezTo>
                        <a:pt x="73628" y="42863"/>
                        <a:pt x="61150" y="72009"/>
                        <a:pt x="61150" y="115633"/>
                      </a:cubicBezTo>
                      <a:moveTo>
                        <a:pt x="0" y="115633"/>
                      </a:moveTo>
                      <a:cubicBezTo>
                        <a:pt x="0" y="32671"/>
                        <a:pt x="50578" y="0"/>
                        <a:pt x="99346" y="0"/>
                      </a:cubicBezTo>
                      <a:cubicBezTo>
                        <a:pt x="148019" y="0"/>
                        <a:pt x="198692" y="32671"/>
                        <a:pt x="198692" y="115633"/>
                      </a:cubicBezTo>
                      <a:cubicBezTo>
                        <a:pt x="198692" y="198596"/>
                        <a:pt x="148114" y="231267"/>
                        <a:pt x="99346" y="231267"/>
                      </a:cubicBezTo>
                      <a:cubicBezTo>
                        <a:pt x="50578" y="231267"/>
                        <a:pt x="0" y="198596"/>
                        <a:pt x="0" y="115633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" name="Forma Livre: Forma 18">
                  <a:extLst>
                    <a:ext uri="{FF2B5EF4-FFF2-40B4-BE49-F238E27FC236}">
                      <a16:creationId xmlns:a16="http://schemas.microsoft.com/office/drawing/2014/main" id="{ED934BB2-20B0-7CC4-7FF4-45AC630E69D5}"/>
                    </a:ext>
                  </a:extLst>
                </p:cNvPr>
                <p:cNvSpPr/>
                <p:nvPr/>
              </p:nvSpPr>
              <p:spPr>
                <a:xfrm>
                  <a:off x="14898231" y="5861479"/>
                  <a:ext cx="188690" cy="223647"/>
                </a:xfrm>
                <a:custGeom>
                  <a:avLst/>
                  <a:gdLst>
                    <a:gd name="connsiteX0" fmla="*/ 60198 w 188690"/>
                    <a:gd name="connsiteY0" fmla="*/ 44196 h 223647"/>
                    <a:gd name="connsiteX1" fmla="*/ 60198 w 188690"/>
                    <a:gd name="connsiteY1" fmla="*/ 180689 h 223647"/>
                    <a:gd name="connsiteX2" fmla="*/ 73343 w 188690"/>
                    <a:gd name="connsiteY2" fmla="*/ 180689 h 223647"/>
                    <a:gd name="connsiteX3" fmla="*/ 125254 w 188690"/>
                    <a:gd name="connsiteY3" fmla="*/ 112776 h 223647"/>
                    <a:gd name="connsiteX4" fmla="*/ 65056 w 188690"/>
                    <a:gd name="connsiteY4" fmla="*/ 44196 h 223647"/>
                    <a:gd name="connsiteX5" fmla="*/ 60293 w 188690"/>
                    <a:gd name="connsiteY5" fmla="*/ 44196 h 223647"/>
                    <a:gd name="connsiteX6" fmla="*/ 0 w 188690"/>
                    <a:gd name="connsiteY6" fmla="*/ 223647 h 223647"/>
                    <a:gd name="connsiteX7" fmla="*/ 0 w 188690"/>
                    <a:gd name="connsiteY7" fmla="*/ 0 h 223647"/>
                    <a:gd name="connsiteX8" fmla="*/ 86201 w 188690"/>
                    <a:gd name="connsiteY8" fmla="*/ 0 h 223647"/>
                    <a:gd name="connsiteX9" fmla="*/ 188690 w 188690"/>
                    <a:gd name="connsiteY9" fmla="*/ 110585 h 223647"/>
                    <a:gd name="connsiteX10" fmla="*/ 76867 w 188690"/>
                    <a:gd name="connsiteY10" fmla="*/ 223647 h 223647"/>
                    <a:gd name="connsiteX11" fmla="*/ 0 w 188690"/>
                    <a:gd name="connsiteY11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8690" h="223647">
                      <a:moveTo>
                        <a:pt x="60198" y="44196"/>
                      </a:moveTo>
                      <a:lnTo>
                        <a:pt x="60198" y="180689"/>
                      </a:lnTo>
                      <a:lnTo>
                        <a:pt x="73343" y="180689"/>
                      </a:lnTo>
                      <a:cubicBezTo>
                        <a:pt x="107918" y="180689"/>
                        <a:pt x="125254" y="156020"/>
                        <a:pt x="125254" y="112776"/>
                      </a:cubicBezTo>
                      <a:cubicBezTo>
                        <a:pt x="125254" y="55436"/>
                        <a:pt x="97727" y="44196"/>
                        <a:pt x="65056" y="44196"/>
                      </a:cubicBezTo>
                      <a:lnTo>
                        <a:pt x="60293" y="44196"/>
                      </a:lnTo>
                      <a:close/>
                      <a:moveTo>
                        <a:pt x="0" y="223647"/>
                      </a:moveTo>
                      <a:lnTo>
                        <a:pt x="0" y="0"/>
                      </a:lnTo>
                      <a:lnTo>
                        <a:pt x="86201" y="0"/>
                      </a:lnTo>
                      <a:cubicBezTo>
                        <a:pt x="151924" y="0"/>
                        <a:pt x="188690" y="43910"/>
                        <a:pt x="188690" y="110585"/>
                      </a:cubicBezTo>
                      <a:cubicBezTo>
                        <a:pt x="188690" y="188119"/>
                        <a:pt x="147638" y="223647"/>
                        <a:pt x="76867" y="223647"/>
                      </a:cubicBez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" name="Forma Livre: Forma 19">
                  <a:extLst>
                    <a:ext uri="{FF2B5EF4-FFF2-40B4-BE49-F238E27FC236}">
                      <a16:creationId xmlns:a16="http://schemas.microsoft.com/office/drawing/2014/main" id="{D3754126-E08F-C96F-4D4E-F79511E65F49}"/>
                    </a:ext>
                  </a:extLst>
                </p:cNvPr>
                <p:cNvSpPr/>
                <p:nvPr/>
              </p:nvSpPr>
              <p:spPr>
                <a:xfrm>
                  <a:off x="15078348" y="5861479"/>
                  <a:ext cx="211740" cy="223647"/>
                </a:xfrm>
                <a:custGeom>
                  <a:avLst/>
                  <a:gdLst>
                    <a:gd name="connsiteX0" fmla="*/ 57626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589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6966 w 211740"/>
                    <a:gd name="connsiteY6" fmla="*/ 45529 h 223647"/>
                    <a:gd name="connsiteX7" fmla="*/ 57626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626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589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6966" y="45529"/>
                      </a:lnTo>
                      <a:lnTo>
                        <a:pt x="57626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" name="Forma Livre: Forma 20">
                  <a:extLst>
                    <a:ext uri="{FF2B5EF4-FFF2-40B4-BE49-F238E27FC236}">
                      <a16:creationId xmlns:a16="http://schemas.microsoft.com/office/drawing/2014/main" id="{FAE73D05-FEB6-055F-0443-36401CB58D50}"/>
                    </a:ext>
                  </a:extLst>
                </p:cNvPr>
                <p:cNvSpPr/>
                <p:nvPr/>
              </p:nvSpPr>
              <p:spPr>
                <a:xfrm>
                  <a:off x="15362098" y="5861479"/>
                  <a:ext cx="211740" cy="223647"/>
                </a:xfrm>
                <a:custGeom>
                  <a:avLst/>
                  <a:gdLst>
                    <a:gd name="connsiteX0" fmla="*/ 57626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589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6966 w 211740"/>
                    <a:gd name="connsiteY6" fmla="*/ 45529 h 223647"/>
                    <a:gd name="connsiteX7" fmla="*/ 57626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626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589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6966" y="45529"/>
                      </a:lnTo>
                      <a:lnTo>
                        <a:pt x="57626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" name="Forma Livre: Forma 21">
                  <a:extLst>
                    <a:ext uri="{FF2B5EF4-FFF2-40B4-BE49-F238E27FC236}">
                      <a16:creationId xmlns:a16="http://schemas.microsoft.com/office/drawing/2014/main" id="{FB8D6CA9-A275-F3BB-9018-9845BECA510B}"/>
                    </a:ext>
                  </a:extLst>
                </p:cNvPr>
                <p:cNvSpPr/>
                <p:nvPr/>
              </p:nvSpPr>
              <p:spPr>
                <a:xfrm>
                  <a:off x="15841301" y="5861479"/>
                  <a:ext cx="211740" cy="223647"/>
                </a:xfrm>
                <a:custGeom>
                  <a:avLst/>
                  <a:gdLst>
                    <a:gd name="connsiteX0" fmla="*/ 57721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684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7061 w 211740"/>
                    <a:gd name="connsiteY6" fmla="*/ 45529 h 223647"/>
                    <a:gd name="connsiteX7" fmla="*/ 57721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684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85732E24-86BE-2D31-4C52-13070B08D23A}"/>
                    </a:ext>
                  </a:extLst>
                </p:cNvPr>
                <p:cNvSpPr/>
                <p:nvPr/>
              </p:nvSpPr>
              <p:spPr>
                <a:xfrm>
                  <a:off x="13800856" y="5861479"/>
                  <a:ext cx="181070" cy="223647"/>
                </a:xfrm>
                <a:custGeom>
                  <a:avLst/>
                  <a:gdLst>
                    <a:gd name="connsiteX0" fmla="*/ 96679 w 181070"/>
                    <a:gd name="connsiteY0" fmla="*/ 89249 h 223647"/>
                    <a:gd name="connsiteX1" fmla="*/ 119920 w 181070"/>
                    <a:gd name="connsiteY1" fmla="*/ 64770 h 223647"/>
                    <a:gd name="connsiteX2" fmla="*/ 96679 w 181070"/>
                    <a:gd name="connsiteY2" fmla="*/ 40386 h 223647"/>
                    <a:gd name="connsiteX3" fmla="*/ 95536 w 181070"/>
                    <a:gd name="connsiteY3" fmla="*/ 40386 h 223647"/>
                    <a:gd name="connsiteX4" fmla="*/ 57626 w 181070"/>
                    <a:gd name="connsiteY4" fmla="*/ 40386 h 223647"/>
                    <a:gd name="connsiteX5" fmla="*/ 57626 w 181070"/>
                    <a:gd name="connsiteY5" fmla="*/ 182023 h 223647"/>
                    <a:gd name="connsiteX6" fmla="*/ 96107 w 181070"/>
                    <a:gd name="connsiteY6" fmla="*/ 182023 h 223647"/>
                    <a:gd name="connsiteX7" fmla="*/ 123349 w 181070"/>
                    <a:gd name="connsiteY7" fmla="*/ 156400 h 223647"/>
                    <a:gd name="connsiteX8" fmla="*/ 98679 w 181070"/>
                    <a:gd name="connsiteY8" fmla="*/ 129826 h 223647"/>
                    <a:gd name="connsiteX9" fmla="*/ 71152 w 181070"/>
                    <a:gd name="connsiteY9" fmla="*/ 129826 h 223647"/>
                    <a:gd name="connsiteX10" fmla="*/ 71152 w 181070"/>
                    <a:gd name="connsiteY10" fmla="*/ 89249 h 223647"/>
                    <a:gd name="connsiteX11" fmla="*/ 96584 w 181070"/>
                    <a:gd name="connsiteY11" fmla="*/ 89249 h 223647"/>
                    <a:gd name="connsiteX12" fmla="*/ 0 w 181070"/>
                    <a:gd name="connsiteY12" fmla="*/ 223647 h 223647"/>
                    <a:gd name="connsiteX13" fmla="*/ 0 w 181070"/>
                    <a:gd name="connsiteY13" fmla="*/ 0 h 223647"/>
                    <a:gd name="connsiteX14" fmla="*/ 107061 w 181070"/>
                    <a:gd name="connsiteY14" fmla="*/ 0 h 223647"/>
                    <a:gd name="connsiteX15" fmla="*/ 177546 w 181070"/>
                    <a:gd name="connsiteY15" fmla="*/ 52864 h 223647"/>
                    <a:gd name="connsiteX16" fmla="*/ 135541 w 181070"/>
                    <a:gd name="connsiteY16" fmla="*/ 107347 h 223647"/>
                    <a:gd name="connsiteX17" fmla="*/ 181070 w 181070"/>
                    <a:gd name="connsiteY17" fmla="*/ 160877 h 223647"/>
                    <a:gd name="connsiteX18" fmla="*/ 108299 w 181070"/>
                    <a:gd name="connsiteY18" fmla="*/ 223647 h 223647"/>
                    <a:gd name="connsiteX19" fmla="*/ 0 w 181070"/>
                    <a:gd name="connsiteY19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070" h="223647">
                      <a:moveTo>
                        <a:pt x="96679" y="89249"/>
                      </a:moveTo>
                      <a:cubicBezTo>
                        <a:pt x="109442" y="88106"/>
                        <a:pt x="119920" y="81725"/>
                        <a:pt x="119920" y="64770"/>
                      </a:cubicBezTo>
                      <a:cubicBezTo>
                        <a:pt x="119920" y="48578"/>
                        <a:pt x="110204" y="40862"/>
                        <a:pt x="96679" y="40386"/>
                      </a:cubicBezTo>
                      <a:lnTo>
                        <a:pt x="95536" y="40386"/>
                      </a:lnTo>
                      <a:cubicBezTo>
                        <a:pt x="95536" y="40386"/>
                        <a:pt x="57626" y="40386"/>
                        <a:pt x="57626" y="40386"/>
                      </a:cubicBezTo>
                      <a:lnTo>
                        <a:pt x="57626" y="182023"/>
                      </a:lnTo>
                      <a:lnTo>
                        <a:pt x="96107" y="182023"/>
                      </a:lnTo>
                      <a:cubicBezTo>
                        <a:pt x="113443" y="182023"/>
                        <a:pt x="123349" y="173355"/>
                        <a:pt x="123349" y="156400"/>
                      </a:cubicBezTo>
                      <a:cubicBezTo>
                        <a:pt x="123349" y="139732"/>
                        <a:pt x="114395" y="129826"/>
                        <a:pt x="98679" y="129826"/>
                      </a:cubicBezTo>
                      <a:lnTo>
                        <a:pt x="71152" y="129826"/>
                      </a:lnTo>
                      <a:lnTo>
                        <a:pt x="71152" y="89249"/>
                      </a:lnTo>
                      <a:lnTo>
                        <a:pt x="96584" y="89249"/>
                      </a:lnTo>
                      <a:close/>
                      <a:moveTo>
                        <a:pt x="0" y="223647"/>
                      </a:moveTo>
                      <a:lnTo>
                        <a:pt x="0" y="0"/>
                      </a:lnTo>
                      <a:lnTo>
                        <a:pt x="107061" y="0"/>
                      </a:lnTo>
                      <a:cubicBezTo>
                        <a:pt x="154496" y="0"/>
                        <a:pt x="177546" y="19526"/>
                        <a:pt x="177546" y="52864"/>
                      </a:cubicBezTo>
                      <a:cubicBezTo>
                        <a:pt x="177546" y="88773"/>
                        <a:pt x="158020" y="101917"/>
                        <a:pt x="135541" y="107347"/>
                      </a:cubicBezTo>
                      <a:cubicBezTo>
                        <a:pt x="163449" y="112776"/>
                        <a:pt x="181070" y="130778"/>
                        <a:pt x="181070" y="160877"/>
                      </a:cubicBezTo>
                      <a:cubicBezTo>
                        <a:pt x="181070" y="205073"/>
                        <a:pt x="150971" y="223647"/>
                        <a:pt x="108299" y="223647"/>
                      </a:cubicBez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" name="Forma Livre: Forma 23">
                  <a:extLst>
                    <a:ext uri="{FF2B5EF4-FFF2-40B4-BE49-F238E27FC236}">
                      <a16:creationId xmlns:a16="http://schemas.microsoft.com/office/drawing/2014/main" id="{7CBEF9C3-079C-2D8D-5D5E-7A91ED0F7BD2}"/>
                    </a:ext>
                  </a:extLst>
                </p:cNvPr>
                <p:cNvSpPr/>
                <p:nvPr/>
              </p:nvSpPr>
              <p:spPr>
                <a:xfrm>
                  <a:off x="16447472" y="5861479"/>
                  <a:ext cx="181641" cy="223647"/>
                </a:xfrm>
                <a:custGeom>
                  <a:avLst/>
                  <a:gdLst>
                    <a:gd name="connsiteX0" fmla="*/ 111157 w 181641"/>
                    <a:gd name="connsiteY0" fmla="*/ 223647 h 223647"/>
                    <a:gd name="connsiteX1" fmla="*/ 181642 w 181641"/>
                    <a:gd name="connsiteY1" fmla="*/ 223647 h 223647"/>
                    <a:gd name="connsiteX2" fmla="*/ 181642 w 181641"/>
                    <a:gd name="connsiteY2" fmla="*/ 0 h 223647"/>
                    <a:gd name="connsiteX3" fmla="*/ 129064 w 181641"/>
                    <a:gd name="connsiteY3" fmla="*/ 0 h 223647"/>
                    <a:gd name="connsiteX4" fmla="*/ 129064 w 181641"/>
                    <a:gd name="connsiteY4" fmla="*/ 154115 h 223647"/>
                    <a:gd name="connsiteX5" fmla="*/ 128492 w 181641"/>
                    <a:gd name="connsiteY5" fmla="*/ 154115 h 223647"/>
                    <a:gd name="connsiteX6" fmla="*/ 69818 w 181641"/>
                    <a:gd name="connsiteY6" fmla="*/ 0 h 223647"/>
                    <a:gd name="connsiteX7" fmla="*/ 0 w 181641"/>
                    <a:gd name="connsiteY7" fmla="*/ 0 h 223647"/>
                    <a:gd name="connsiteX8" fmla="*/ 0 w 181641"/>
                    <a:gd name="connsiteY8" fmla="*/ 223647 h 223647"/>
                    <a:gd name="connsiteX9" fmla="*/ 52483 w 181641"/>
                    <a:gd name="connsiteY9" fmla="*/ 223647 h 223647"/>
                    <a:gd name="connsiteX10" fmla="*/ 52483 w 181641"/>
                    <a:gd name="connsiteY10" fmla="*/ 68580 h 223647"/>
                    <a:gd name="connsiteX11" fmla="*/ 53816 w 181641"/>
                    <a:gd name="connsiteY11" fmla="*/ 68580 h 223647"/>
                    <a:gd name="connsiteX12" fmla="*/ 111157 w 181641"/>
                    <a:gd name="connsiteY12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1641" h="223647">
                      <a:moveTo>
                        <a:pt x="111157" y="223647"/>
                      </a:moveTo>
                      <a:lnTo>
                        <a:pt x="181642" y="223647"/>
                      </a:lnTo>
                      <a:lnTo>
                        <a:pt x="181642" y="0"/>
                      </a:lnTo>
                      <a:lnTo>
                        <a:pt x="129064" y="0"/>
                      </a:lnTo>
                      <a:lnTo>
                        <a:pt x="129064" y="154115"/>
                      </a:lnTo>
                      <a:lnTo>
                        <a:pt x="128492" y="154115"/>
                      </a:lnTo>
                      <a:lnTo>
                        <a:pt x="69818" y="0"/>
                      </a:lnTo>
                      <a:lnTo>
                        <a:pt x="0" y="0"/>
                      </a:lnTo>
                      <a:lnTo>
                        <a:pt x="0" y="223647"/>
                      </a:lnTo>
                      <a:lnTo>
                        <a:pt x="52483" y="223647"/>
                      </a:lnTo>
                      <a:lnTo>
                        <a:pt x="52483" y="68580"/>
                      </a:lnTo>
                      <a:lnTo>
                        <a:pt x="53816" y="68580"/>
                      </a:lnTo>
                      <a:lnTo>
                        <a:pt x="111157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5693A097-5CEC-6D1B-736E-2D08495CA9D3}"/>
                    </a:ext>
                  </a:extLst>
                </p:cNvPr>
                <p:cNvSpPr/>
                <p:nvPr/>
              </p:nvSpPr>
              <p:spPr>
                <a:xfrm>
                  <a:off x="16666357" y="5861479"/>
                  <a:ext cx="60197" cy="223646"/>
                </a:xfrm>
                <a:custGeom>
                  <a:avLst/>
                  <a:gdLst>
                    <a:gd name="connsiteX0" fmla="*/ 0 w 60197"/>
                    <a:gd name="connsiteY0" fmla="*/ 0 h 223646"/>
                    <a:gd name="connsiteX1" fmla="*/ 60198 w 60197"/>
                    <a:gd name="connsiteY1" fmla="*/ 0 h 223646"/>
                    <a:gd name="connsiteX2" fmla="*/ 60198 w 60197"/>
                    <a:gd name="connsiteY2" fmla="*/ 223647 h 223646"/>
                    <a:gd name="connsiteX3" fmla="*/ 0 w 60197"/>
                    <a:gd name="connsiteY3" fmla="*/ 223647 h 223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197" h="223646">
                      <a:moveTo>
                        <a:pt x="0" y="0"/>
                      </a:moveTo>
                      <a:lnTo>
                        <a:pt x="60198" y="0"/>
                      </a:lnTo>
                      <a:lnTo>
                        <a:pt x="60198" y="223647"/>
                      </a:ln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1132864F-13FD-0645-3C95-581818D3B8A1}"/>
                    </a:ext>
                  </a:extLst>
                </p:cNvPr>
                <p:cNvSpPr/>
                <p:nvPr/>
              </p:nvSpPr>
              <p:spPr>
                <a:xfrm>
                  <a:off x="16741032" y="5861479"/>
                  <a:ext cx="211836" cy="223647"/>
                </a:xfrm>
                <a:custGeom>
                  <a:avLst/>
                  <a:gdLst>
                    <a:gd name="connsiteX0" fmla="*/ 57721 w 211836"/>
                    <a:gd name="connsiteY0" fmla="*/ 223647 h 223647"/>
                    <a:gd name="connsiteX1" fmla="*/ 0 w 211836"/>
                    <a:gd name="connsiteY1" fmla="*/ 223647 h 223647"/>
                    <a:gd name="connsiteX2" fmla="*/ 74390 w 211836"/>
                    <a:gd name="connsiteY2" fmla="*/ 0 h 223647"/>
                    <a:gd name="connsiteX3" fmla="*/ 140684 w 211836"/>
                    <a:gd name="connsiteY3" fmla="*/ 0 h 223647"/>
                    <a:gd name="connsiteX4" fmla="*/ 211836 w 211836"/>
                    <a:gd name="connsiteY4" fmla="*/ 223647 h 223647"/>
                    <a:gd name="connsiteX5" fmla="*/ 149638 w 211836"/>
                    <a:gd name="connsiteY5" fmla="*/ 223647 h 223647"/>
                    <a:gd name="connsiteX6" fmla="*/ 107061 w 211836"/>
                    <a:gd name="connsiteY6" fmla="*/ 45529 h 223647"/>
                    <a:gd name="connsiteX7" fmla="*/ 57721 w 211836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836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390" y="0"/>
                      </a:lnTo>
                      <a:lnTo>
                        <a:pt x="140684" y="0"/>
                      </a:lnTo>
                      <a:lnTo>
                        <a:pt x="211836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" name="Agrupar 7">
                <a:extLst>
                  <a:ext uri="{FF2B5EF4-FFF2-40B4-BE49-F238E27FC236}">
                    <a16:creationId xmlns:a16="http://schemas.microsoft.com/office/drawing/2014/main" id="{B4345599-022D-7F01-EBA9-5D78B1AFC2BC}"/>
                  </a:ext>
                </a:extLst>
              </p:cNvPr>
              <p:cNvGrpSpPr/>
              <p:nvPr/>
            </p:nvGrpSpPr>
            <p:grpSpPr>
              <a:xfrm>
                <a:off x="9501107" y="6158129"/>
                <a:ext cx="190531" cy="127006"/>
                <a:chOff x="11331293" y="6177942"/>
                <a:chExt cx="525255" cy="350130"/>
              </a:xfrm>
            </p:grpSpPr>
            <p:sp>
              <p:nvSpPr>
                <p:cNvPr id="9" name="Forma Livre: Forma 8">
                  <a:extLst>
                    <a:ext uri="{FF2B5EF4-FFF2-40B4-BE49-F238E27FC236}">
                      <a16:creationId xmlns:a16="http://schemas.microsoft.com/office/drawing/2014/main" id="{6C2DE8C0-F407-ABE3-A159-D26A54B30C56}"/>
                    </a:ext>
                  </a:extLst>
                </p:cNvPr>
                <p:cNvSpPr/>
                <p:nvPr/>
              </p:nvSpPr>
              <p:spPr>
                <a:xfrm>
                  <a:off x="11600364" y="6177942"/>
                  <a:ext cx="139423" cy="350130"/>
                </a:xfrm>
                <a:custGeom>
                  <a:avLst/>
                  <a:gdLst>
                    <a:gd name="connsiteX0" fmla="*/ 437197 w 448246"/>
                    <a:gd name="connsiteY0" fmla="*/ 0 h 1125664"/>
                    <a:gd name="connsiteX1" fmla="*/ 448246 w 448246"/>
                    <a:gd name="connsiteY1" fmla="*/ 0 h 1125664"/>
                    <a:gd name="connsiteX2" fmla="*/ 448246 w 448246"/>
                    <a:gd name="connsiteY2" fmla="*/ 1125665 h 1125664"/>
                    <a:gd name="connsiteX3" fmla="*/ 0 w 448246"/>
                    <a:gd name="connsiteY3" fmla="*/ 1125665 h 1125664"/>
                    <a:gd name="connsiteX4" fmla="*/ 437197 w 448246"/>
                    <a:gd name="connsiteY4" fmla="*/ 0 h 112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8246" h="1125664">
                      <a:moveTo>
                        <a:pt x="437197" y="0"/>
                      </a:moveTo>
                      <a:lnTo>
                        <a:pt x="448246" y="0"/>
                      </a:lnTo>
                      <a:lnTo>
                        <a:pt x="448246" y="1125665"/>
                      </a:lnTo>
                      <a:lnTo>
                        <a:pt x="0" y="1125665"/>
                      </a:lnTo>
                      <a:lnTo>
                        <a:pt x="43719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" name="Forma Livre: Forma 9">
                  <a:extLst>
                    <a:ext uri="{FF2B5EF4-FFF2-40B4-BE49-F238E27FC236}">
                      <a16:creationId xmlns:a16="http://schemas.microsoft.com/office/drawing/2014/main" id="{D33645A0-A607-C54E-AFD1-E12BC7292B0B}"/>
                    </a:ext>
                  </a:extLst>
                </p:cNvPr>
                <p:cNvSpPr/>
                <p:nvPr/>
              </p:nvSpPr>
              <p:spPr>
                <a:xfrm>
                  <a:off x="11331293" y="6298705"/>
                  <a:ext cx="525255" cy="176479"/>
                </a:xfrm>
                <a:custGeom>
                  <a:avLst/>
                  <a:gdLst>
                    <a:gd name="connsiteX0" fmla="*/ 1187768 w 1688687"/>
                    <a:gd name="connsiteY0" fmla="*/ 278497 h 567376"/>
                    <a:gd name="connsiteX1" fmla="*/ 1681163 w 1688687"/>
                    <a:gd name="connsiteY1" fmla="*/ 167055 h 567376"/>
                    <a:gd name="connsiteX2" fmla="*/ 1688687 w 1688687"/>
                    <a:gd name="connsiteY2" fmla="*/ 174675 h 567376"/>
                    <a:gd name="connsiteX3" fmla="*/ 844391 w 1688687"/>
                    <a:gd name="connsiteY3" fmla="*/ 458996 h 567376"/>
                    <a:gd name="connsiteX4" fmla="*/ 841438 w 1688687"/>
                    <a:gd name="connsiteY4" fmla="*/ 457377 h 567376"/>
                    <a:gd name="connsiteX5" fmla="*/ 500920 w 1688687"/>
                    <a:gd name="connsiteY5" fmla="*/ 288879 h 567376"/>
                    <a:gd name="connsiteX6" fmla="*/ 7525 w 1688687"/>
                    <a:gd name="connsiteY6" fmla="*/ 400322 h 567376"/>
                    <a:gd name="connsiteX7" fmla="*/ 0 w 1688687"/>
                    <a:gd name="connsiteY7" fmla="*/ 392702 h 567376"/>
                    <a:gd name="connsiteX8" fmla="*/ 844296 w 1688687"/>
                    <a:gd name="connsiteY8" fmla="*/ 108381 h 567376"/>
                    <a:gd name="connsiteX9" fmla="*/ 847249 w 1688687"/>
                    <a:gd name="connsiteY9" fmla="*/ 109905 h 567376"/>
                    <a:gd name="connsiteX10" fmla="*/ 1187768 w 1688687"/>
                    <a:gd name="connsiteY10" fmla="*/ 278402 h 567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88687" h="567376">
                      <a:moveTo>
                        <a:pt x="1187768" y="278497"/>
                      </a:moveTo>
                      <a:cubicBezTo>
                        <a:pt x="1357789" y="333171"/>
                        <a:pt x="1423226" y="352602"/>
                        <a:pt x="1681163" y="167055"/>
                      </a:cubicBezTo>
                      <a:cubicBezTo>
                        <a:pt x="1683544" y="169722"/>
                        <a:pt x="1686020" y="172293"/>
                        <a:pt x="1688687" y="174675"/>
                      </a:cubicBezTo>
                      <a:cubicBezTo>
                        <a:pt x="1436942" y="632637"/>
                        <a:pt x="1175480" y="635494"/>
                        <a:pt x="844391" y="458996"/>
                      </a:cubicBezTo>
                      <a:lnTo>
                        <a:pt x="841438" y="457377"/>
                      </a:lnTo>
                      <a:cubicBezTo>
                        <a:pt x="728663" y="396893"/>
                        <a:pt x="624078" y="328503"/>
                        <a:pt x="500920" y="288879"/>
                      </a:cubicBezTo>
                      <a:cubicBezTo>
                        <a:pt x="330898" y="234206"/>
                        <a:pt x="265462" y="214775"/>
                        <a:pt x="7525" y="400322"/>
                      </a:cubicBezTo>
                      <a:cubicBezTo>
                        <a:pt x="5144" y="397655"/>
                        <a:pt x="2667" y="395083"/>
                        <a:pt x="0" y="392702"/>
                      </a:cubicBezTo>
                      <a:cubicBezTo>
                        <a:pt x="251746" y="-65260"/>
                        <a:pt x="513207" y="-68118"/>
                        <a:pt x="844296" y="108381"/>
                      </a:cubicBezTo>
                      <a:lnTo>
                        <a:pt x="847249" y="109905"/>
                      </a:lnTo>
                      <a:cubicBezTo>
                        <a:pt x="960025" y="170388"/>
                        <a:pt x="1064609" y="238778"/>
                        <a:pt x="1187768" y="278402"/>
                      </a:cubicBezTo>
                    </a:path>
                  </a:pathLst>
                </a:custGeom>
                <a:solidFill>
                  <a:srgbClr val="FBB914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/>
                </a:p>
              </p:txBody>
            </p:sp>
            <p:sp>
              <p:nvSpPr>
                <p:cNvPr id="11" name="Forma Livre: Forma 10">
                  <a:extLst>
                    <a:ext uri="{FF2B5EF4-FFF2-40B4-BE49-F238E27FC236}">
                      <a16:creationId xmlns:a16="http://schemas.microsoft.com/office/drawing/2014/main" id="{7610FF39-1D5E-E8DC-DC8B-DAF83E5DDF7D}"/>
                    </a:ext>
                  </a:extLst>
                </p:cNvPr>
                <p:cNvSpPr/>
                <p:nvPr/>
              </p:nvSpPr>
              <p:spPr>
                <a:xfrm>
                  <a:off x="11363822" y="6177942"/>
                  <a:ext cx="372531" cy="350130"/>
                </a:xfrm>
                <a:custGeom>
                  <a:avLst/>
                  <a:gdLst>
                    <a:gd name="connsiteX0" fmla="*/ 757142 w 1197673"/>
                    <a:gd name="connsiteY0" fmla="*/ 0 h 1125664"/>
                    <a:gd name="connsiteX1" fmla="*/ 1197674 w 1197673"/>
                    <a:gd name="connsiteY1" fmla="*/ 0 h 1125664"/>
                    <a:gd name="connsiteX2" fmla="*/ 448437 w 1197673"/>
                    <a:gd name="connsiteY2" fmla="*/ 1125665 h 1125664"/>
                    <a:gd name="connsiteX3" fmla="*/ 0 w 1197673"/>
                    <a:gd name="connsiteY3" fmla="*/ 1125665 h 1125664"/>
                    <a:gd name="connsiteX4" fmla="*/ 757142 w 1197673"/>
                    <a:gd name="connsiteY4" fmla="*/ 0 h 112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7673" h="1125664">
                      <a:moveTo>
                        <a:pt x="757142" y="0"/>
                      </a:moveTo>
                      <a:lnTo>
                        <a:pt x="1197674" y="0"/>
                      </a:lnTo>
                      <a:lnTo>
                        <a:pt x="448437" y="1125665"/>
                      </a:lnTo>
                      <a:lnTo>
                        <a:pt x="0" y="1125665"/>
                      </a:lnTo>
                      <a:lnTo>
                        <a:pt x="75714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32" name="Retângulo 31">
            <a:extLst>
              <a:ext uri="{FF2B5EF4-FFF2-40B4-BE49-F238E27FC236}">
                <a16:creationId xmlns:a16="http://schemas.microsoft.com/office/drawing/2014/main" id="{2909C483-177B-6E52-61D6-D73A283FA68D}"/>
              </a:ext>
            </a:extLst>
          </p:cNvPr>
          <p:cNvSpPr/>
          <p:nvPr/>
        </p:nvSpPr>
        <p:spPr>
          <a:xfrm>
            <a:off x="-10437" y="6741368"/>
            <a:ext cx="12212875" cy="116632"/>
          </a:xfrm>
          <a:prstGeom prst="rect">
            <a:avLst/>
          </a:prstGeom>
          <a:solidFill>
            <a:srgbClr val="033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2" name="Agrupar 71">
            <a:extLst>
              <a:ext uri="{FF2B5EF4-FFF2-40B4-BE49-F238E27FC236}">
                <a16:creationId xmlns:a16="http://schemas.microsoft.com/office/drawing/2014/main" id="{623A1179-9565-1711-56FC-B70D5E9AD039}"/>
              </a:ext>
            </a:extLst>
          </p:cNvPr>
          <p:cNvGrpSpPr/>
          <p:nvPr/>
        </p:nvGrpSpPr>
        <p:grpSpPr>
          <a:xfrm>
            <a:off x="8724279" y="3076233"/>
            <a:ext cx="2781317" cy="3061944"/>
            <a:chOff x="9040867" y="3451637"/>
            <a:chExt cx="2440319" cy="2686540"/>
          </a:xfrm>
        </p:grpSpPr>
        <p:sp>
          <p:nvSpPr>
            <p:cNvPr id="58" name="Retângulo: Cantos Superiores Arredondados 57">
              <a:extLst>
                <a:ext uri="{FF2B5EF4-FFF2-40B4-BE49-F238E27FC236}">
                  <a16:creationId xmlns:a16="http://schemas.microsoft.com/office/drawing/2014/main" id="{EA65CBA5-ACCC-815D-EDF7-5E6425BE6104}"/>
                </a:ext>
              </a:extLst>
            </p:cNvPr>
            <p:cNvSpPr/>
            <p:nvPr/>
          </p:nvSpPr>
          <p:spPr>
            <a:xfrm>
              <a:off x="10771367" y="3744812"/>
              <a:ext cx="703581" cy="2079709"/>
            </a:xfrm>
            <a:prstGeom prst="round2SameRect">
              <a:avLst/>
            </a:prstGeom>
            <a:solidFill>
              <a:srgbClr val="045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solidFill>
                  <a:srgbClr val="FFC000"/>
                </a:solidFill>
              </a:endParaRPr>
            </a:p>
          </p:txBody>
        </p:sp>
        <p:sp>
          <p:nvSpPr>
            <p:cNvPr id="59" name="Retângulo: Cantos Superiores Arredondados 58">
              <a:extLst>
                <a:ext uri="{FF2B5EF4-FFF2-40B4-BE49-F238E27FC236}">
                  <a16:creationId xmlns:a16="http://schemas.microsoft.com/office/drawing/2014/main" id="{ED6DA446-3282-3860-AC69-58D70035A644}"/>
                </a:ext>
              </a:extLst>
            </p:cNvPr>
            <p:cNvSpPr/>
            <p:nvPr/>
          </p:nvSpPr>
          <p:spPr>
            <a:xfrm>
              <a:off x="9050231" y="4523392"/>
              <a:ext cx="703581" cy="1288213"/>
            </a:xfrm>
            <a:prstGeom prst="round2SameRect">
              <a:avLst/>
            </a:prstGeom>
            <a:solidFill>
              <a:srgbClr val="045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solidFill>
                  <a:srgbClr val="FFC000"/>
                </a:solidFill>
              </a:endParaRP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43563A75-3470-4061-1D29-B2F3A81B246D}"/>
                </a:ext>
              </a:extLst>
            </p:cNvPr>
            <p:cNvSpPr txBox="1"/>
            <p:nvPr/>
          </p:nvSpPr>
          <p:spPr>
            <a:xfrm>
              <a:off x="9040867" y="4169055"/>
              <a:ext cx="7035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b="1" dirty="0">
                  <a:solidFill>
                    <a:srgbClr val="FFFFFF"/>
                  </a:solidFill>
                  <a:latin typeface="YAFdJgT0SHI 0"/>
                </a:rPr>
                <a:t>512,6</a:t>
              </a:r>
              <a:endParaRPr lang="pt-BR" sz="1100" b="1" dirty="0">
                <a:solidFill>
                  <a:srgbClr val="FBB700"/>
                </a:solidFill>
                <a:effectLst/>
                <a:latin typeface="YAFdJgT0SHI 0"/>
              </a:endParaRP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B005A013-0A8F-5945-AFBC-C6DF0D1C7989}"/>
                </a:ext>
              </a:extLst>
            </p:cNvPr>
            <p:cNvSpPr txBox="1"/>
            <p:nvPr/>
          </p:nvSpPr>
          <p:spPr>
            <a:xfrm>
              <a:off x="10770371" y="5830400"/>
              <a:ext cx="703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400" i="0" dirty="0">
                  <a:solidFill>
                    <a:srgbClr val="FFFFFF"/>
                  </a:solidFill>
                  <a:effectLst/>
                  <a:latin typeface="YAFdJgT0SHI 0"/>
                </a:rPr>
                <a:t>2023</a:t>
              </a:r>
            </a:p>
          </p:txBody>
        </p:sp>
        <p:sp>
          <p:nvSpPr>
            <p:cNvPr id="62" name="Retângulo: Cantos Superiores Arredondados 61">
              <a:extLst>
                <a:ext uri="{FF2B5EF4-FFF2-40B4-BE49-F238E27FC236}">
                  <a16:creationId xmlns:a16="http://schemas.microsoft.com/office/drawing/2014/main" id="{8772ADAA-55BC-24AF-0201-3A08D57138A8}"/>
                </a:ext>
              </a:extLst>
            </p:cNvPr>
            <p:cNvSpPr/>
            <p:nvPr/>
          </p:nvSpPr>
          <p:spPr>
            <a:xfrm>
              <a:off x="9901405" y="3991842"/>
              <a:ext cx="703581" cy="1822885"/>
            </a:xfrm>
            <a:prstGeom prst="round2SameRect">
              <a:avLst/>
            </a:prstGeom>
            <a:solidFill>
              <a:srgbClr val="045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solidFill>
                  <a:srgbClr val="FFC000"/>
                </a:solidFill>
              </a:endParaRPr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AA06C65A-788D-3659-93DE-780CA28D226B}"/>
                </a:ext>
              </a:extLst>
            </p:cNvPr>
            <p:cNvSpPr txBox="1"/>
            <p:nvPr/>
          </p:nvSpPr>
          <p:spPr>
            <a:xfrm>
              <a:off x="9867649" y="3656517"/>
              <a:ext cx="7035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b="1" dirty="0">
                  <a:solidFill>
                    <a:srgbClr val="FFFFFF"/>
                  </a:solidFill>
                  <a:latin typeface="YAFdJgT0SHI 0"/>
                </a:rPr>
                <a:t>693,86</a:t>
              </a:r>
              <a:endParaRPr lang="pt-BR" sz="1100" b="1" dirty="0">
                <a:solidFill>
                  <a:srgbClr val="FBB700"/>
                </a:solidFill>
                <a:effectLst/>
                <a:latin typeface="YAFdJgT0SHI 0"/>
              </a:endParaRPr>
            </a:p>
          </p:txBody>
        </p:sp>
        <p:sp>
          <p:nvSpPr>
            <p:cNvPr id="64" name="CaixaDeTexto 63">
              <a:extLst>
                <a:ext uri="{FF2B5EF4-FFF2-40B4-BE49-F238E27FC236}">
                  <a16:creationId xmlns:a16="http://schemas.microsoft.com/office/drawing/2014/main" id="{07EEF641-48A4-DB2B-F8DB-9518215B4511}"/>
                </a:ext>
              </a:extLst>
            </p:cNvPr>
            <p:cNvSpPr txBox="1"/>
            <p:nvPr/>
          </p:nvSpPr>
          <p:spPr>
            <a:xfrm>
              <a:off x="10777606" y="3451637"/>
              <a:ext cx="7035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b="1" dirty="0">
                  <a:solidFill>
                    <a:srgbClr val="FFFFFF"/>
                  </a:solidFill>
                  <a:latin typeface="YAFdJgT0SHI 0"/>
                </a:rPr>
                <a:t>765,5</a:t>
              </a:r>
              <a:endParaRPr lang="pt-BR" sz="1100" b="1" dirty="0">
                <a:solidFill>
                  <a:srgbClr val="FBB700"/>
                </a:solidFill>
                <a:effectLst/>
                <a:latin typeface="YAFdJgT0SHI 0"/>
              </a:endParaRPr>
            </a:p>
          </p:txBody>
        </p: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82E548E2-6445-DACF-2B41-8E34BFECF408}"/>
                </a:ext>
              </a:extLst>
            </p:cNvPr>
            <p:cNvSpPr txBox="1"/>
            <p:nvPr/>
          </p:nvSpPr>
          <p:spPr>
            <a:xfrm>
              <a:off x="9061274" y="5821918"/>
              <a:ext cx="703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400" i="0" dirty="0">
                  <a:solidFill>
                    <a:srgbClr val="FFFFFF"/>
                  </a:solidFill>
                  <a:effectLst/>
                  <a:latin typeface="YAFdJgT0SHI 0"/>
                </a:rPr>
                <a:t>2021</a:t>
              </a:r>
            </a:p>
          </p:txBody>
        </p:sp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id="{9CAFAB87-3F48-E916-59FE-1A43194921D3}"/>
                </a:ext>
              </a:extLst>
            </p:cNvPr>
            <p:cNvSpPr txBox="1"/>
            <p:nvPr/>
          </p:nvSpPr>
          <p:spPr>
            <a:xfrm>
              <a:off x="9910829" y="5811605"/>
              <a:ext cx="703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400" i="0" dirty="0">
                  <a:solidFill>
                    <a:srgbClr val="FFFFFF"/>
                  </a:solidFill>
                  <a:effectLst/>
                  <a:latin typeface="YAFdJgT0SHI 0"/>
                </a:rPr>
                <a:t>2022</a:t>
              </a:r>
            </a:p>
          </p:txBody>
        </p:sp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44637797-04DD-7ADA-D8E8-C667C8ADEE83}"/>
                </a:ext>
              </a:extLst>
            </p:cNvPr>
            <p:cNvSpPr txBox="1"/>
            <p:nvPr/>
          </p:nvSpPr>
          <p:spPr>
            <a:xfrm>
              <a:off x="9385437" y="4694432"/>
              <a:ext cx="703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400" b="1" dirty="0">
                  <a:solidFill>
                    <a:srgbClr val="FFFFFF"/>
                  </a:solidFill>
                  <a:latin typeface="YAFdJgT0SHI 0"/>
                </a:rPr>
                <a:t>35,4%</a:t>
              </a:r>
              <a:endParaRPr lang="pt-BR" sz="1400" b="1" dirty="0">
                <a:solidFill>
                  <a:srgbClr val="FBB700"/>
                </a:solidFill>
                <a:effectLst/>
                <a:latin typeface="YAFdJgT0SHI 0"/>
              </a:endParaRPr>
            </a:p>
          </p:txBody>
        </p:sp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id="{5A599C75-2E50-8239-2D64-52C8BC3BC2D2}"/>
                </a:ext>
              </a:extLst>
            </p:cNvPr>
            <p:cNvSpPr txBox="1"/>
            <p:nvPr/>
          </p:nvSpPr>
          <p:spPr>
            <a:xfrm>
              <a:off x="10326328" y="4248262"/>
              <a:ext cx="703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400" b="1" dirty="0">
                  <a:solidFill>
                    <a:srgbClr val="FFFFFF"/>
                  </a:solidFill>
                  <a:latin typeface="YAFdJgT0SHI 0"/>
                </a:rPr>
                <a:t>10,3 %</a:t>
              </a:r>
              <a:endParaRPr lang="pt-BR" sz="1400" b="1" dirty="0">
                <a:solidFill>
                  <a:srgbClr val="FBB700"/>
                </a:solidFill>
                <a:effectLst/>
                <a:latin typeface="YAFdJgT0SHI 0"/>
              </a:endParaRPr>
            </a:p>
          </p:txBody>
        </p:sp>
      </p:grpSp>
      <p:grpSp>
        <p:nvGrpSpPr>
          <p:cNvPr id="80" name="Agrupar 79">
            <a:extLst>
              <a:ext uri="{FF2B5EF4-FFF2-40B4-BE49-F238E27FC236}">
                <a16:creationId xmlns:a16="http://schemas.microsoft.com/office/drawing/2014/main" id="{A42911E6-AEF2-550D-3900-32F46BB5BED7}"/>
              </a:ext>
            </a:extLst>
          </p:cNvPr>
          <p:cNvGrpSpPr/>
          <p:nvPr/>
        </p:nvGrpSpPr>
        <p:grpSpPr>
          <a:xfrm>
            <a:off x="6647651" y="834717"/>
            <a:ext cx="3205504" cy="1645737"/>
            <a:chOff x="7258050" y="783753"/>
            <a:chExt cx="3205504" cy="1645737"/>
          </a:xfrm>
        </p:grpSpPr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3A8D7D2F-8D97-EB37-B6DA-4E270DEA43D8}"/>
                </a:ext>
              </a:extLst>
            </p:cNvPr>
            <p:cNvSpPr txBox="1"/>
            <p:nvPr/>
          </p:nvSpPr>
          <p:spPr>
            <a:xfrm>
              <a:off x="7258050" y="1721604"/>
              <a:ext cx="3205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25"/>
                </a:spcBef>
              </a:pPr>
              <a:r>
                <a:rPr lang="pt-BR" sz="2000" b="1" dirty="0">
                  <a:solidFill>
                    <a:srgbClr val="FFFFFF"/>
                  </a:solidFill>
                  <a:latin typeface="Montserrat" panose="00000500000000000000" pitchFamily="50" charset="0"/>
                  <a:cs typeface="Trebuchet MS"/>
                </a:rPr>
                <a:t>Investidos nos Micros e Pequenos Portes</a:t>
              </a:r>
              <a:endParaRPr lang="pt-BR" sz="2000" dirty="0">
                <a:latin typeface="Montserrat" panose="00000500000000000000" pitchFamily="50" charset="0"/>
                <a:cs typeface="Trebuchet MS"/>
              </a:endParaRPr>
            </a:p>
          </p:txBody>
        </p:sp>
        <p:sp>
          <p:nvSpPr>
            <p:cNvPr id="76" name="CaixaDeTexto 75">
              <a:extLst>
                <a:ext uri="{FF2B5EF4-FFF2-40B4-BE49-F238E27FC236}">
                  <a16:creationId xmlns:a16="http://schemas.microsoft.com/office/drawing/2014/main" id="{7F03F488-475C-4E0E-2DA2-AD5A39AD6E39}"/>
                </a:ext>
              </a:extLst>
            </p:cNvPr>
            <p:cNvSpPr txBox="1"/>
            <p:nvPr/>
          </p:nvSpPr>
          <p:spPr>
            <a:xfrm>
              <a:off x="7297063" y="783753"/>
              <a:ext cx="313728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500" b="1" spc="-10" dirty="0">
                  <a:solidFill>
                    <a:srgbClr val="F0C727"/>
                  </a:solidFill>
                  <a:latin typeface="Montserrat" panose="00000500000000000000" pitchFamily="50" charset="0"/>
                  <a:cs typeface="Trebuchet MS"/>
                </a:rPr>
                <a:t>R$ </a:t>
              </a:r>
              <a:r>
                <a:rPr lang="pt-BR" sz="5800" b="1" spc="-10" dirty="0">
                  <a:solidFill>
                    <a:srgbClr val="F0C727"/>
                  </a:solidFill>
                  <a:latin typeface="Montserrat" panose="00000500000000000000" pitchFamily="50" charset="0"/>
                  <a:cs typeface="Trebuchet MS"/>
                </a:rPr>
                <a:t>5,9</a:t>
              </a:r>
              <a:r>
                <a:rPr lang="pt-BR" sz="2500" b="1" spc="-10" dirty="0">
                  <a:solidFill>
                    <a:srgbClr val="F0C727"/>
                  </a:solidFill>
                  <a:latin typeface="Montserrat" panose="00000500000000000000" pitchFamily="50" charset="0"/>
                  <a:cs typeface="Trebuchet MS"/>
                </a:rPr>
                <a:t> Bilhões</a:t>
              </a:r>
              <a:endParaRPr lang="pt-BR" sz="2500" dirty="0">
                <a:solidFill>
                  <a:srgbClr val="F0C727"/>
                </a:solidFill>
                <a:latin typeface="Montserrat" panose="00000500000000000000" pitchFamily="50" charset="0"/>
                <a:cs typeface="Trebuchet MS"/>
              </a:endParaRPr>
            </a:p>
          </p:txBody>
        </p:sp>
      </p:grpSp>
      <p:grpSp>
        <p:nvGrpSpPr>
          <p:cNvPr id="79" name="Agrupar 78">
            <a:extLst>
              <a:ext uri="{FF2B5EF4-FFF2-40B4-BE49-F238E27FC236}">
                <a16:creationId xmlns:a16="http://schemas.microsoft.com/office/drawing/2014/main" id="{1C03F833-6B1F-0E0B-1A09-F4E94068D331}"/>
              </a:ext>
            </a:extLst>
          </p:cNvPr>
          <p:cNvGrpSpPr/>
          <p:nvPr/>
        </p:nvGrpSpPr>
        <p:grpSpPr>
          <a:xfrm>
            <a:off x="6596796" y="2644798"/>
            <a:ext cx="3205504" cy="689111"/>
            <a:chOff x="7306028" y="2646973"/>
            <a:chExt cx="3205504" cy="689111"/>
          </a:xfrm>
        </p:grpSpPr>
        <p:sp>
          <p:nvSpPr>
            <p:cNvPr id="77" name="CaixaDeTexto 76">
              <a:extLst>
                <a:ext uri="{FF2B5EF4-FFF2-40B4-BE49-F238E27FC236}">
                  <a16:creationId xmlns:a16="http://schemas.microsoft.com/office/drawing/2014/main" id="{42C40F93-D471-B378-3101-39D4F6769122}"/>
                </a:ext>
              </a:extLst>
            </p:cNvPr>
            <p:cNvSpPr txBox="1"/>
            <p:nvPr/>
          </p:nvSpPr>
          <p:spPr>
            <a:xfrm>
              <a:off x="7846765" y="2966752"/>
              <a:ext cx="2279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1" spc="-10" dirty="0">
                  <a:solidFill>
                    <a:srgbClr val="F0C727"/>
                  </a:solidFill>
                  <a:latin typeface="Montserrat" panose="00000500000000000000" pitchFamily="50" charset="0"/>
                  <a:cs typeface="Trebuchet MS"/>
                </a:rPr>
                <a:t>R$ 765,5 Milhões</a:t>
              </a:r>
              <a:endParaRPr lang="pt-BR" sz="1800" dirty="0">
                <a:solidFill>
                  <a:srgbClr val="F0C727"/>
                </a:solidFill>
                <a:latin typeface="Montserrat" panose="00000500000000000000" pitchFamily="50" charset="0"/>
                <a:cs typeface="Trebuchet MS"/>
              </a:endParaRPr>
            </a:p>
          </p:txBody>
        </p:sp>
        <p:sp>
          <p:nvSpPr>
            <p:cNvPr id="78" name="CaixaDeTexto 77">
              <a:extLst>
                <a:ext uri="{FF2B5EF4-FFF2-40B4-BE49-F238E27FC236}">
                  <a16:creationId xmlns:a16="http://schemas.microsoft.com/office/drawing/2014/main" id="{BA1DCA44-572D-9024-D065-8A1ABF801485}"/>
                </a:ext>
              </a:extLst>
            </p:cNvPr>
            <p:cNvSpPr txBox="1"/>
            <p:nvPr/>
          </p:nvSpPr>
          <p:spPr>
            <a:xfrm>
              <a:off x="7306028" y="2646973"/>
              <a:ext cx="3205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25"/>
                </a:spcBef>
              </a:pPr>
              <a:r>
                <a:rPr lang="pt-BR" sz="2000" b="1" dirty="0">
                  <a:solidFill>
                    <a:srgbClr val="FFFFFF"/>
                  </a:solidFill>
                  <a:latin typeface="Montserrat" panose="00000500000000000000" pitchFamily="50" charset="0"/>
                  <a:cs typeface="Trebuchet MS"/>
                </a:rPr>
                <a:t>PRONAF</a:t>
              </a:r>
              <a:endParaRPr lang="pt-BR" sz="2000" dirty="0">
                <a:latin typeface="Montserrat" panose="00000500000000000000" pitchFamily="50" charset="0"/>
                <a:cs typeface="Trebuchet MS"/>
              </a:endParaRPr>
            </a:p>
          </p:txBody>
        </p:sp>
      </p:grpSp>
      <p:grpSp>
        <p:nvGrpSpPr>
          <p:cNvPr id="86" name="Agrupar 85">
            <a:extLst>
              <a:ext uri="{FF2B5EF4-FFF2-40B4-BE49-F238E27FC236}">
                <a16:creationId xmlns:a16="http://schemas.microsoft.com/office/drawing/2014/main" id="{7AFEAEA8-6790-265A-F923-DDA8A008E294}"/>
              </a:ext>
            </a:extLst>
          </p:cNvPr>
          <p:cNvGrpSpPr/>
          <p:nvPr/>
        </p:nvGrpSpPr>
        <p:grpSpPr>
          <a:xfrm>
            <a:off x="1869375" y="1660999"/>
            <a:ext cx="3606516" cy="870866"/>
            <a:chOff x="1694259" y="1670570"/>
            <a:chExt cx="3606516" cy="870866"/>
          </a:xfrm>
        </p:grpSpPr>
        <p:sp>
          <p:nvSpPr>
            <p:cNvPr id="83" name="CaixaDeTexto 82">
              <a:extLst>
                <a:ext uri="{FF2B5EF4-FFF2-40B4-BE49-F238E27FC236}">
                  <a16:creationId xmlns:a16="http://schemas.microsoft.com/office/drawing/2014/main" id="{087C5651-75C6-B8C5-BC04-33B7B58F1EB0}"/>
                </a:ext>
              </a:extLst>
            </p:cNvPr>
            <p:cNvSpPr txBox="1"/>
            <p:nvPr/>
          </p:nvSpPr>
          <p:spPr>
            <a:xfrm>
              <a:off x="1694259" y="1981414"/>
              <a:ext cx="3606516" cy="560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10000"/>
                </a:lnSpc>
                <a:defRPr/>
              </a:pPr>
              <a:r>
                <a:rPr lang="pt-BR" sz="2800" b="1" dirty="0">
                  <a:solidFill>
                    <a:srgbClr val="FFC000"/>
                  </a:solidFill>
                  <a:latin typeface="Montserrat" panose="00000500000000000000" pitchFamily="2" charset="0"/>
                  <a:cs typeface="Poppins" panose="00000500000000000000" pitchFamily="2" charset="0"/>
                </a:rPr>
                <a:t>R$ 6,7 Bilhões</a:t>
              </a:r>
              <a:endParaRPr lang="pt-BR" sz="2800" dirty="0">
                <a:solidFill>
                  <a:srgbClr val="FFC000"/>
                </a:solidFill>
                <a:latin typeface="Montserrat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84" name="CaixaDeTexto 83">
              <a:extLst>
                <a:ext uri="{FF2B5EF4-FFF2-40B4-BE49-F238E27FC236}">
                  <a16:creationId xmlns:a16="http://schemas.microsoft.com/office/drawing/2014/main" id="{B950826E-DAAA-44B6-4359-C2BD4E9356F1}"/>
                </a:ext>
              </a:extLst>
            </p:cNvPr>
            <p:cNvSpPr txBox="1"/>
            <p:nvPr/>
          </p:nvSpPr>
          <p:spPr>
            <a:xfrm>
              <a:off x="2039285" y="1670570"/>
              <a:ext cx="285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t-BR" dirty="0">
                  <a:solidFill>
                    <a:schemeClr val="bg1"/>
                  </a:solidFill>
                  <a:latin typeface="Montserrat" panose="00000500000000000000" pitchFamily="2" charset="0"/>
                  <a:cs typeface="Poppins" panose="00000500000000000000" pitchFamily="2" charset="0"/>
                </a:rPr>
                <a:t>Linhas Verdes FNO</a:t>
              </a:r>
            </a:p>
          </p:txBody>
        </p:sp>
      </p:grpSp>
      <p:pic>
        <p:nvPicPr>
          <p:cNvPr id="85" name="Gráfico 84">
            <a:extLst>
              <a:ext uri="{FF2B5EF4-FFF2-40B4-BE49-F238E27FC236}">
                <a16:creationId xmlns:a16="http://schemas.microsoft.com/office/drawing/2014/main" id="{3B93AFE1-B651-9D82-D01C-9D12BEABF8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23681" y="1747056"/>
            <a:ext cx="634220" cy="634220"/>
          </a:xfrm>
          <a:prstGeom prst="rect">
            <a:avLst/>
          </a:prstGeom>
        </p:spPr>
      </p:pic>
      <p:cxnSp>
        <p:nvCxnSpPr>
          <p:cNvPr id="89" name="Conector de Seta Reta 88">
            <a:extLst>
              <a:ext uri="{FF2B5EF4-FFF2-40B4-BE49-F238E27FC236}">
                <a16:creationId xmlns:a16="http://schemas.microsoft.com/office/drawing/2014/main" id="{BB9E0B6E-3250-F4D0-4C0D-D3537F84B800}"/>
              </a:ext>
            </a:extLst>
          </p:cNvPr>
          <p:cNvCxnSpPr>
            <a:cxnSpLocks/>
          </p:cNvCxnSpPr>
          <p:nvPr/>
        </p:nvCxnSpPr>
        <p:spPr>
          <a:xfrm flipV="1">
            <a:off x="9037261" y="4292930"/>
            <a:ext cx="2237561" cy="109704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6C74E55-6B85-0B7B-251D-AF602EEEA695}"/>
              </a:ext>
            </a:extLst>
          </p:cNvPr>
          <p:cNvSpPr txBox="1"/>
          <p:nvPr/>
        </p:nvSpPr>
        <p:spPr>
          <a:xfrm>
            <a:off x="578441" y="37963"/>
            <a:ext cx="8359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spc="600" dirty="0">
                <a:solidFill>
                  <a:schemeClr val="bg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FNO - Fundo Constitucional de Financiamento do Norte.</a:t>
            </a:r>
          </a:p>
        </p:txBody>
      </p:sp>
    </p:spTree>
    <p:extLst>
      <p:ext uri="{BB962C8B-B14F-4D97-AF65-F5344CB8AC3E}">
        <p14:creationId xmlns:p14="http://schemas.microsoft.com/office/powerpoint/2010/main" val="176348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-2.70833E-6 -2.96296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5E-6 -1.11111E-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42477 L -4.16667E-6 3.7037E-7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5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3 0.0007 L 3.95833E-6 -1.85185E-6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3 0.00069 L -2.29167E-6 7.40741E-7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-4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5E-6 -1.11111E-6 " pathEditMode="relative" rAng="0" ptsTypes="AA">
                                      <p:cBhvr>
                                        <p:cTn id="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1.875E-6 -3.7037E-7 " pathEditMode="relative" rAng="0" ptsTypes="AA">
                                      <p:cBhvr>
                                        <p:cTn id="9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3.95833E-6 3.7037E-7 " pathEditMode="relative" rAng="0" ptsTypes="AA">
                                      <p:cBhvr>
                                        <p:cTn id="10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25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3 0.00069 L 1.45833E-6 4.81481E-6 " pathEditMode="relative" rAng="0" ptsTypes="AA">
                                      <p:cBhvr>
                                        <p:cTn id="10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-4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E-6 0.42477 L 5E-6 -4.07407E-6 " pathEditMode="relative" rAng="0" ptsTypes="AA">
                                      <p:cBhvr>
                                        <p:cTn id="112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3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8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3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550"/>
                            </p:stCondLst>
                            <p:childTnLst>
                              <p:par>
                                <p:cTn id="126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  <p:bldP spid="34" grpId="1" animBg="1"/>
      <p:bldP spid="37" grpId="0"/>
      <p:bldP spid="37" grpId="1"/>
      <p:bldP spid="51" grpId="0" animBg="1"/>
      <p:bldP spid="51" grpId="1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rma Livre: Forma 47">
            <a:extLst>
              <a:ext uri="{FF2B5EF4-FFF2-40B4-BE49-F238E27FC236}">
                <a16:creationId xmlns:a16="http://schemas.microsoft.com/office/drawing/2014/main" id="{122BEB14-0369-4721-4E6F-00F05A74EC88}"/>
              </a:ext>
            </a:extLst>
          </p:cNvPr>
          <p:cNvSpPr/>
          <p:nvPr/>
        </p:nvSpPr>
        <p:spPr>
          <a:xfrm>
            <a:off x="1925173" y="4246700"/>
            <a:ext cx="10513869" cy="3532517"/>
          </a:xfrm>
          <a:custGeom>
            <a:avLst/>
            <a:gdLst>
              <a:gd name="connsiteX0" fmla="*/ 1187768 w 1688687"/>
              <a:gd name="connsiteY0" fmla="*/ 278497 h 567376"/>
              <a:gd name="connsiteX1" fmla="*/ 1681163 w 1688687"/>
              <a:gd name="connsiteY1" fmla="*/ 167055 h 567376"/>
              <a:gd name="connsiteX2" fmla="*/ 1688687 w 1688687"/>
              <a:gd name="connsiteY2" fmla="*/ 174675 h 567376"/>
              <a:gd name="connsiteX3" fmla="*/ 844391 w 1688687"/>
              <a:gd name="connsiteY3" fmla="*/ 458996 h 567376"/>
              <a:gd name="connsiteX4" fmla="*/ 841438 w 1688687"/>
              <a:gd name="connsiteY4" fmla="*/ 457377 h 567376"/>
              <a:gd name="connsiteX5" fmla="*/ 500920 w 1688687"/>
              <a:gd name="connsiteY5" fmla="*/ 288879 h 567376"/>
              <a:gd name="connsiteX6" fmla="*/ 7525 w 1688687"/>
              <a:gd name="connsiteY6" fmla="*/ 400322 h 567376"/>
              <a:gd name="connsiteX7" fmla="*/ 0 w 1688687"/>
              <a:gd name="connsiteY7" fmla="*/ 392702 h 567376"/>
              <a:gd name="connsiteX8" fmla="*/ 844296 w 1688687"/>
              <a:gd name="connsiteY8" fmla="*/ 108381 h 567376"/>
              <a:gd name="connsiteX9" fmla="*/ 847249 w 1688687"/>
              <a:gd name="connsiteY9" fmla="*/ 109905 h 567376"/>
              <a:gd name="connsiteX10" fmla="*/ 1187768 w 1688687"/>
              <a:gd name="connsiteY10" fmla="*/ 278402 h 56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8687" h="567376">
                <a:moveTo>
                  <a:pt x="1187768" y="278497"/>
                </a:moveTo>
                <a:cubicBezTo>
                  <a:pt x="1357789" y="333171"/>
                  <a:pt x="1423226" y="352602"/>
                  <a:pt x="1681163" y="167055"/>
                </a:cubicBezTo>
                <a:cubicBezTo>
                  <a:pt x="1683544" y="169722"/>
                  <a:pt x="1686020" y="172293"/>
                  <a:pt x="1688687" y="174675"/>
                </a:cubicBezTo>
                <a:cubicBezTo>
                  <a:pt x="1436942" y="632637"/>
                  <a:pt x="1175480" y="635494"/>
                  <a:pt x="844391" y="458996"/>
                </a:cubicBezTo>
                <a:lnTo>
                  <a:pt x="841438" y="457377"/>
                </a:lnTo>
                <a:cubicBezTo>
                  <a:pt x="728663" y="396893"/>
                  <a:pt x="624078" y="328503"/>
                  <a:pt x="500920" y="288879"/>
                </a:cubicBezTo>
                <a:cubicBezTo>
                  <a:pt x="330898" y="234206"/>
                  <a:pt x="265462" y="214775"/>
                  <a:pt x="7525" y="400322"/>
                </a:cubicBezTo>
                <a:cubicBezTo>
                  <a:pt x="5144" y="397655"/>
                  <a:pt x="2667" y="395083"/>
                  <a:pt x="0" y="392702"/>
                </a:cubicBezTo>
                <a:cubicBezTo>
                  <a:pt x="251746" y="-65260"/>
                  <a:pt x="513207" y="-68118"/>
                  <a:pt x="844296" y="108381"/>
                </a:cubicBezTo>
                <a:lnTo>
                  <a:pt x="847249" y="109905"/>
                </a:lnTo>
                <a:cubicBezTo>
                  <a:pt x="960025" y="170388"/>
                  <a:pt x="1064609" y="238778"/>
                  <a:pt x="1187768" y="278402"/>
                </a:cubicBezTo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678561A-F511-2893-CE2B-146A4DB43239}"/>
              </a:ext>
            </a:extLst>
          </p:cNvPr>
          <p:cNvGrpSpPr/>
          <p:nvPr/>
        </p:nvGrpSpPr>
        <p:grpSpPr>
          <a:xfrm>
            <a:off x="-97441" y="0"/>
            <a:ext cx="12289441" cy="306758"/>
            <a:chOff x="-97441" y="0"/>
            <a:chExt cx="12289441" cy="306758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214749B4-EF1B-72C8-B801-CD6B1CCC6D4A}"/>
                </a:ext>
              </a:extLst>
            </p:cNvPr>
            <p:cNvGrpSpPr/>
            <p:nvPr/>
          </p:nvGrpSpPr>
          <p:grpSpPr>
            <a:xfrm>
              <a:off x="-97441" y="0"/>
              <a:ext cx="12289441" cy="306758"/>
              <a:chOff x="-97441" y="0"/>
              <a:chExt cx="12289441" cy="306758"/>
            </a:xfrm>
          </p:grpSpPr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40696FD5-213F-B4E2-03C7-FAAD81B4664D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306758"/>
              </a:xfrm>
              <a:prstGeom prst="rect">
                <a:avLst/>
              </a:prstGeom>
              <a:solidFill>
                <a:srgbClr val="033F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grpSp>
            <p:nvGrpSpPr>
              <p:cNvPr id="28" name="Agrupar 27">
                <a:extLst>
                  <a:ext uri="{FF2B5EF4-FFF2-40B4-BE49-F238E27FC236}">
                    <a16:creationId xmlns:a16="http://schemas.microsoft.com/office/drawing/2014/main" id="{E49851C8-A81A-5F6F-E974-CDE9C9581903}"/>
                  </a:ext>
                </a:extLst>
              </p:cNvPr>
              <p:cNvGrpSpPr/>
              <p:nvPr/>
            </p:nvGrpSpPr>
            <p:grpSpPr>
              <a:xfrm>
                <a:off x="-97441" y="14880"/>
                <a:ext cx="720080" cy="276999"/>
                <a:chOff x="-729797" y="-30840"/>
                <a:chExt cx="720080" cy="276999"/>
              </a:xfrm>
            </p:grpSpPr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BBB6BC30-372D-701A-9A5D-53F61AFE6638}"/>
                    </a:ext>
                  </a:extLst>
                </p:cNvPr>
                <p:cNvSpPr txBox="1"/>
                <p:nvPr/>
              </p:nvSpPr>
              <p:spPr>
                <a:xfrm>
                  <a:off x="-729797" y="-30840"/>
                  <a:ext cx="7200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200" b="1" dirty="0">
                      <a:solidFill>
                        <a:srgbClr val="FBB914"/>
                      </a:solidFill>
                      <a:latin typeface="Montserrat" panose="00000500000000000000" pitchFamily="2" charset="0"/>
                      <a:cs typeface="Poppins" panose="00000500000000000000" pitchFamily="2" charset="0"/>
                    </a:rPr>
                    <a:t>0</a:t>
                  </a:r>
                  <a:fld id="{4AAD895C-653A-4DC3-B843-50821B12EA04}" type="slidenum">
                    <a:rPr lang="pt-BR" sz="1200" b="1" smtClean="0">
                      <a:solidFill>
                        <a:srgbClr val="FBB914"/>
                      </a:solidFill>
                      <a:latin typeface="Montserrat" panose="00000500000000000000" pitchFamily="2" charset="0"/>
                      <a:cs typeface="Poppins" panose="00000500000000000000" pitchFamily="2" charset="0"/>
                    </a:rPr>
                    <a:pPr algn="ctr"/>
                    <a:t>4</a:t>
                  </a:fld>
                  <a:endParaRPr lang="pt-BR" sz="1200" b="1" dirty="0">
                    <a:solidFill>
                      <a:srgbClr val="FBB914"/>
                    </a:solidFill>
                    <a:latin typeface="Montserrat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  <p:cxnSp>
              <p:nvCxnSpPr>
                <p:cNvPr id="31" name="Conector reto 30">
                  <a:extLst>
                    <a:ext uri="{FF2B5EF4-FFF2-40B4-BE49-F238E27FC236}">
                      <a16:creationId xmlns:a16="http://schemas.microsoft.com/office/drawing/2014/main" id="{5C9D7C74-26C5-ACCB-FD98-E28CD7F661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19825" y="-353"/>
                  <a:ext cx="0" cy="21602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6DD5E104-E4C0-CB1B-3491-8AADA6C58518}"/>
                </a:ext>
              </a:extLst>
            </p:cNvPr>
            <p:cNvGrpSpPr/>
            <p:nvPr/>
          </p:nvGrpSpPr>
          <p:grpSpPr>
            <a:xfrm>
              <a:off x="10632504" y="44624"/>
              <a:ext cx="1447649" cy="204077"/>
              <a:chOff x="9501107" y="6158129"/>
              <a:chExt cx="900933" cy="127006"/>
            </a:xfrm>
          </p:grpSpPr>
          <p:grpSp>
            <p:nvGrpSpPr>
              <p:cNvPr id="7" name="Agrupar 6">
                <a:extLst>
                  <a:ext uri="{FF2B5EF4-FFF2-40B4-BE49-F238E27FC236}">
                    <a16:creationId xmlns:a16="http://schemas.microsoft.com/office/drawing/2014/main" id="{482A2890-DF8E-6FB7-FB17-B0749BC8FFDA}"/>
                  </a:ext>
                </a:extLst>
              </p:cNvPr>
              <p:cNvGrpSpPr/>
              <p:nvPr/>
            </p:nvGrpSpPr>
            <p:grpSpPr>
              <a:xfrm>
                <a:off x="9693535" y="6219942"/>
                <a:ext cx="708505" cy="65193"/>
                <a:chOff x="13800856" y="5798995"/>
                <a:chExt cx="3152012" cy="290035"/>
              </a:xfrm>
              <a:solidFill>
                <a:schemeClr val="bg1"/>
              </a:solidFill>
            </p:grpSpPr>
            <p:sp>
              <p:nvSpPr>
                <p:cNvPr id="12" name="Forma Livre: Forma 11">
                  <a:extLst>
                    <a:ext uri="{FF2B5EF4-FFF2-40B4-BE49-F238E27FC236}">
                      <a16:creationId xmlns:a16="http://schemas.microsoft.com/office/drawing/2014/main" id="{03C43E43-ED62-6EF4-4075-08429B4E26A0}"/>
                    </a:ext>
                  </a:extLst>
                </p:cNvPr>
                <p:cNvSpPr/>
                <p:nvPr/>
              </p:nvSpPr>
              <p:spPr>
                <a:xfrm>
                  <a:off x="15588412" y="5861479"/>
                  <a:ext cx="238410" cy="223647"/>
                </a:xfrm>
                <a:custGeom>
                  <a:avLst/>
                  <a:gdLst>
                    <a:gd name="connsiteX0" fmla="*/ 98393 w 238410"/>
                    <a:gd name="connsiteY0" fmla="*/ 223647 h 223647"/>
                    <a:gd name="connsiteX1" fmla="*/ 135826 w 238410"/>
                    <a:gd name="connsiteY1" fmla="*/ 223647 h 223647"/>
                    <a:gd name="connsiteX2" fmla="*/ 183928 w 238410"/>
                    <a:gd name="connsiteY2" fmla="*/ 53816 h 223647"/>
                    <a:gd name="connsiteX3" fmla="*/ 184499 w 238410"/>
                    <a:gd name="connsiteY3" fmla="*/ 53816 h 223647"/>
                    <a:gd name="connsiteX4" fmla="*/ 184499 w 238410"/>
                    <a:gd name="connsiteY4" fmla="*/ 223647 h 223647"/>
                    <a:gd name="connsiteX5" fmla="*/ 238411 w 238410"/>
                    <a:gd name="connsiteY5" fmla="*/ 223647 h 223647"/>
                    <a:gd name="connsiteX6" fmla="*/ 238411 w 238410"/>
                    <a:gd name="connsiteY6" fmla="*/ 0 h 223647"/>
                    <a:gd name="connsiteX7" fmla="*/ 151829 w 238410"/>
                    <a:gd name="connsiteY7" fmla="*/ 0 h 223647"/>
                    <a:gd name="connsiteX8" fmla="*/ 119158 w 238410"/>
                    <a:gd name="connsiteY8" fmla="*/ 140399 h 223647"/>
                    <a:gd name="connsiteX9" fmla="*/ 118491 w 238410"/>
                    <a:gd name="connsiteY9" fmla="*/ 140399 h 223647"/>
                    <a:gd name="connsiteX10" fmla="*/ 88773 w 238410"/>
                    <a:gd name="connsiteY10" fmla="*/ 0 h 223647"/>
                    <a:gd name="connsiteX11" fmla="*/ 0 w 238410"/>
                    <a:gd name="connsiteY11" fmla="*/ 0 h 223647"/>
                    <a:gd name="connsiteX12" fmla="*/ 0 w 238410"/>
                    <a:gd name="connsiteY12" fmla="*/ 223647 h 223647"/>
                    <a:gd name="connsiteX13" fmla="*/ 52483 w 238410"/>
                    <a:gd name="connsiteY13" fmla="*/ 223647 h 223647"/>
                    <a:gd name="connsiteX14" fmla="*/ 52483 w 238410"/>
                    <a:gd name="connsiteY14" fmla="*/ 53816 h 223647"/>
                    <a:gd name="connsiteX15" fmla="*/ 53150 w 238410"/>
                    <a:gd name="connsiteY15" fmla="*/ 53816 h 223647"/>
                    <a:gd name="connsiteX16" fmla="*/ 98393 w 238410"/>
                    <a:gd name="connsiteY16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38410" h="223647">
                      <a:moveTo>
                        <a:pt x="98393" y="223647"/>
                      </a:moveTo>
                      <a:lnTo>
                        <a:pt x="135826" y="223647"/>
                      </a:lnTo>
                      <a:lnTo>
                        <a:pt x="183928" y="53816"/>
                      </a:lnTo>
                      <a:lnTo>
                        <a:pt x="184499" y="53816"/>
                      </a:lnTo>
                      <a:lnTo>
                        <a:pt x="184499" y="223647"/>
                      </a:lnTo>
                      <a:lnTo>
                        <a:pt x="238411" y="223647"/>
                      </a:lnTo>
                      <a:lnTo>
                        <a:pt x="238411" y="0"/>
                      </a:lnTo>
                      <a:lnTo>
                        <a:pt x="151829" y="0"/>
                      </a:lnTo>
                      <a:lnTo>
                        <a:pt x="119158" y="140399"/>
                      </a:lnTo>
                      <a:lnTo>
                        <a:pt x="118491" y="140399"/>
                      </a:lnTo>
                      <a:lnTo>
                        <a:pt x="88773" y="0"/>
                      </a:lnTo>
                      <a:lnTo>
                        <a:pt x="0" y="0"/>
                      </a:lnTo>
                      <a:lnTo>
                        <a:pt x="0" y="223647"/>
                      </a:lnTo>
                      <a:lnTo>
                        <a:pt x="52483" y="223647"/>
                      </a:lnTo>
                      <a:lnTo>
                        <a:pt x="52483" y="53816"/>
                      </a:lnTo>
                      <a:lnTo>
                        <a:pt x="53150" y="53816"/>
                      </a:lnTo>
                      <a:lnTo>
                        <a:pt x="98393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3" name="Forma Livre: Forma 12">
                  <a:extLst>
                    <a:ext uri="{FF2B5EF4-FFF2-40B4-BE49-F238E27FC236}">
                      <a16:creationId xmlns:a16="http://schemas.microsoft.com/office/drawing/2014/main" id="{031DE02E-0E21-23C6-E901-A3303DAE66E8}"/>
                    </a:ext>
                  </a:extLst>
                </p:cNvPr>
                <p:cNvSpPr/>
                <p:nvPr/>
              </p:nvSpPr>
              <p:spPr>
                <a:xfrm>
                  <a:off x="16057233" y="5861479"/>
                  <a:ext cx="153447" cy="223647"/>
                </a:xfrm>
                <a:custGeom>
                  <a:avLst/>
                  <a:gdLst>
                    <a:gd name="connsiteX0" fmla="*/ 0 w 153447"/>
                    <a:gd name="connsiteY0" fmla="*/ 223647 h 223647"/>
                    <a:gd name="connsiteX1" fmla="*/ 153448 w 153447"/>
                    <a:gd name="connsiteY1" fmla="*/ 223647 h 223647"/>
                    <a:gd name="connsiteX2" fmla="*/ 153448 w 153447"/>
                    <a:gd name="connsiteY2" fmla="*/ 179451 h 223647"/>
                    <a:gd name="connsiteX3" fmla="*/ 63722 w 153447"/>
                    <a:gd name="connsiteY3" fmla="*/ 179451 h 223647"/>
                    <a:gd name="connsiteX4" fmla="*/ 152495 w 153447"/>
                    <a:gd name="connsiteY4" fmla="*/ 47720 h 223647"/>
                    <a:gd name="connsiteX5" fmla="*/ 152495 w 153447"/>
                    <a:gd name="connsiteY5" fmla="*/ 0 h 223647"/>
                    <a:gd name="connsiteX6" fmla="*/ 1905 w 153447"/>
                    <a:gd name="connsiteY6" fmla="*/ 0 h 223647"/>
                    <a:gd name="connsiteX7" fmla="*/ 1905 w 153447"/>
                    <a:gd name="connsiteY7" fmla="*/ 44196 h 223647"/>
                    <a:gd name="connsiteX8" fmla="*/ 85820 w 153447"/>
                    <a:gd name="connsiteY8" fmla="*/ 44196 h 223647"/>
                    <a:gd name="connsiteX9" fmla="*/ 0 w 153447"/>
                    <a:gd name="connsiteY9" fmla="*/ 173641 h 223647"/>
                    <a:gd name="connsiteX10" fmla="*/ 0 w 153447"/>
                    <a:gd name="connsiteY10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3447" h="223647">
                      <a:moveTo>
                        <a:pt x="0" y="223647"/>
                      </a:moveTo>
                      <a:lnTo>
                        <a:pt x="153448" y="223647"/>
                      </a:lnTo>
                      <a:lnTo>
                        <a:pt x="153448" y="179451"/>
                      </a:lnTo>
                      <a:lnTo>
                        <a:pt x="63722" y="179451"/>
                      </a:lnTo>
                      <a:lnTo>
                        <a:pt x="152495" y="47720"/>
                      </a:lnTo>
                      <a:lnTo>
                        <a:pt x="152495" y="0"/>
                      </a:lnTo>
                      <a:lnTo>
                        <a:pt x="1905" y="0"/>
                      </a:lnTo>
                      <a:lnTo>
                        <a:pt x="1905" y="44196"/>
                      </a:lnTo>
                      <a:lnTo>
                        <a:pt x="85820" y="44196"/>
                      </a:lnTo>
                      <a:lnTo>
                        <a:pt x="0" y="173641"/>
                      </a:ln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4" name="Forma Livre: Forma 13">
                  <a:extLst>
                    <a:ext uri="{FF2B5EF4-FFF2-40B4-BE49-F238E27FC236}">
                      <a16:creationId xmlns:a16="http://schemas.microsoft.com/office/drawing/2014/main" id="{5BC4E1F0-A3E9-9518-10A6-7D3ADCB43351}"/>
                    </a:ext>
                  </a:extLst>
                </p:cNvPr>
                <p:cNvSpPr/>
                <p:nvPr/>
              </p:nvSpPr>
              <p:spPr>
                <a:xfrm>
                  <a:off x="16225730" y="5798995"/>
                  <a:ext cx="198691" cy="289941"/>
                </a:xfrm>
                <a:custGeom>
                  <a:avLst/>
                  <a:gdLst>
                    <a:gd name="connsiteX0" fmla="*/ 61246 w 198691"/>
                    <a:gd name="connsiteY0" fmla="*/ 174308 h 289941"/>
                    <a:gd name="connsiteX1" fmla="*/ 99060 w 198691"/>
                    <a:gd name="connsiteY1" fmla="*/ 101537 h 289941"/>
                    <a:gd name="connsiteX2" fmla="*/ 136589 w 198691"/>
                    <a:gd name="connsiteY2" fmla="*/ 174308 h 289941"/>
                    <a:gd name="connsiteX3" fmla="*/ 99060 w 198691"/>
                    <a:gd name="connsiteY3" fmla="*/ 247079 h 289941"/>
                    <a:gd name="connsiteX4" fmla="*/ 98774 w 198691"/>
                    <a:gd name="connsiteY4" fmla="*/ 247079 h 289941"/>
                    <a:gd name="connsiteX5" fmla="*/ 61246 w 198691"/>
                    <a:gd name="connsiteY5" fmla="*/ 174308 h 289941"/>
                    <a:gd name="connsiteX6" fmla="*/ 0 w 198691"/>
                    <a:gd name="connsiteY6" fmla="*/ 174308 h 289941"/>
                    <a:gd name="connsiteX7" fmla="*/ 99346 w 198691"/>
                    <a:gd name="connsiteY7" fmla="*/ 289941 h 289941"/>
                    <a:gd name="connsiteX8" fmla="*/ 198692 w 198691"/>
                    <a:gd name="connsiteY8" fmla="*/ 174308 h 289941"/>
                    <a:gd name="connsiteX9" fmla="*/ 99346 w 198691"/>
                    <a:gd name="connsiteY9" fmla="*/ 58674 h 289941"/>
                    <a:gd name="connsiteX10" fmla="*/ 0 w 198691"/>
                    <a:gd name="connsiteY10" fmla="*/ 174308 h 289941"/>
                    <a:gd name="connsiteX11" fmla="*/ 72771 w 198691"/>
                    <a:gd name="connsiteY11" fmla="*/ 0 h 289941"/>
                    <a:gd name="connsiteX12" fmla="*/ 50006 w 198691"/>
                    <a:gd name="connsiteY12" fmla="*/ 46768 h 289941"/>
                    <a:gd name="connsiteX13" fmla="*/ 86582 w 198691"/>
                    <a:gd name="connsiteY13" fmla="*/ 46768 h 289941"/>
                    <a:gd name="connsiteX14" fmla="*/ 99060 w 198691"/>
                    <a:gd name="connsiteY14" fmla="*/ 19812 h 289941"/>
                    <a:gd name="connsiteX15" fmla="*/ 112204 w 198691"/>
                    <a:gd name="connsiteY15" fmla="*/ 46768 h 289941"/>
                    <a:gd name="connsiteX16" fmla="*/ 148685 w 198691"/>
                    <a:gd name="connsiteY16" fmla="*/ 46768 h 289941"/>
                    <a:gd name="connsiteX17" fmla="*/ 126587 w 198691"/>
                    <a:gd name="connsiteY17" fmla="*/ 0 h 289941"/>
                    <a:gd name="connsiteX18" fmla="*/ 72771 w 198691"/>
                    <a:gd name="connsiteY18" fmla="*/ 0 h 289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8691" h="289941">
                      <a:moveTo>
                        <a:pt x="61246" y="174308"/>
                      </a:moveTo>
                      <a:cubicBezTo>
                        <a:pt x="61246" y="130778"/>
                        <a:pt x="73438" y="101537"/>
                        <a:pt x="99060" y="101537"/>
                      </a:cubicBezTo>
                      <a:cubicBezTo>
                        <a:pt x="124682" y="101537"/>
                        <a:pt x="136589" y="130683"/>
                        <a:pt x="136589" y="174308"/>
                      </a:cubicBezTo>
                      <a:cubicBezTo>
                        <a:pt x="136589" y="218504"/>
                        <a:pt x="124397" y="247079"/>
                        <a:pt x="99060" y="247079"/>
                      </a:cubicBezTo>
                      <a:lnTo>
                        <a:pt x="98774" y="247079"/>
                      </a:lnTo>
                      <a:cubicBezTo>
                        <a:pt x="73438" y="247079"/>
                        <a:pt x="61246" y="218599"/>
                        <a:pt x="61246" y="174308"/>
                      </a:cubicBezTo>
                      <a:moveTo>
                        <a:pt x="0" y="174308"/>
                      </a:moveTo>
                      <a:cubicBezTo>
                        <a:pt x="0" y="257270"/>
                        <a:pt x="50578" y="289941"/>
                        <a:pt x="99346" y="289941"/>
                      </a:cubicBezTo>
                      <a:cubicBezTo>
                        <a:pt x="148114" y="289941"/>
                        <a:pt x="198692" y="257270"/>
                        <a:pt x="198692" y="174308"/>
                      </a:cubicBezTo>
                      <a:cubicBezTo>
                        <a:pt x="198692" y="91345"/>
                        <a:pt x="148018" y="58674"/>
                        <a:pt x="99346" y="58674"/>
                      </a:cubicBezTo>
                      <a:cubicBezTo>
                        <a:pt x="50673" y="58674"/>
                        <a:pt x="0" y="91345"/>
                        <a:pt x="0" y="174308"/>
                      </a:cubicBezTo>
                      <a:close/>
                      <a:moveTo>
                        <a:pt x="72771" y="0"/>
                      </a:moveTo>
                      <a:lnTo>
                        <a:pt x="50006" y="46768"/>
                      </a:lnTo>
                      <a:lnTo>
                        <a:pt x="86582" y="46768"/>
                      </a:lnTo>
                      <a:lnTo>
                        <a:pt x="99060" y="19812"/>
                      </a:lnTo>
                      <a:lnTo>
                        <a:pt x="112204" y="46768"/>
                      </a:lnTo>
                      <a:lnTo>
                        <a:pt x="148685" y="46768"/>
                      </a:lnTo>
                      <a:lnTo>
                        <a:pt x="126587" y="0"/>
                      </a:lnTo>
                      <a:lnTo>
                        <a:pt x="72771" y="0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" name="Forma Livre: Forma 14">
                  <a:extLst>
                    <a:ext uri="{FF2B5EF4-FFF2-40B4-BE49-F238E27FC236}">
                      <a16:creationId xmlns:a16="http://schemas.microsoft.com/office/drawing/2014/main" id="{1F37BD4E-5272-F879-EDF8-2296923269B5}"/>
                    </a:ext>
                  </a:extLst>
                </p:cNvPr>
                <p:cNvSpPr/>
                <p:nvPr/>
              </p:nvSpPr>
              <p:spPr>
                <a:xfrm>
                  <a:off x="13987260" y="5861479"/>
                  <a:ext cx="211836" cy="223647"/>
                </a:xfrm>
                <a:custGeom>
                  <a:avLst/>
                  <a:gdLst>
                    <a:gd name="connsiteX0" fmla="*/ 57721 w 211836"/>
                    <a:gd name="connsiteY0" fmla="*/ 223647 h 223647"/>
                    <a:gd name="connsiteX1" fmla="*/ 0 w 211836"/>
                    <a:gd name="connsiteY1" fmla="*/ 223647 h 223647"/>
                    <a:gd name="connsiteX2" fmla="*/ 74390 w 211836"/>
                    <a:gd name="connsiteY2" fmla="*/ 0 h 223647"/>
                    <a:gd name="connsiteX3" fmla="*/ 140684 w 211836"/>
                    <a:gd name="connsiteY3" fmla="*/ 0 h 223647"/>
                    <a:gd name="connsiteX4" fmla="*/ 211836 w 211836"/>
                    <a:gd name="connsiteY4" fmla="*/ 223647 h 223647"/>
                    <a:gd name="connsiteX5" fmla="*/ 149638 w 211836"/>
                    <a:gd name="connsiteY5" fmla="*/ 223647 h 223647"/>
                    <a:gd name="connsiteX6" fmla="*/ 107061 w 211836"/>
                    <a:gd name="connsiteY6" fmla="*/ 45529 h 223647"/>
                    <a:gd name="connsiteX7" fmla="*/ 57721 w 211836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836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390" y="0"/>
                      </a:lnTo>
                      <a:lnTo>
                        <a:pt x="140684" y="0"/>
                      </a:lnTo>
                      <a:lnTo>
                        <a:pt x="211836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6" name="Forma Livre: Forma 15">
                  <a:extLst>
                    <a:ext uri="{FF2B5EF4-FFF2-40B4-BE49-F238E27FC236}">
                      <a16:creationId xmlns:a16="http://schemas.microsoft.com/office/drawing/2014/main" id="{89F8F94C-F3C9-C40B-61CC-74DD89A216E0}"/>
                    </a:ext>
                  </a:extLst>
                </p:cNvPr>
                <p:cNvSpPr/>
                <p:nvPr/>
              </p:nvSpPr>
              <p:spPr>
                <a:xfrm>
                  <a:off x="14213669" y="5861479"/>
                  <a:ext cx="181641" cy="223647"/>
                </a:xfrm>
                <a:custGeom>
                  <a:avLst/>
                  <a:gdLst>
                    <a:gd name="connsiteX0" fmla="*/ 111157 w 181641"/>
                    <a:gd name="connsiteY0" fmla="*/ 223647 h 223647"/>
                    <a:gd name="connsiteX1" fmla="*/ 53816 w 181641"/>
                    <a:gd name="connsiteY1" fmla="*/ 68580 h 223647"/>
                    <a:gd name="connsiteX2" fmla="*/ 52578 w 181641"/>
                    <a:gd name="connsiteY2" fmla="*/ 68580 h 223647"/>
                    <a:gd name="connsiteX3" fmla="*/ 52578 w 181641"/>
                    <a:gd name="connsiteY3" fmla="*/ 223647 h 223647"/>
                    <a:gd name="connsiteX4" fmla="*/ 0 w 181641"/>
                    <a:gd name="connsiteY4" fmla="*/ 223647 h 223647"/>
                    <a:gd name="connsiteX5" fmla="*/ 0 w 181641"/>
                    <a:gd name="connsiteY5" fmla="*/ 0 h 223647"/>
                    <a:gd name="connsiteX6" fmla="*/ 69818 w 181641"/>
                    <a:gd name="connsiteY6" fmla="*/ 0 h 223647"/>
                    <a:gd name="connsiteX7" fmla="*/ 128492 w 181641"/>
                    <a:gd name="connsiteY7" fmla="*/ 154115 h 223647"/>
                    <a:gd name="connsiteX8" fmla="*/ 129159 w 181641"/>
                    <a:gd name="connsiteY8" fmla="*/ 0 h 223647"/>
                    <a:gd name="connsiteX9" fmla="*/ 181642 w 181641"/>
                    <a:gd name="connsiteY9" fmla="*/ 0 h 223647"/>
                    <a:gd name="connsiteX10" fmla="*/ 181642 w 181641"/>
                    <a:gd name="connsiteY10" fmla="*/ 223647 h 223647"/>
                    <a:gd name="connsiteX11" fmla="*/ 111157 w 181641"/>
                    <a:gd name="connsiteY11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1641" h="223647">
                      <a:moveTo>
                        <a:pt x="111157" y="223647"/>
                      </a:moveTo>
                      <a:lnTo>
                        <a:pt x="53816" y="68580"/>
                      </a:lnTo>
                      <a:lnTo>
                        <a:pt x="52578" y="68580"/>
                      </a:lnTo>
                      <a:lnTo>
                        <a:pt x="52578" y="223647"/>
                      </a:lnTo>
                      <a:lnTo>
                        <a:pt x="0" y="223647"/>
                      </a:lnTo>
                      <a:lnTo>
                        <a:pt x="0" y="0"/>
                      </a:lnTo>
                      <a:lnTo>
                        <a:pt x="69818" y="0"/>
                      </a:lnTo>
                      <a:lnTo>
                        <a:pt x="128492" y="154115"/>
                      </a:lnTo>
                      <a:lnTo>
                        <a:pt x="129159" y="0"/>
                      </a:lnTo>
                      <a:lnTo>
                        <a:pt x="181642" y="0"/>
                      </a:lnTo>
                      <a:lnTo>
                        <a:pt x="181642" y="223647"/>
                      </a:lnTo>
                      <a:lnTo>
                        <a:pt x="111157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7" name="Forma Livre: Forma 16">
                  <a:extLst>
                    <a:ext uri="{FF2B5EF4-FFF2-40B4-BE49-F238E27FC236}">
                      <a16:creationId xmlns:a16="http://schemas.microsoft.com/office/drawing/2014/main" id="{38800513-FA8B-4316-B915-FB05B2665BBA}"/>
                    </a:ext>
                  </a:extLst>
                </p:cNvPr>
                <p:cNvSpPr/>
                <p:nvPr/>
              </p:nvSpPr>
              <p:spPr>
                <a:xfrm>
                  <a:off x="14417980" y="5857764"/>
                  <a:ext cx="166687" cy="231266"/>
                </a:xfrm>
                <a:custGeom>
                  <a:avLst/>
                  <a:gdLst>
                    <a:gd name="connsiteX0" fmla="*/ 164116 w 166687"/>
                    <a:gd name="connsiteY0" fmla="*/ 170688 h 231266"/>
                    <a:gd name="connsiteX1" fmla="*/ 166688 w 166687"/>
                    <a:gd name="connsiteY1" fmla="*/ 222599 h 231266"/>
                    <a:gd name="connsiteX2" fmla="*/ 111538 w 166687"/>
                    <a:gd name="connsiteY2" fmla="*/ 231267 h 231266"/>
                    <a:gd name="connsiteX3" fmla="*/ 0 w 166687"/>
                    <a:gd name="connsiteY3" fmla="*/ 114014 h 231266"/>
                    <a:gd name="connsiteX4" fmla="*/ 111157 w 166687"/>
                    <a:gd name="connsiteY4" fmla="*/ 0 h 231266"/>
                    <a:gd name="connsiteX5" fmla="*/ 165259 w 166687"/>
                    <a:gd name="connsiteY5" fmla="*/ 10287 h 231266"/>
                    <a:gd name="connsiteX6" fmla="*/ 162020 w 166687"/>
                    <a:gd name="connsiteY6" fmla="*/ 59627 h 231266"/>
                    <a:gd name="connsiteX7" fmla="*/ 118491 w 166687"/>
                    <a:gd name="connsiteY7" fmla="*/ 46768 h 231266"/>
                    <a:gd name="connsiteX8" fmla="*/ 62103 w 166687"/>
                    <a:gd name="connsiteY8" fmla="*/ 115348 h 231266"/>
                    <a:gd name="connsiteX9" fmla="*/ 121063 w 166687"/>
                    <a:gd name="connsiteY9" fmla="*/ 183261 h 231266"/>
                    <a:gd name="connsiteX10" fmla="*/ 164021 w 166687"/>
                    <a:gd name="connsiteY10" fmla="*/ 170783 h 23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6687" h="231266">
                      <a:moveTo>
                        <a:pt x="164116" y="170688"/>
                      </a:moveTo>
                      <a:lnTo>
                        <a:pt x="166688" y="222599"/>
                      </a:lnTo>
                      <a:cubicBezTo>
                        <a:pt x="147733" y="228410"/>
                        <a:pt x="128588" y="231267"/>
                        <a:pt x="111538" y="231267"/>
                      </a:cubicBezTo>
                      <a:cubicBezTo>
                        <a:pt x="46482" y="231267"/>
                        <a:pt x="0" y="192500"/>
                        <a:pt x="0" y="114014"/>
                      </a:cubicBezTo>
                      <a:cubicBezTo>
                        <a:pt x="0" y="48006"/>
                        <a:pt x="37814" y="0"/>
                        <a:pt x="111157" y="0"/>
                      </a:cubicBezTo>
                      <a:cubicBezTo>
                        <a:pt x="140303" y="0"/>
                        <a:pt x="159829" y="8001"/>
                        <a:pt x="165259" y="10287"/>
                      </a:cubicBezTo>
                      <a:lnTo>
                        <a:pt x="162020" y="59627"/>
                      </a:lnTo>
                      <a:cubicBezTo>
                        <a:pt x="154972" y="55436"/>
                        <a:pt x="137350" y="46768"/>
                        <a:pt x="118491" y="46768"/>
                      </a:cubicBezTo>
                      <a:cubicBezTo>
                        <a:pt x="80010" y="46768"/>
                        <a:pt x="62103" y="71723"/>
                        <a:pt x="62103" y="115348"/>
                      </a:cubicBezTo>
                      <a:cubicBezTo>
                        <a:pt x="62103" y="153829"/>
                        <a:pt x="83248" y="183261"/>
                        <a:pt x="121063" y="183261"/>
                      </a:cubicBezTo>
                      <a:cubicBezTo>
                        <a:pt x="142494" y="183261"/>
                        <a:pt x="158210" y="174593"/>
                        <a:pt x="164021" y="170783"/>
                      </a:cubicBezTo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8" name="Forma Livre: Forma 17">
                  <a:extLst>
                    <a:ext uri="{FF2B5EF4-FFF2-40B4-BE49-F238E27FC236}">
                      <a16:creationId xmlns:a16="http://schemas.microsoft.com/office/drawing/2014/main" id="{61386D33-E58E-647F-3344-1F8CC50EED83}"/>
                    </a:ext>
                  </a:extLst>
                </p:cNvPr>
                <p:cNvSpPr/>
                <p:nvPr/>
              </p:nvSpPr>
              <p:spPr>
                <a:xfrm>
                  <a:off x="14595145" y="5857669"/>
                  <a:ext cx="198691" cy="231266"/>
                </a:xfrm>
                <a:custGeom>
                  <a:avLst/>
                  <a:gdLst>
                    <a:gd name="connsiteX0" fmla="*/ 61246 w 198691"/>
                    <a:gd name="connsiteY0" fmla="*/ 115633 h 231266"/>
                    <a:gd name="connsiteX1" fmla="*/ 98679 w 198691"/>
                    <a:gd name="connsiteY1" fmla="*/ 188404 h 231266"/>
                    <a:gd name="connsiteX2" fmla="*/ 136493 w 198691"/>
                    <a:gd name="connsiteY2" fmla="*/ 115633 h 231266"/>
                    <a:gd name="connsiteX3" fmla="*/ 98965 w 198691"/>
                    <a:gd name="connsiteY3" fmla="*/ 42863 h 231266"/>
                    <a:gd name="connsiteX4" fmla="*/ 61150 w 198691"/>
                    <a:gd name="connsiteY4" fmla="*/ 115633 h 231266"/>
                    <a:gd name="connsiteX5" fmla="*/ 0 w 198691"/>
                    <a:gd name="connsiteY5" fmla="*/ 115633 h 231266"/>
                    <a:gd name="connsiteX6" fmla="*/ 99346 w 198691"/>
                    <a:gd name="connsiteY6" fmla="*/ 0 h 231266"/>
                    <a:gd name="connsiteX7" fmla="*/ 198692 w 198691"/>
                    <a:gd name="connsiteY7" fmla="*/ 115633 h 231266"/>
                    <a:gd name="connsiteX8" fmla="*/ 99346 w 198691"/>
                    <a:gd name="connsiteY8" fmla="*/ 231267 h 231266"/>
                    <a:gd name="connsiteX9" fmla="*/ 0 w 198691"/>
                    <a:gd name="connsiteY9" fmla="*/ 115633 h 23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8691" h="231266">
                      <a:moveTo>
                        <a:pt x="61246" y="115633"/>
                      </a:moveTo>
                      <a:cubicBezTo>
                        <a:pt x="61246" y="159829"/>
                        <a:pt x="73438" y="188404"/>
                        <a:pt x="98679" y="188404"/>
                      </a:cubicBezTo>
                      <a:cubicBezTo>
                        <a:pt x="123920" y="188404"/>
                        <a:pt x="136493" y="159925"/>
                        <a:pt x="136493" y="115633"/>
                      </a:cubicBezTo>
                      <a:cubicBezTo>
                        <a:pt x="136493" y="72104"/>
                        <a:pt x="124301" y="42863"/>
                        <a:pt x="98965" y="42863"/>
                      </a:cubicBezTo>
                      <a:cubicBezTo>
                        <a:pt x="73628" y="42863"/>
                        <a:pt x="61150" y="72009"/>
                        <a:pt x="61150" y="115633"/>
                      </a:cubicBezTo>
                      <a:moveTo>
                        <a:pt x="0" y="115633"/>
                      </a:moveTo>
                      <a:cubicBezTo>
                        <a:pt x="0" y="32671"/>
                        <a:pt x="50578" y="0"/>
                        <a:pt x="99346" y="0"/>
                      </a:cubicBezTo>
                      <a:cubicBezTo>
                        <a:pt x="148019" y="0"/>
                        <a:pt x="198692" y="32671"/>
                        <a:pt x="198692" y="115633"/>
                      </a:cubicBezTo>
                      <a:cubicBezTo>
                        <a:pt x="198692" y="198596"/>
                        <a:pt x="148114" y="231267"/>
                        <a:pt x="99346" y="231267"/>
                      </a:cubicBezTo>
                      <a:cubicBezTo>
                        <a:pt x="50578" y="231267"/>
                        <a:pt x="0" y="198596"/>
                        <a:pt x="0" y="115633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" name="Forma Livre: Forma 18">
                  <a:extLst>
                    <a:ext uri="{FF2B5EF4-FFF2-40B4-BE49-F238E27FC236}">
                      <a16:creationId xmlns:a16="http://schemas.microsoft.com/office/drawing/2014/main" id="{ED934BB2-20B0-7CC4-7FF4-45AC630E69D5}"/>
                    </a:ext>
                  </a:extLst>
                </p:cNvPr>
                <p:cNvSpPr/>
                <p:nvPr/>
              </p:nvSpPr>
              <p:spPr>
                <a:xfrm>
                  <a:off x="14898231" y="5861479"/>
                  <a:ext cx="188690" cy="223647"/>
                </a:xfrm>
                <a:custGeom>
                  <a:avLst/>
                  <a:gdLst>
                    <a:gd name="connsiteX0" fmla="*/ 60198 w 188690"/>
                    <a:gd name="connsiteY0" fmla="*/ 44196 h 223647"/>
                    <a:gd name="connsiteX1" fmla="*/ 60198 w 188690"/>
                    <a:gd name="connsiteY1" fmla="*/ 180689 h 223647"/>
                    <a:gd name="connsiteX2" fmla="*/ 73343 w 188690"/>
                    <a:gd name="connsiteY2" fmla="*/ 180689 h 223647"/>
                    <a:gd name="connsiteX3" fmla="*/ 125254 w 188690"/>
                    <a:gd name="connsiteY3" fmla="*/ 112776 h 223647"/>
                    <a:gd name="connsiteX4" fmla="*/ 65056 w 188690"/>
                    <a:gd name="connsiteY4" fmla="*/ 44196 h 223647"/>
                    <a:gd name="connsiteX5" fmla="*/ 60293 w 188690"/>
                    <a:gd name="connsiteY5" fmla="*/ 44196 h 223647"/>
                    <a:gd name="connsiteX6" fmla="*/ 0 w 188690"/>
                    <a:gd name="connsiteY6" fmla="*/ 223647 h 223647"/>
                    <a:gd name="connsiteX7" fmla="*/ 0 w 188690"/>
                    <a:gd name="connsiteY7" fmla="*/ 0 h 223647"/>
                    <a:gd name="connsiteX8" fmla="*/ 86201 w 188690"/>
                    <a:gd name="connsiteY8" fmla="*/ 0 h 223647"/>
                    <a:gd name="connsiteX9" fmla="*/ 188690 w 188690"/>
                    <a:gd name="connsiteY9" fmla="*/ 110585 h 223647"/>
                    <a:gd name="connsiteX10" fmla="*/ 76867 w 188690"/>
                    <a:gd name="connsiteY10" fmla="*/ 223647 h 223647"/>
                    <a:gd name="connsiteX11" fmla="*/ 0 w 188690"/>
                    <a:gd name="connsiteY11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8690" h="223647">
                      <a:moveTo>
                        <a:pt x="60198" y="44196"/>
                      </a:moveTo>
                      <a:lnTo>
                        <a:pt x="60198" y="180689"/>
                      </a:lnTo>
                      <a:lnTo>
                        <a:pt x="73343" y="180689"/>
                      </a:lnTo>
                      <a:cubicBezTo>
                        <a:pt x="107918" y="180689"/>
                        <a:pt x="125254" y="156020"/>
                        <a:pt x="125254" y="112776"/>
                      </a:cubicBezTo>
                      <a:cubicBezTo>
                        <a:pt x="125254" y="55436"/>
                        <a:pt x="97727" y="44196"/>
                        <a:pt x="65056" y="44196"/>
                      </a:cubicBezTo>
                      <a:lnTo>
                        <a:pt x="60293" y="44196"/>
                      </a:lnTo>
                      <a:close/>
                      <a:moveTo>
                        <a:pt x="0" y="223647"/>
                      </a:moveTo>
                      <a:lnTo>
                        <a:pt x="0" y="0"/>
                      </a:lnTo>
                      <a:lnTo>
                        <a:pt x="86201" y="0"/>
                      </a:lnTo>
                      <a:cubicBezTo>
                        <a:pt x="151924" y="0"/>
                        <a:pt x="188690" y="43910"/>
                        <a:pt x="188690" y="110585"/>
                      </a:cubicBezTo>
                      <a:cubicBezTo>
                        <a:pt x="188690" y="188119"/>
                        <a:pt x="147638" y="223647"/>
                        <a:pt x="76867" y="223647"/>
                      </a:cubicBez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" name="Forma Livre: Forma 19">
                  <a:extLst>
                    <a:ext uri="{FF2B5EF4-FFF2-40B4-BE49-F238E27FC236}">
                      <a16:creationId xmlns:a16="http://schemas.microsoft.com/office/drawing/2014/main" id="{D3754126-E08F-C96F-4D4E-F79511E65F49}"/>
                    </a:ext>
                  </a:extLst>
                </p:cNvPr>
                <p:cNvSpPr/>
                <p:nvPr/>
              </p:nvSpPr>
              <p:spPr>
                <a:xfrm>
                  <a:off x="15078348" y="5861479"/>
                  <a:ext cx="211740" cy="223647"/>
                </a:xfrm>
                <a:custGeom>
                  <a:avLst/>
                  <a:gdLst>
                    <a:gd name="connsiteX0" fmla="*/ 57626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589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6966 w 211740"/>
                    <a:gd name="connsiteY6" fmla="*/ 45529 h 223647"/>
                    <a:gd name="connsiteX7" fmla="*/ 57626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626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589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6966" y="45529"/>
                      </a:lnTo>
                      <a:lnTo>
                        <a:pt x="57626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" name="Forma Livre: Forma 20">
                  <a:extLst>
                    <a:ext uri="{FF2B5EF4-FFF2-40B4-BE49-F238E27FC236}">
                      <a16:creationId xmlns:a16="http://schemas.microsoft.com/office/drawing/2014/main" id="{FAE73D05-FEB6-055F-0443-36401CB58D50}"/>
                    </a:ext>
                  </a:extLst>
                </p:cNvPr>
                <p:cNvSpPr/>
                <p:nvPr/>
              </p:nvSpPr>
              <p:spPr>
                <a:xfrm>
                  <a:off x="15362098" y="5861479"/>
                  <a:ext cx="211740" cy="223647"/>
                </a:xfrm>
                <a:custGeom>
                  <a:avLst/>
                  <a:gdLst>
                    <a:gd name="connsiteX0" fmla="*/ 57626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589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6966 w 211740"/>
                    <a:gd name="connsiteY6" fmla="*/ 45529 h 223647"/>
                    <a:gd name="connsiteX7" fmla="*/ 57626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626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589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6966" y="45529"/>
                      </a:lnTo>
                      <a:lnTo>
                        <a:pt x="57626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" name="Forma Livre: Forma 21">
                  <a:extLst>
                    <a:ext uri="{FF2B5EF4-FFF2-40B4-BE49-F238E27FC236}">
                      <a16:creationId xmlns:a16="http://schemas.microsoft.com/office/drawing/2014/main" id="{FB8D6CA9-A275-F3BB-9018-9845BECA510B}"/>
                    </a:ext>
                  </a:extLst>
                </p:cNvPr>
                <p:cNvSpPr/>
                <p:nvPr/>
              </p:nvSpPr>
              <p:spPr>
                <a:xfrm>
                  <a:off x="15841301" y="5861479"/>
                  <a:ext cx="211740" cy="223647"/>
                </a:xfrm>
                <a:custGeom>
                  <a:avLst/>
                  <a:gdLst>
                    <a:gd name="connsiteX0" fmla="*/ 57721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684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7061 w 211740"/>
                    <a:gd name="connsiteY6" fmla="*/ 45529 h 223647"/>
                    <a:gd name="connsiteX7" fmla="*/ 57721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684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85732E24-86BE-2D31-4C52-13070B08D23A}"/>
                    </a:ext>
                  </a:extLst>
                </p:cNvPr>
                <p:cNvSpPr/>
                <p:nvPr/>
              </p:nvSpPr>
              <p:spPr>
                <a:xfrm>
                  <a:off x="13800856" y="5861479"/>
                  <a:ext cx="181070" cy="223647"/>
                </a:xfrm>
                <a:custGeom>
                  <a:avLst/>
                  <a:gdLst>
                    <a:gd name="connsiteX0" fmla="*/ 96679 w 181070"/>
                    <a:gd name="connsiteY0" fmla="*/ 89249 h 223647"/>
                    <a:gd name="connsiteX1" fmla="*/ 119920 w 181070"/>
                    <a:gd name="connsiteY1" fmla="*/ 64770 h 223647"/>
                    <a:gd name="connsiteX2" fmla="*/ 96679 w 181070"/>
                    <a:gd name="connsiteY2" fmla="*/ 40386 h 223647"/>
                    <a:gd name="connsiteX3" fmla="*/ 95536 w 181070"/>
                    <a:gd name="connsiteY3" fmla="*/ 40386 h 223647"/>
                    <a:gd name="connsiteX4" fmla="*/ 57626 w 181070"/>
                    <a:gd name="connsiteY4" fmla="*/ 40386 h 223647"/>
                    <a:gd name="connsiteX5" fmla="*/ 57626 w 181070"/>
                    <a:gd name="connsiteY5" fmla="*/ 182023 h 223647"/>
                    <a:gd name="connsiteX6" fmla="*/ 96107 w 181070"/>
                    <a:gd name="connsiteY6" fmla="*/ 182023 h 223647"/>
                    <a:gd name="connsiteX7" fmla="*/ 123349 w 181070"/>
                    <a:gd name="connsiteY7" fmla="*/ 156400 h 223647"/>
                    <a:gd name="connsiteX8" fmla="*/ 98679 w 181070"/>
                    <a:gd name="connsiteY8" fmla="*/ 129826 h 223647"/>
                    <a:gd name="connsiteX9" fmla="*/ 71152 w 181070"/>
                    <a:gd name="connsiteY9" fmla="*/ 129826 h 223647"/>
                    <a:gd name="connsiteX10" fmla="*/ 71152 w 181070"/>
                    <a:gd name="connsiteY10" fmla="*/ 89249 h 223647"/>
                    <a:gd name="connsiteX11" fmla="*/ 96584 w 181070"/>
                    <a:gd name="connsiteY11" fmla="*/ 89249 h 223647"/>
                    <a:gd name="connsiteX12" fmla="*/ 0 w 181070"/>
                    <a:gd name="connsiteY12" fmla="*/ 223647 h 223647"/>
                    <a:gd name="connsiteX13" fmla="*/ 0 w 181070"/>
                    <a:gd name="connsiteY13" fmla="*/ 0 h 223647"/>
                    <a:gd name="connsiteX14" fmla="*/ 107061 w 181070"/>
                    <a:gd name="connsiteY14" fmla="*/ 0 h 223647"/>
                    <a:gd name="connsiteX15" fmla="*/ 177546 w 181070"/>
                    <a:gd name="connsiteY15" fmla="*/ 52864 h 223647"/>
                    <a:gd name="connsiteX16" fmla="*/ 135541 w 181070"/>
                    <a:gd name="connsiteY16" fmla="*/ 107347 h 223647"/>
                    <a:gd name="connsiteX17" fmla="*/ 181070 w 181070"/>
                    <a:gd name="connsiteY17" fmla="*/ 160877 h 223647"/>
                    <a:gd name="connsiteX18" fmla="*/ 108299 w 181070"/>
                    <a:gd name="connsiteY18" fmla="*/ 223647 h 223647"/>
                    <a:gd name="connsiteX19" fmla="*/ 0 w 181070"/>
                    <a:gd name="connsiteY19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070" h="223647">
                      <a:moveTo>
                        <a:pt x="96679" y="89249"/>
                      </a:moveTo>
                      <a:cubicBezTo>
                        <a:pt x="109442" y="88106"/>
                        <a:pt x="119920" y="81725"/>
                        <a:pt x="119920" y="64770"/>
                      </a:cubicBezTo>
                      <a:cubicBezTo>
                        <a:pt x="119920" y="48578"/>
                        <a:pt x="110204" y="40862"/>
                        <a:pt x="96679" y="40386"/>
                      </a:cubicBezTo>
                      <a:lnTo>
                        <a:pt x="95536" y="40386"/>
                      </a:lnTo>
                      <a:cubicBezTo>
                        <a:pt x="95536" y="40386"/>
                        <a:pt x="57626" y="40386"/>
                        <a:pt x="57626" y="40386"/>
                      </a:cubicBezTo>
                      <a:lnTo>
                        <a:pt x="57626" y="182023"/>
                      </a:lnTo>
                      <a:lnTo>
                        <a:pt x="96107" y="182023"/>
                      </a:lnTo>
                      <a:cubicBezTo>
                        <a:pt x="113443" y="182023"/>
                        <a:pt x="123349" y="173355"/>
                        <a:pt x="123349" y="156400"/>
                      </a:cubicBezTo>
                      <a:cubicBezTo>
                        <a:pt x="123349" y="139732"/>
                        <a:pt x="114395" y="129826"/>
                        <a:pt x="98679" y="129826"/>
                      </a:cubicBezTo>
                      <a:lnTo>
                        <a:pt x="71152" y="129826"/>
                      </a:lnTo>
                      <a:lnTo>
                        <a:pt x="71152" y="89249"/>
                      </a:lnTo>
                      <a:lnTo>
                        <a:pt x="96584" y="89249"/>
                      </a:lnTo>
                      <a:close/>
                      <a:moveTo>
                        <a:pt x="0" y="223647"/>
                      </a:moveTo>
                      <a:lnTo>
                        <a:pt x="0" y="0"/>
                      </a:lnTo>
                      <a:lnTo>
                        <a:pt x="107061" y="0"/>
                      </a:lnTo>
                      <a:cubicBezTo>
                        <a:pt x="154496" y="0"/>
                        <a:pt x="177546" y="19526"/>
                        <a:pt x="177546" y="52864"/>
                      </a:cubicBezTo>
                      <a:cubicBezTo>
                        <a:pt x="177546" y="88773"/>
                        <a:pt x="158020" y="101917"/>
                        <a:pt x="135541" y="107347"/>
                      </a:cubicBezTo>
                      <a:cubicBezTo>
                        <a:pt x="163449" y="112776"/>
                        <a:pt x="181070" y="130778"/>
                        <a:pt x="181070" y="160877"/>
                      </a:cubicBezTo>
                      <a:cubicBezTo>
                        <a:pt x="181070" y="205073"/>
                        <a:pt x="150971" y="223647"/>
                        <a:pt x="108299" y="223647"/>
                      </a:cubicBez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" name="Forma Livre: Forma 23">
                  <a:extLst>
                    <a:ext uri="{FF2B5EF4-FFF2-40B4-BE49-F238E27FC236}">
                      <a16:creationId xmlns:a16="http://schemas.microsoft.com/office/drawing/2014/main" id="{7CBEF9C3-079C-2D8D-5D5E-7A91ED0F7BD2}"/>
                    </a:ext>
                  </a:extLst>
                </p:cNvPr>
                <p:cNvSpPr/>
                <p:nvPr/>
              </p:nvSpPr>
              <p:spPr>
                <a:xfrm>
                  <a:off x="16447472" y="5861479"/>
                  <a:ext cx="181641" cy="223647"/>
                </a:xfrm>
                <a:custGeom>
                  <a:avLst/>
                  <a:gdLst>
                    <a:gd name="connsiteX0" fmla="*/ 111157 w 181641"/>
                    <a:gd name="connsiteY0" fmla="*/ 223647 h 223647"/>
                    <a:gd name="connsiteX1" fmla="*/ 181642 w 181641"/>
                    <a:gd name="connsiteY1" fmla="*/ 223647 h 223647"/>
                    <a:gd name="connsiteX2" fmla="*/ 181642 w 181641"/>
                    <a:gd name="connsiteY2" fmla="*/ 0 h 223647"/>
                    <a:gd name="connsiteX3" fmla="*/ 129064 w 181641"/>
                    <a:gd name="connsiteY3" fmla="*/ 0 h 223647"/>
                    <a:gd name="connsiteX4" fmla="*/ 129064 w 181641"/>
                    <a:gd name="connsiteY4" fmla="*/ 154115 h 223647"/>
                    <a:gd name="connsiteX5" fmla="*/ 128492 w 181641"/>
                    <a:gd name="connsiteY5" fmla="*/ 154115 h 223647"/>
                    <a:gd name="connsiteX6" fmla="*/ 69818 w 181641"/>
                    <a:gd name="connsiteY6" fmla="*/ 0 h 223647"/>
                    <a:gd name="connsiteX7" fmla="*/ 0 w 181641"/>
                    <a:gd name="connsiteY7" fmla="*/ 0 h 223647"/>
                    <a:gd name="connsiteX8" fmla="*/ 0 w 181641"/>
                    <a:gd name="connsiteY8" fmla="*/ 223647 h 223647"/>
                    <a:gd name="connsiteX9" fmla="*/ 52483 w 181641"/>
                    <a:gd name="connsiteY9" fmla="*/ 223647 h 223647"/>
                    <a:gd name="connsiteX10" fmla="*/ 52483 w 181641"/>
                    <a:gd name="connsiteY10" fmla="*/ 68580 h 223647"/>
                    <a:gd name="connsiteX11" fmla="*/ 53816 w 181641"/>
                    <a:gd name="connsiteY11" fmla="*/ 68580 h 223647"/>
                    <a:gd name="connsiteX12" fmla="*/ 111157 w 181641"/>
                    <a:gd name="connsiteY12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1641" h="223647">
                      <a:moveTo>
                        <a:pt x="111157" y="223647"/>
                      </a:moveTo>
                      <a:lnTo>
                        <a:pt x="181642" y="223647"/>
                      </a:lnTo>
                      <a:lnTo>
                        <a:pt x="181642" y="0"/>
                      </a:lnTo>
                      <a:lnTo>
                        <a:pt x="129064" y="0"/>
                      </a:lnTo>
                      <a:lnTo>
                        <a:pt x="129064" y="154115"/>
                      </a:lnTo>
                      <a:lnTo>
                        <a:pt x="128492" y="154115"/>
                      </a:lnTo>
                      <a:lnTo>
                        <a:pt x="69818" y="0"/>
                      </a:lnTo>
                      <a:lnTo>
                        <a:pt x="0" y="0"/>
                      </a:lnTo>
                      <a:lnTo>
                        <a:pt x="0" y="223647"/>
                      </a:lnTo>
                      <a:lnTo>
                        <a:pt x="52483" y="223647"/>
                      </a:lnTo>
                      <a:lnTo>
                        <a:pt x="52483" y="68580"/>
                      </a:lnTo>
                      <a:lnTo>
                        <a:pt x="53816" y="68580"/>
                      </a:lnTo>
                      <a:lnTo>
                        <a:pt x="111157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5693A097-5CEC-6D1B-736E-2D08495CA9D3}"/>
                    </a:ext>
                  </a:extLst>
                </p:cNvPr>
                <p:cNvSpPr/>
                <p:nvPr/>
              </p:nvSpPr>
              <p:spPr>
                <a:xfrm>
                  <a:off x="16666357" y="5861479"/>
                  <a:ext cx="60197" cy="223646"/>
                </a:xfrm>
                <a:custGeom>
                  <a:avLst/>
                  <a:gdLst>
                    <a:gd name="connsiteX0" fmla="*/ 0 w 60197"/>
                    <a:gd name="connsiteY0" fmla="*/ 0 h 223646"/>
                    <a:gd name="connsiteX1" fmla="*/ 60198 w 60197"/>
                    <a:gd name="connsiteY1" fmla="*/ 0 h 223646"/>
                    <a:gd name="connsiteX2" fmla="*/ 60198 w 60197"/>
                    <a:gd name="connsiteY2" fmla="*/ 223647 h 223646"/>
                    <a:gd name="connsiteX3" fmla="*/ 0 w 60197"/>
                    <a:gd name="connsiteY3" fmla="*/ 223647 h 223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197" h="223646">
                      <a:moveTo>
                        <a:pt x="0" y="0"/>
                      </a:moveTo>
                      <a:lnTo>
                        <a:pt x="60198" y="0"/>
                      </a:lnTo>
                      <a:lnTo>
                        <a:pt x="60198" y="223647"/>
                      </a:ln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1132864F-13FD-0645-3C95-581818D3B8A1}"/>
                    </a:ext>
                  </a:extLst>
                </p:cNvPr>
                <p:cNvSpPr/>
                <p:nvPr/>
              </p:nvSpPr>
              <p:spPr>
                <a:xfrm>
                  <a:off x="16741032" y="5861479"/>
                  <a:ext cx="211836" cy="223647"/>
                </a:xfrm>
                <a:custGeom>
                  <a:avLst/>
                  <a:gdLst>
                    <a:gd name="connsiteX0" fmla="*/ 57721 w 211836"/>
                    <a:gd name="connsiteY0" fmla="*/ 223647 h 223647"/>
                    <a:gd name="connsiteX1" fmla="*/ 0 w 211836"/>
                    <a:gd name="connsiteY1" fmla="*/ 223647 h 223647"/>
                    <a:gd name="connsiteX2" fmla="*/ 74390 w 211836"/>
                    <a:gd name="connsiteY2" fmla="*/ 0 h 223647"/>
                    <a:gd name="connsiteX3" fmla="*/ 140684 w 211836"/>
                    <a:gd name="connsiteY3" fmla="*/ 0 h 223647"/>
                    <a:gd name="connsiteX4" fmla="*/ 211836 w 211836"/>
                    <a:gd name="connsiteY4" fmla="*/ 223647 h 223647"/>
                    <a:gd name="connsiteX5" fmla="*/ 149638 w 211836"/>
                    <a:gd name="connsiteY5" fmla="*/ 223647 h 223647"/>
                    <a:gd name="connsiteX6" fmla="*/ 107061 w 211836"/>
                    <a:gd name="connsiteY6" fmla="*/ 45529 h 223647"/>
                    <a:gd name="connsiteX7" fmla="*/ 57721 w 211836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836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390" y="0"/>
                      </a:lnTo>
                      <a:lnTo>
                        <a:pt x="140684" y="0"/>
                      </a:lnTo>
                      <a:lnTo>
                        <a:pt x="211836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" name="Agrupar 7">
                <a:extLst>
                  <a:ext uri="{FF2B5EF4-FFF2-40B4-BE49-F238E27FC236}">
                    <a16:creationId xmlns:a16="http://schemas.microsoft.com/office/drawing/2014/main" id="{B4345599-022D-7F01-EBA9-5D78B1AFC2BC}"/>
                  </a:ext>
                </a:extLst>
              </p:cNvPr>
              <p:cNvGrpSpPr/>
              <p:nvPr/>
            </p:nvGrpSpPr>
            <p:grpSpPr>
              <a:xfrm>
                <a:off x="9501107" y="6158129"/>
                <a:ext cx="190531" cy="127006"/>
                <a:chOff x="11331293" y="6177942"/>
                <a:chExt cx="525255" cy="350130"/>
              </a:xfrm>
            </p:grpSpPr>
            <p:sp>
              <p:nvSpPr>
                <p:cNvPr id="9" name="Forma Livre: Forma 8">
                  <a:extLst>
                    <a:ext uri="{FF2B5EF4-FFF2-40B4-BE49-F238E27FC236}">
                      <a16:creationId xmlns:a16="http://schemas.microsoft.com/office/drawing/2014/main" id="{6C2DE8C0-F407-ABE3-A159-D26A54B30C56}"/>
                    </a:ext>
                  </a:extLst>
                </p:cNvPr>
                <p:cNvSpPr/>
                <p:nvPr/>
              </p:nvSpPr>
              <p:spPr>
                <a:xfrm>
                  <a:off x="11600364" y="6177942"/>
                  <a:ext cx="139423" cy="350130"/>
                </a:xfrm>
                <a:custGeom>
                  <a:avLst/>
                  <a:gdLst>
                    <a:gd name="connsiteX0" fmla="*/ 437197 w 448246"/>
                    <a:gd name="connsiteY0" fmla="*/ 0 h 1125664"/>
                    <a:gd name="connsiteX1" fmla="*/ 448246 w 448246"/>
                    <a:gd name="connsiteY1" fmla="*/ 0 h 1125664"/>
                    <a:gd name="connsiteX2" fmla="*/ 448246 w 448246"/>
                    <a:gd name="connsiteY2" fmla="*/ 1125665 h 1125664"/>
                    <a:gd name="connsiteX3" fmla="*/ 0 w 448246"/>
                    <a:gd name="connsiteY3" fmla="*/ 1125665 h 1125664"/>
                    <a:gd name="connsiteX4" fmla="*/ 437197 w 448246"/>
                    <a:gd name="connsiteY4" fmla="*/ 0 h 112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8246" h="1125664">
                      <a:moveTo>
                        <a:pt x="437197" y="0"/>
                      </a:moveTo>
                      <a:lnTo>
                        <a:pt x="448246" y="0"/>
                      </a:lnTo>
                      <a:lnTo>
                        <a:pt x="448246" y="1125665"/>
                      </a:lnTo>
                      <a:lnTo>
                        <a:pt x="0" y="1125665"/>
                      </a:lnTo>
                      <a:lnTo>
                        <a:pt x="43719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" name="Forma Livre: Forma 9">
                  <a:extLst>
                    <a:ext uri="{FF2B5EF4-FFF2-40B4-BE49-F238E27FC236}">
                      <a16:creationId xmlns:a16="http://schemas.microsoft.com/office/drawing/2014/main" id="{D33645A0-A607-C54E-AFD1-E12BC7292B0B}"/>
                    </a:ext>
                  </a:extLst>
                </p:cNvPr>
                <p:cNvSpPr/>
                <p:nvPr/>
              </p:nvSpPr>
              <p:spPr>
                <a:xfrm>
                  <a:off x="11331293" y="6298705"/>
                  <a:ext cx="525255" cy="176479"/>
                </a:xfrm>
                <a:custGeom>
                  <a:avLst/>
                  <a:gdLst>
                    <a:gd name="connsiteX0" fmla="*/ 1187768 w 1688687"/>
                    <a:gd name="connsiteY0" fmla="*/ 278497 h 567376"/>
                    <a:gd name="connsiteX1" fmla="*/ 1681163 w 1688687"/>
                    <a:gd name="connsiteY1" fmla="*/ 167055 h 567376"/>
                    <a:gd name="connsiteX2" fmla="*/ 1688687 w 1688687"/>
                    <a:gd name="connsiteY2" fmla="*/ 174675 h 567376"/>
                    <a:gd name="connsiteX3" fmla="*/ 844391 w 1688687"/>
                    <a:gd name="connsiteY3" fmla="*/ 458996 h 567376"/>
                    <a:gd name="connsiteX4" fmla="*/ 841438 w 1688687"/>
                    <a:gd name="connsiteY4" fmla="*/ 457377 h 567376"/>
                    <a:gd name="connsiteX5" fmla="*/ 500920 w 1688687"/>
                    <a:gd name="connsiteY5" fmla="*/ 288879 h 567376"/>
                    <a:gd name="connsiteX6" fmla="*/ 7525 w 1688687"/>
                    <a:gd name="connsiteY6" fmla="*/ 400322 h 567376"/>
                    <a:gd name="connsiteX7" fmla="*/ 0 w 1688687"/>
                    <a:gd name="connsiteY7" fmla="*/ 392702 h 567376"/>
                    <a:gd name="connsiteX8" fmla="*/ 844296 w 1688687"/>
                    <a:gd name="connsiteY8" fmla="*/ 108381 h 567376"/>
                    <a:gd name="connsiteX9" fmla="*/ 847249 w 1688687"/>
                    <a:gd name="connsiteY9" fmla="*/ 109905 h 567376"/>
                    <a:gd name="connsiteX10" fmla="*/ 1187768 w 1688687"/>
                    <a:gd name="connsiteY10" fmla="*/ 278402 h 567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88687" h="567376">
                      <a:moveTo>
                        <a:pt x="1187768" y="278497"/>
                      </a:moveTo>
                      <a:cubicBezTo>
                        <a:pt x="1357789" y="333171"/>
                        <a:pt x="1423226" y="352602"/>
                        <a:pt x="1681163" y="167055"/>
                      </a:cubicBezTo>
                      <a:cubicBezTo>
                        <a:pt x="1683544" y="169722"/>
                        <a:pt x="1686020" y="172293"/>
                        <a:pt x="1688687" y="174675"/>
                      </a:cubicBezTo>
                      <a:cubicBezTo>
                        <a:pt x="1436942" y="632637"/>
                        <a:pt x="1175480" y="635494"/>
                        <a:pt x="844391" y="458996"/>
                      </a:cubicBezTo>
                      <a:lnTo>
                        <a:pt x="841438" y="457377"/>
                      </a:lnTo>
                      <a:cubicBezTo>
                        <a:pt x="728663" y="396893"/>
                        <a:pt x="624078" y="328503"/>
                        <a:pt x="500920" y="288879"/>
                      </a:cubicBezTo>
                      <a:cubicBezTo>
                        <a:pt x="330898" y="234206"/>
                        <a:pt x="265462" y="214775"/>
                        <a:pt x="7525" y="400322"/>
                      </a:cubicBezTo>
                      <a:cubicBezTo>
                        <a:pt x="5144" y="397655"/>
                        <a:pt x="2667" y="395083"/>
                        <a:pt x="0" y="392702"/>
                      </a:cubicBezTo>
                      <a:cubicBezTo>
                        <a:pt x="251746" y="-65260"/>
                        <a:pt x="513207" y="-68118"/>
                        <a:pt x="844296" y="108381"/>
                      </a:cubicBezTo>
                      <a:lnTo>
                        <a:pt x="847249" y="109905"/>
                      </a:lnTo>
                      <a:cubicBezTo>
                        <a:pt x="960025" y="170388"/>
                        <a:pt x="1064609" y="238778"/>
                        <a:pt x="1187768" y="278402"/>
                      </a:cubicBezTo>
                    </a:path>
                  </a:pathLst>
                </a:custGeom>
                <a:solidFill>
                  <a:srgbClr val="FBB914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/>
                </a:p>
              </p:txBody>
            </p:sp>
            <p:sp>
              <p:nvSpPr>
                <p:cNvPr id="11" name="Forma Livre: Forma 10">
                  <a:extLst>
                    <a:ext uri="{FF2B5EF4-FFF2-40B4-BE49-F238E27FC236}">
                      <a16:creationId xmlns:a16="http://schemas.microsoft.com/office/drawing/2014/main" id="{7610FF39-1D5E-E8DC-DC8B-DAF83E5DDF7D}"/>
                    </a:ext>
                  </a:extLst>
                </p:cNvPr>
                <p:cNvSpPr/>
                <p:nvPr/>
              </p:nvSpPr>
              <p:spPr>
                <a:xfrm>
                  <a:off x="11363822" y="6177942"/>
                  <a:ext cx="372531" cy="350130"/>
                </a:xfrm>
                <a:custGeom>
                  <a:avLst/>
                  <a:gdLst>
                    <a:gd name="connsiteX0" fmla="*/ 757142 w 1197673"/>
                    <a:gd name="connsiteY0" fmla="*/ 0 h 1125664"/>
                    <a:gd name="connsiteX1" fmla="*/ 1197674 w 1197673"/>
                    <a:gd name="connsiteY1" fmla="*/ 0 h 1125664"/>
                    <a:gd name="connsiteX2" fmla="*/ 448437 w 1197673"/>
                    <a:gd name="connsiteY2" fmla="*/ 1125665 h 1125664"/>
                    <a:gd name="connsiteX3" fmla="*/ 0 w 1197673"/>
                    <a:gd name="connsiteY3" fmla="*/ 1125665 h 1125664"/>
                    <a:gd name="connsiteX4" fmla="*/ 757142 w 1197673"/>
                    <a:gd name="connsiteY4" fmla="*/ 0 h 112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7673" h="1125664">
                      <a:moveTo>
                        <a:pt x="757142" y="0"/>
                      </a:moveTo>
                      <a:lnTo>
                        <a:pt x="1197674" y="0"/>
                      </a:lnTo>
                      <a:lnTo>
                        <a:pt x="448437" y="1125665"/>
                      </a:lnTo>
                      <a:lnTo>
                        <a:pt x="0" y="1125665"/>
                      </a:lnTo>
                      <a:lnTo>
                        <a:pt x="75714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32" name="Retângulo 31">
            <a:extLst>
              <a:ext uri="{FF2B5EF4-FFF2-40B4-BE49-F238E27FC236}">
                <a16:creationId xmlns:a16="http://schemas.microsoft.com/office/drawing/2014/main" id="{2909C483-177B-6E52-61D6-D73A283FA68D}"/>
              </a:ext>
            </a:extLst>
          </p:cNvPr>
          <p:cNvSpPr/>
          <p:nvPr/>
        </p:nvSpPr>
        <p:spPr>
          <a:xfrm>
            <a:off x="-10437" y="6741368"/>
            <a:ext cx="12212875" cy="116632"/>
          </a:xfrm>
          <a:prstGeom prst="rect">
            <a:avLst/>
          </a:prstGeom>
          <a:solidFill>
            <a:srgbClr val="033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BD721AC0-9487-3EB0-8D7F-702305FF78FD}"/>
              </a:ext>
            </a:extLst>
          </p:cNvPr>
          <p:cNvCxnSpPr>
            <a:cxnSpLocks/>
          </p:cNvCxnSpPr>
          <p:nvPr/>
        </p:nvCxnSpPr>
        <p:spPr>
          <a:xfrm>
            <a:off x="1437092" y="1058574"/>
            <a:ext cx="0" cy="5405006"/>
          </a:xfrm>
          <a:prstGeom prst="line">
            <a:avLst/>
          </a:prstGeom>
          <a:ln>
            <a:solidFill>
              <a:srgbClr val="009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5CBE4137-DD48-0B2D-9A94-D90A307531F5}"/>
              </a:ext>
            </a:extLst>
          </p:cNvPr>
          <p:cNvCxnSpPr>
            <a:cxnSpLocks/>
          </p:cNvCxnSpPr>
          <p:nvPr/>
        </p:nvCxnSpPr>
        <p:spPr>
          <a:xfrm flipV="1">
            <a:off x="1437092" y="687104"/>
            <a:ext cx="0" cy="576064"/>
          </a:xfrm>
          <a:prstGeom prst="line">
            <a:avLst/>
          </a:prstGeom>
          <a:ln w="50800">
            <a:solidFill>
              <a:srgbClr val="009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B546677-E354-2CB3-2A00-695A679A46F3}"/>
              </a:ext>
            </a:extLst>
          </p:cNvPr>
          <p:cNvSpPr txBox="1"/>
          <p:nvPr/>
        </p:nvSpPr>
        <p:spPr>
          <a:xfrm>
            <a:off x="1600427" y="634125"/>
            <a:ext cx="869855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pt-BR" sz="2000" b="1" dirty="0">
                <a:gradFill>
                  <a:gsLst>
                    <a:gs pos="0">
                      <a:srgbClr val="096C36"/>
                    </a:gs>
                    <a:gs pos="100000">
                      <a:srgbClr val="14A229"/>
                    </a:gs>
                  </a:gsLst>
                  <a:lin ang="19800000" scaled="0"/>
                </a:gradFill>
                <a:latin typeface="Montserrat" panose="00000500000000000000" pitchFamily="2" charset="0"/>
                <a:cs typeface="Poppins" panose="00000500000000000000" pitchFamily="2" charset="0"/>
              </a:rPr>
              <a:t>O BANCO DA AMAZÔNIA E O FNO ESTÃO COMPROMETIDOS COM O DESENVOLVIMENTO SUSTENTÁVEL DA REGIÃO NORTE.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D435B55C-2DBC-DC65-D222-5AD8515384C0}"/>
              </a:ext>
            </a:extLst>
          </p:cNvPr>
          <p:cNvGrpSpPr/>
          <p:nvPr/>
        </p:nvGrpSpPr>
        <p:grpSpPr>
          <a:xfrm>
            <a:off x="3302653" y="1696463"/>
            <a:ext cx="5447704" cy="2126693"/>
            <a:chOff x="3852571" y="1588885"/>
            <a:chExt cx="4727092" cy="2126693"/>
          </a:xfrm>
        </p:grpSpPr>
        <p:sp>
          <p:nvSpPr>
            <p:cNvPr id="38" name="Retângulo: Cantos Arredondados 37">
              <a:extLst>
                <a:ext uri="{FF2B5EF4-FFF2-40B4-BE49-F238E27FC236}">
                  <a16:creationId xmlns:a16="http://schemas.microsoft.com/office/drawing/2014/main" id="{6B2A4F7A-B497-16D9-4051-4946E95D01BD}"/>
                </a:ext>
              </a:extLst>
            </p:cNvPr>
            <p:cNvSpPr/>
            <p:nvPr/>
          </p:nvSpPr>
          <p:spPr>
            <a:xfrm>
              <a:off x="3855933" y="1588885"/>
              <a:ext cx="4723730" cy="512749"/>
            </a:xfrm>
            <a:prstGeom prst="roundRect">
              <a:avLst/>
            </a:prstGeom>
            <a:gradFill flip="none" rotWithShape="1">
              <a:gsLst>
                <a:gs pos="0">
                  <a:srgbClr val="288F46">
                    <a:shade val="30000"/>
                    <a:satMod val="115000"/>
                  </a:srgbClr>
                </a:gs>
                <a:gs pos="50000">
                  <a:srgbClr val="288F46">
                    <a:shade val="67500"/>
                    <a:satMod val="115000"/>
                  </a:srgbClr>
                </a:gs>
                <a:gs pos="100000">
                  <a:srgbClr val="288F4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: Cantos Arredondados 38">
              <a:extLst>
                <a:ext uri="{FF2B5EF4-FFF2-40B4-BE49-F238E27FC236}">
                  <a16:creationId xmlns:a16="http://schemas.microsoft.com/office/drawing/2014/main" id="{A7A5C736-CD4F-0D85-B1BB-6B1318EBC2CD}"/>
                </a:ext>
              </a:extLst>
            </p:cNvPr>
            <p:cNvSpPr/>
            <p:nvPr/>
          </p:nvSpPr>
          <p:spPr>
            <a:xfrm>
              <a:off x="3855933" y="2181635"/>
              <a:ext cx="4723730" cy="36100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: Cantos Arredondados 39">
              <a:extLst>
                <a:ext uri="{FF2B5EF4-FFF2-40B4-BE49-F238E27FC236}">
                  <a16:creationId xmlns:a16="http://schemas.microsoft.com/office/drawing/2014/main" id="{11736498-D905-FDEC-3735-1032A0CA9D99}"/>
                </a:ext>
              </a:extLst>
            </p:cNvPr>
            <p:cNvSpPr/>
            <p:nvPr/>
          </p:nvSpPr>
          <p:spPr>
            <a:xfrm>
              <a:off x="3855933" y="2573904"/>
              <a:ext cx="4723730" cy="36100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: Cantos Arredondados 41">
              <a:extLst>
                <a:ext uri="{FF2B5EF4-FFF2-40B4-BE49-F238E27FC236}">
                  <a16:creationId xmlns:a16="http://schemas.microsoft.com/office/drawing/2014/main" id="{267F2D20-5F3C-C855-96CB-3C15CE23BC54}"/>
                </a:ext>
              </a:extLst>
            </p:cNvPr>
            <p:cNvSpPr/>
            <p:nvPr/>
          </p:nvSpPr>
          <p:spPr>
            <a:xfrm>
              <a:off x="3852571" y="2959603"/>
              <a:ext cx="4723730" cy="36100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: Cantos Arredondados 42">
              <a:extLst>
                <a:ext uri="{FF2B5EF4-FFF2-40B4-BE49-F238E27FC236}">
                  <a16:creationId xmlns:a16="http://schemas.microsoft.com/office/drawing/2014/main" id="{B7D8D80F-AB04-4E9E-D88E-EE88A6393CD8}"/>
                </a:ext>
              </a:extLst>
            </p:cNvPr>
            <p:cNvSpPr/>
            <p:nvPr/>
          </p:nvSpPr>
          <p:spPr>
            <a:xfrm>
              <a:off x="3852571" y="3354569"/>
              <a:ext cx="4723730" cy="36100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6A7EB86B-97CE-133B-378F-38F91BBC3A3F}"/>
              </a:ext>
            </a:extLst>
          </p:cNvPr>
          <p:cNvGrpSpPr/>
          <p:nvPr/>
        </p:nvGrpSpPr>
        <p:grpSpPr>
          <a:xfrm>
            <a:off x="3302652" y="3894167"/>
            <a:ext cx="5443829" cy="943895"/>
            <a:chOff x="3852571" y="3804519"/>
            <a:chExt cx="4723730" cy="943895"/>
          </a:xfrm>
        </p:grpSpPr>
        <p:sp>
          <p:nvSpPr>
            <p:cNvPr id="45" name="Retângulo: Cantos Arredondados 44">
              <a:extLst>
                <a:ext uri="{FF2B5EF4-FFF2-40B4-BE49-F238E27FC236}">
                  <a16:creationId xmlns:a16="http://schemas.microsoft.com/office/drawing/2014/main" id="{99FE9E51-44EE-C65D-2225-4ACBEF10EA19}"/>
                </a:ext>
              </a:extLst>
            </p:cNvPr>
            <p:cNvSpPr/>
            <p:nvPr/>
          </p:nvSpPr>
          <p:spPr>
            <a:xfrm>
              <a:off x="3852571" y="3804519"/>
              <a:ext cx="4723730" cy="512749"/>
            </a:xfrm>
            <a:prstGeom prst="roundRect">
              <a:avLst/>
            </a:prstGeom>
            <a:gradFill flip="none" rotWithShape="1">
              <a:gsLst>
                <a:gs pos="0">
                  <a:srgbClr val="288F46">
                    <a:shade val="30000"/>
                    <a:satMod val="115000"/>
                  </a:srgbClr>
                </a:gs>
                <a:gs pos="50000">
                  <a:srgbClr val="288F46">
                    <a:shade val="67500"/>
                    <a:satMod val="115000"/>
                  </a:srgbClr>
                </a:gs>
                <a:gs pos="100000">
                  <a:srgbClr val="288F4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: Cantos Arredondados 45">
              <a:extLst>
                <a:ext uri="{FF2B5EF4-FFF2-40B4-BE49-F238E27FC236}">
                  <a16:creationId xmlns:a16="http://schemas.microsoft.com/office/drawing/2014/main" id="{81C540FE-E96A-0F94-012B-24BAFF9935FE}"/>
                </a:ext>
              </a:extLst>
            </p:cNvPr>
            <p:cNvSpPr/>
            <p:nvPr/>
          </p:nvSpPr>
          <p:spPr>
            <a:xfrm>
              <a:off x="3852571" y="4387405"/>
              <a:ext cx="4723730" cy="36100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8" name="Agrupar 67">
            <a:extLst>
              <a:ext uri="{FF2B5EF4-FFF2-40B4-BE49-F238E27FC236}">
                <a16:creationId xmlns:a16="http://schemas.microsoft.com/office/drawing/2014/main" id="{17252AC3-A3E2-B6E6-C071-B1C99A3E45B0}"/>
              </a:ext>
            </a:extLst>
          </p:cNvPr>
          <p:cNvGrpSpPr/>
          <p:nvPr/>
        </p:nvGrpSpPr>
        <p:grpSpPr>
          <a:xfrm>
            <a:off x="3302652" y="4933811"/>
            <a:ext cx="5443829" cy="934930"/>
            <a:chOff x="3852571" y="4871058"/>
            <a:chExt cx="4723730" cy="934930"/>
          </a:xfrm>
        </p:grpSpPr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4D1277F8-5B28-8340-478E-2677CD2C5625}"/>
                </a:ext>
              </a:extLst>
            </p:cNvPr>
            <p:cNvSpPr/>
            <p:nvPr/>
          </p:nvSpPr>
          <p:spPr>
            <a:xfrm>
              <a:off x="3852571" y="4871058"/>
              <a:ext cx="4723730" cy="512749"/>
            </a:xfrm>
            <a:prstGeom prst="roundRect">
              <a:avLst/>
            </a:prstGeom>
            <a:gradFill flip="none" rotWithShape="1">
              <a:gsLst>
                <a:gs pos="0">
                  <a:srgbClr val="288F46">
                    <a:shade val="30000"/>
                    <a:satMod val="115000"/>
                  </a:srgbClr>
                </a:gs>
                <a:gs pos="50000">
                  <a:srgbClr val="288F46">
                    <a:shade val="67500"/>
                    <a:satMod val="115000"/>
                  </a:srgbClr>
                </a:gs>
                <a:gs pos="100000">
                  <a:srgbClr val="288F4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: Cantos Arredondados 48">
              <a:extLst>
                <a:ext uri="{FF2B5EF4-FFF2-40B4-BE49-F238E27FC236}">
                  <a16:creationId xmlns:a16="http://schemas.microsoft.com/office/drawing/2014/main" id="{A5478FF1-AD30-98AB-A6F7-E067D35715F7}"/>
                </a:ext>
              </a:extLst>
            </p:cNvPr>
            <p:cNvSpPr/>
            <p:nvPr/>
          </p:nvSpPr>
          <p:spPr>
            <a:xfrm>
              <a:off x="3852571" y="5444979"/>
              <a:ext cx="4723730" cy="36100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B992BBE5-EF2A-D7A8-1ED5-252081935D1D}"/>
              </a:ext>
            </a:extLst>
          </p:cNvPr>
          <p:cNvSpPr/>
          <p:nvPr/>
        </p:nvSpPr>
        <p:spPr>
          <a:xfrm>
            <a:off x="3302652" y="5950831"/>
            <a:ext cx="5443829" cy="512749"/>
          </a:xfrm>
          <a:prstGeom prst="roundRect">
            <a:avLst/>
          </a:prstGeom>
          <a:gradFill flip="none" rotWithShape="1">
            <a:gsLst>
              <a:gs pos="0">
                <a:srgbClr val="288F46">
                  <a:shade val="30000"/>
                  <a:satMod val="115000"/>
                </a:srgbClr>
              </a:gs>
              <a:gs pos="50000">
                <a:srgbClr val="288F46">
                  <a:shade val="67500"/>
                  <a:satMod val="115000"/>
                </a:srgbClr>
              </a:gs>
              <a:gs pos="100000">
                <a:srgbClr val="288F4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DDBE40C5-C5F7-1356-CC0C-14568D15815C}"/>
              </a:ext>
            </a:extLst>
          </p:cNvPr>
          <p:cNvSpPr txBox="1"/>
          <p:nvPr/>
        </p:nvSpPr>
        <p:spPr>
          <a:xfrm>
            <a:off x="3354773" y="1806059"/>
            <a:ext cx="3476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1200" b="1" dirty="0">
                <a:solidFill>
                  <a:srgbClr val="FFFFFF"/>
                </a:solidFill>
                <a:latin typeface="Montserrat" panose="00000500000000000000" pitchFamily="50" charset="0"/>
                <a:cs typeface="Trebuchet MS"/>
              </a:rPr>
              <a:t>Ingresso de Recursos (A)</a:t>
            </a:r>
            <a:endParaRPr lang="pt-BR" sz="1200" dirty="0">
              <a:latin typeface="Montserrat" panose="00000500000000000000" pitchFamily="50" charset="0"/>
              <a:cs typeface="Trebuchet MS"/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B8FB04D6-38EA-0F7D-38B4-B46CF1AA9D54}"/>
              </a:ext>
            </a:extLst>
          </p:cNvPr>
          <p:cNvSpPr txBox="1"/>
          <p:nvPr/>
        </p:nvSpPr>
        <p:spPr>
          <a:xfrm>
            <a:off x="3345808" y="2331966"/>
            <a:ext cx="396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Trebuchet MS"/>
              </a:rPr>
              <a:t>Disponibilidade Bruta Final do Exercício anterior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D39704C9-86A3-D5E2-3506-6D497EAEFEC2}"/>
              </a:ext>
            </a:extLst>
          </p:cNvPr>
          <p:cNvSpPr txBox="1"/>
          <p:nvPr/>
        </p:nvSpPr>
        <p:spPr>
          <a:xfrm>
            <a:off x="7297269" y="2328956"/>
            <a:ext cx="1347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Trebuchet MS"/>
              </a:rPr>
              <a:t>805,90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9C361DCD-0EB2-110C-DDF9-958BBDAAA3C5}"/>
              </a:ext>
            </a:extLst>
          </p:cNvPr>
          <p:cNvSpPr txBox="1"/>
          <p:nvPr/>
        </p:nvSpPr>
        <p:spPr>
          <a:xfrm>
            <a:off x="6760765" y="1412968"/>
            <a:ext cx="18689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spc="-10" dirty="0">
                <a:solidFill>
                  <a:srgbClr val="248F50"/>
                </a:solidFill>
                <a:latin typeface="Montserrat" panose="00000500000000000000" pitchFamily="50" charset="0"/>
                <a:cs typeface="Trebuchet MS"/>
              </a:rPr>
              <a:t>R$ Milhões</a:t>
            </a:r>
            <a:endParaRPr lang="pt-BR" sz="1100" dirty="0">
              <a:solidFill>
                <a:srgbClr val="248F50"/>
              </a:solidFill>
              <a:latin typeface="Montserrat" panose="00000500000000000000" pitchFamily="50" charset="0"/>
              <a:cs typeface="Trebuchet MS"/>
            </a:endParaRP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A68516E4-4C80-FA45-E89A-39731C32793A}"/>
              </a:ext>
            </a:extLst>
          </p:cNvPr>
          <p:cNvSpPr txBox="1"/>
          <p:nvPr/>
        </p:nvSpPr>
        <p:spPr>
          <a:xfrm>
            <a:off x="1044006" y="3784829"/>
            <a:ext cx="2581683" cy="84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pt-BR" sz="2400" b="1" dirty="0">
                <a:solidFill>
                  <a:srgbClr val="0D7D35"/>
                </a:solidFill>
                <a:latin typeface="Montserrat" panose="00000500000000000000" pitchFamily="50" charset="0"/>
                <a:cs typeface="Trebuchet MS"/>
              </a:rPr>
              <a:t>FLUXO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pt-BR" sz="2400" b="1" dirty="0">
                <a:solidFill>
                  <a:srgbClr val="0D7D35"/>
                </a:solidFill>
                <a:latin typeface="Montserrat" panose="00000500000000000000" pitchFamily="50" charset="0"/>
                <a:cs typeface="Trebuchet MS"/>
              </a:rPr>
              <a:t>FNO 2023</a:t>
            </a:r>
            <a:endParaRPr lang="pt-BR" sz="2400" dirty="0">
              <a:solidFill>
                <a:srgbClr val="0D7D35"/>
              </a:solidFill>
              <a:latin typeface="Montserrat" panose="00000500000000000000" pitchFamily="50" charset="0"/>
              <a:cs typeface="Trebuchet MS"/>
            </a:endParaRP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E8D7D766-FD02-E9CF-B587-34741733416E}"/>
              </a:ext>
            </a:extLst>
          </p:cNvPr>
          <p:cNvSpPr txBox="1"/>
          <p:nvPr/>
        </p:nvSpPr>
        <p:spPr>
          <a:xfrm>
            <a:off x="7293910" y="1806059"/>
            <a:ext cx="1347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lang="pt-BR" sz="1200" b="1" dirty="0">
                <a:solidFill>
                  <a:schemeClr val="bg1"/>
                </a:solidFill>
                <a:latin typeface="Montserrat" panose="00000500000000000000" pitchFamily="50" charset="0"/>
                <a:cs typeface="Trebuchet MS"/>
              </a:rPr>
              <a:t>16.807,05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E397C643-B4F9-38D6-B677-3C6D80F8940E}"/>
              </a:ext>
            </a:extLst>
          </p:cNvPr>
          <p:cNvSpPr txBox="1"/>
          <p:nvPr/>
        </p:nvSpPr>
        <p:spPr>
          <a:xfrm>
            <a:off x="3302652" y="2727918"/>
            <a:ext cx="396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Trebuchet MS"/>
              </a:rPr>
              <a:t>Repasse da STN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3849D8C2-32BE-0035-B296-DF15BEC71BC9}"/>
              </a:ext>
            </a:extLst>
          </p:cNvPr>
          <p:cNvSpPr txBox="1"/>
          <p:nvPr/>
        </p:nvSpPr>
        <p:spPr>
          <a:xfrm>
            <a:off x="7298938" y="2724908"/>
            <a:ext cx="1347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Trebuchet MS"/>
              </a:rPr>
              <a:t>4.509,01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6BD91444-D1FD-962C-6C9A-F83C41930B98}"/>
              </a:ext>
            </a:extLst>
          </p:cNvPr>
          <p:cNvSpPr txBox="1"/>
          <p:nvPr/>
        </p:nvSpPr>
        <p:spPr>
          <a:xfrm>
            <a:off x="3302652" y="3113449"/>
            <a:ext cx="396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Trebuchet MS"/>
              </a:rPr>
              <a:t>Retorno dos financiamentos concedidos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09048FB5-7C08-6515-5AB6-28B7C8239ACB}"/>
              </a:ext>
            </a:extLst>
          </p:cNvPr>
          <p:cNvSpPr txBox="1"/>
          <p:nvPr/>
        </p:nvSpPr>
        <p:spPr>
          <a:xfrm>
            <a:off x="7298938" y="3110439"/>
            <a:ext cx="1347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Trebuchet MS"/>
              </a:rPr>
              <a:t>10.824,23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6D8145A7-56BC-3579-8FB3-1177B6520E22}"/>
              </a:ext>
            </a:extLst>
          </p:cNvPr>
          <p:cNvSpPr txBox="1"/>
          <p:nvPr/>
        </p:nvSpPr>
        <p:spPr>
          <a:xfrm>
            <a:off x="3302652" y="3525134"/>
            <a:ext cx="396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Trebuchet MS"/>
              </a:rPr>
              <a:t>Receitas diversas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91F1FAD0-0FE3-C4F8-4FBD-6C0C7408A862}"/>
              </a:ext>
            </a:extLst>
          </p:cNvPr>
          <p:cNvSpPr txBox="1"/>
          <p:nvPr/>
        </p:nvSpPr>
        <p:spPr>
          <a:xfrm>
            <a:off x="7298938" y="3522124"/>
            <a:ext cx="1347513" cy="4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r">
              <a:spcBef>
                <a:spcPts val="125"/>
              </a:spcBef>
            </a:pPr>
            <a:r>
              <a:rPr lang="en-US" sz="1200" spc="26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667,91</a:t>
            </a:r>
          </a:p>
          <a:p>
            <a:pPr marL="12700" algn="r">
              <a:lnSpc>
                <a:spcPct val="100000"/>
              </a:lnSpc>
              <a:spcBef>
                <a:spcPts val="125"/>
              </a:spcBef>
            </a:pP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cs typeface="Trebuchet MS"/>
            </a:endParaRP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7D73129E-B83A-5B4E-4AFF-D27C9181F639}"/>
              </a:ext>
            </a:extLst>
          </p:cNvPr>
          <p:cNvSpPr txBox="1"/>
          <p:nvPr/>
        </p:nvSpPr>
        <p:spPr>
          <a:xfrm>
            <a:off x="3345808" y="4519423"/>
            <a:ext cx="396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Trebuchet MS"/>
              </a:rPr>
              <a:t>Custos e Despesas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20643E20-D89B-506A-F5E5-ACD2452B76C6}"/>
              </a:ext>
            </a:extLst>
          </p:cNvPr>
          <p:cNvSpPr txBox="1"/>
          <p:nvPr/>
        </p:nvSpPr>
        <p:spPr>
          <a:xfrm>
            <a:off x="7315199" y="4516413"/>
            <a:ext cx="1347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Trebuchet MS"/>
              </a:rPr>
              <a:t>(14.912,90)</a:t>
            </a: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6D65F532-4431-B901-7B1F-1A9EDCA25683}"/>
              </a:ext>
            </a:extLst>
          </p:cNvPr>
          <p:cNvSpPr txBox="1"/>
          <p:nvPr/>
        </p:nvSpPr>
        <p:spPr>
          <a:xfrm>
            <a:off x="3345808" y="5560750"/>
            <a:ext cx="396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Trebuchet MS"/>
              </a:rPr>
              <a:t>Recursos Comprometidos (D)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AF9376B9-3B02-A34D-DF78-56188081B43B}"/>
              </a:ext>
            </a:extLst>
          </p:cNvPr>
          <p:cNvSpPr txBox="1"/>
          <p:nvPr/>
        </p:nvSpPr>
        <p:spPr>
          <a:xfrm>
            <a:off x="7297269" y="5557740"/>
            <a:ext cx="1347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Trebuchet MS"/>
              </a:rPr>
              <a:t>4.412,00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374FA72C-6B3D-F8C7-3A98-AF545A70B0E3}"/>
              </a:ext>
            </a:extLst>
          </p:cNvPr>
          <p:cNvSpPr txBox="1"/>
          <p:nvPr/>
        </p:nvSpPr>
        <p:spPr>
          <a:xfrm>
            <a:off x="3311617" y="4001024"/>
            <a:ext cx="3476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1200" b="1" dirty="0">
                <a:solidFill>
                  <a:srgbClr val="FFFFFF"/>
                </a:solidFill>
                <a:latin typeface="Montserrat" panose="00000500000000000000" pitchFamily="50" charset="0"/>
                <a:cs typeface="Trebuchet MS"/>
              </a:rPr>
              <a:t>Saídas de Recursos (B)</a:t>
            </a:r>
            <a:endParaRPr lang="pt-BR" sz="1200" dirty="0">
              <a:latin typeface="Montserrat" panose="00000500000000000000" pitchFamily="50" charset="0"/>
              <a:cs typeface="Trebuchet MS"/>
            </a:endParaRP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19803CFF-8103-A2B4-A950-58802C63B745}"/>
              </a:ext>
            </a:extLst>
          </p:cNvPr>
          <p:cNvSpPr txBox="1"/>
          <p:nvPr/>
        </p:nvSpPr>
        <p:spPr>
          <a:xfrm>
            <a:off x="7250754" y="4001024"/>
            <a:ext cx="1347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lang="pt-BR" sz="1200" b="1" dirty="0">
                <a:solidFill>
                  <a:schemeClr val="bg1"/>
                </a:solidFill>
                <a:latin typeface="Montserrat" panose="00000500000000000000" pitchFamily="50" charset="0"/>
                <a:cs typeface="Trebuchet MS"/>
              </a:rPr>
              <a:t>(14.912,90)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79D69006-0572-49F6-6057-2A3A6E3107E3}"/>
              </a:ext>
            </a:extLst>
          </p:cNvPr>
          <p:cNvSpPr txBox="1"/>
          <p:nvPr/>
        </p:nvSpPr>
        <p:spPr>
          <a:xfrm>
            <a:off x="3327878" y="5041532"/>
            <a:ext cx="3476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1200" b="1" dirty="0">
                <a:solidFill>
                  <a:srgbClr val="FFFFFF"/>
                </a:solidFill>
                <a:latin typeface="Montserrat" panose="00000500000000000000" pitchFamily="50" charset="0"/>
                <a:cs typeface="Trebuchet MS"/>
              </a:rPr>
              <a:t>Disponibilidade Bruta  (C=A+B)</a:t>
            </a:r>
            <a:endParaRPr lang="pt-BR" sz="1200" dirty="0">
              <a:latin typeface="Montserrat" panose="00000500000000000000" pitchFamily="50" charset="0"/>
              <a:cs typeface="Trebuchet MS"/>
            </a:endParaRP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FCC48048-4405-42F5-4A06-60BD0E0312F7}"/>
              </a:ext>
            </a:extLst>
          </p:cNvPr>
          <p:cNvSpPr txBox="1"/>
          <p:nvPr/>
        </p:nvSpPr>
        <p:spPr>
          <a:xfrm>
            <a:off x="7320805" y="5041532"/>
            <a:ext cx="1347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lang="pt-BR" sz="1200" b="1" dirty="0">
                <a:solidFill>
                  <a:schemeClr val="bg1"/>
                </a:solidFill>
                <a:latin typeface="Montserrat" panose="00000500000000000000" pitchFamily="50" charset="0"/>
                <a:cs typeface="Trebuchet MS"/>
              </a:rPr>
              <a:t>1.894,16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6AFFBFDC-5484-B0E5-99E9-0DB0DEFF93FA}"/>
              </a:ext>
            </a:extLst>
          </p:cNvPr>
          <p:cNvSpPr txBox="1"/>
          <p:nvPr/>
        </p:nvSpPr>
        <p:spPr>
          <a:xfrm>
            <a:off x="3336843" y="6076783"/>
            <a:ext cx="3476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1200" b="1" dirty="0">
                <a:solidFill>
                  <a:srgbClr val="FFFFFF"/>
                </a:solidFill>
                <a:latin typeface="Montserrat" panose="00000500000000000000" pitchFamily="50" charset="0"/>
                <a:cs typeface="Trebuchet MS"/>
              </a:rPr>
              <a:t>Disponível Líquida (E=C-D)</a:t>
            </a:r>
            <a:endParaRPr lang="pt-BR" sz="1200" dirty="0">
              <a:latin typeface="Montserrat" panose="00000500000000000000" pitchFamily="50" charset="0"/>
              <a:cs typeface="Trebuchet MS"/>
            </a:endParaRP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3AA0234F-D391-29F4-2E64-AC81B82017AE}"/>
              </a:ext>
            </a:extLst>
          </p:cNvPr>
          <p:cNvSpPr txBox="1"/>
          <p:nvPr/>
        </p:nvSpPr>
        <p:spPr>
          <a:xfrm>
            <a:off x="6995829" y="6037962"/>
            <a:ext cx="166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lang="pt-BR" b="1" dirty="0">
                <a:solidFill>
                  <a:srgbClr val="FFC000"/>
                </a:solidFill>
                <a:latin typeface="Montserrat" panose="00000500000000000000" pitchFamily="50" charset="0"/>
                <a:cs typeface="Trebuchet MS"/>
              </a:rPr>
              <a:t>(2.517,85)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9E5E479-3205-8FFD-9C26-C2E9C2ED8D1A}"/>
              </a:ext>
            </a:extLst>
          </p:cNvPr>
          <p:cNvSpPr txBox="1"/>
          <p:nvPr/>
        </p:nvSpPr>
        <p:spPr>
          <a:xfrm>
            <a:off x="578441" y="37963"/>
            <a:ext cx="8359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spc="600" dirty="0">
                <a:solidFill>
                  <a:schemeClr val="bg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FNO - Fundo Constitucional de Financiamento do Norte.</a:t>
            </a:r>
          </a:p>
        </p:txBody>
      </p:sp>
    </p:spTree>
    <p:extLst>
      <p:ext uri="{BB962C8B-B14F-4D97-AF65-F5344CB8AC3E}">
        <p14:creationId xmlns:p14="http://schemas.microsoft.com/office/powerpoint/2010/main" val="38316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45833E-6 0.42477 L 1.45833E-6 3.7037E-7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5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26 -0.03264 L -8.33333E-7 -2.22222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0.42477 L -8.33333E-7 -4.81481E-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5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6.25E-7 0.42477 L -6.25E-7 -4.07407E-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5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6.25E-7 0.42477 L -6.25E-7 0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5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6.25E-7 0.42477 L -6.25E-7 -2.59259E-6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5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2" grpId="0" animBg="1"/>
      <p:bldP spid="33" grpId="0"/>
      <p:bldP spid="33" grpId="1"/>
      <p:bldP spid="54" grpId="0" animBg="1"/>
      <p:bldP spid="54" grpId="1" animBg="1"/>
      <p:bldP spid="69" grpId="0"/>
      <p:bldP spid="70" grpId="0"/>
      <p:bldP spid="72" grpId="0"/>
      <p:bldP spid="75" grpId="0"/>
      <p:bldP spid="77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08C81ECE-C907-3A2F-D0FE-68F7A7C02EDB}"/>
              </a:ext>
            </a:extLst>
          </p:cNvPr>
          <p:cNvSpPr/>
          <p:nvPr/>
        </p:nvSpPr>
        <p:spPr>
          <a:xfrm>
            <a:off x="9420292" y="2613581"/>
            <a:ext cx="1982819" cy="768076"/>
          </a:xfrm>
          <a:prstGeom prst="roundRect">
            <a:avLst>
              <a:gd name="adj" fmla="val 8648"/>
            </a:avLst>
          </a:prstGeom>
          <a:solidFill>
            <a:srgbClr val="FFCE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" name="Forma Livre: Forma 41">
            <a:extLst>
              <a:ext uri="{FF2B5EF4-FFF2-40B4-BE49-F238E27FC236}">
                <a16:creationId xmlns:a16="http://schemas.microsoft.com/office/drawing/2014/main" id="{B76F2CE0-650C-49CE-CED2-95A5BDC756FE}"/>
              </a:ext>
            </a:extLst>
          </p:cNvPr>
          <p:cNvSpPr/>
          <p:nvPr/>
        </p:nvSpPr>
        <p:spPr>
          <a:xfrm>
            <a:off x="4520068" y="5237674"/>
            <a:ext cx="7932185" cy="2665106"/>
          </a:xfrm>
          <a:custGeom>
            <a:avLst/>
            <a:gdLst>
              <a:gd name="connsiteX0" fmla="*/ 1187768 w 1688687"/>
              <a:gd name="connsiteY0" fmla="*/ 278497 h 567376"/>
              <a:gd name="connsiteX1" fmla="*/ 1681163 w 1688687"/>
              <a:gd name="connsiteY1" fmla="*/ 167055 h 567376"/>
              <a:gd name="connsiteX2" fmla="*/ 1688687 w 1688687"/>
              <a:gd name="connsiteY2" fmla="*/ 174675 h 567376"/>
              <a:gd name="connsiteX3" fmla="*/ 844391 w 1688687"/>
              <a:gd name="connsiteY3" fmla="*/ 458996 h 567376"/>
              <a:gd name="connsiteX4" fmla="*/ 841438 w 1688687"/>
              <a:gd name="connsiteY4" fmla="*/ 457377 h 567376"/>
              <a:gd name="connsiteX5" fmla="*/ 500920 w 1688687"/>
              <a:gd name="connsiteY5" fmla="*/ 288879 h 567376"/>
              <a:gd name="connsiteX6" fmla="*/ 7525 w 1688687"/>
              <a:gd name="connsiteY6" fmla="*/ 400322 h 567376"/>
              <a:gd name="connsiteX7" fmla="*/ 0 w 1688687"/>
              <a:gd name="connsiteY7" fmla="*/ 392702 h 567376"/>
              <a:gd name="connsiteX8" fmla="*/ 844296 w 1688687"/>
              <a:gd name="connsiteY8" fmla="*/ 108381 h 567376"/>
              <a:gd name="connsiteX9" fmla="*/ 847249 w 1688687"/>
              <a:gd name="connsiteY9" fmla="*/ 109905 h 567376"/>
              <a:gd name="connsiteX10" fmla="*/ 1187768 w 1688687"/>
              <a:gd name="connsiteY10" fmla="*/ 278402 h 56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8687" h="567376">
                <a:moveTo>
                  <a:pt x="1187768" y="278497"/>
                </a:moveTo>
                <a:cubicBezTo>
                  <a:pt x="1357789" y="333171"/>
                  <a:pt x="1423226" y="352602"/>
                  <a:pt x="1681163" y="167055"/>
                </a:cubicBezTo>
                <a:cubicBezTo>
                  <a:pt x="1683544" y="169722"/>
                  <a:pt x="1686020" y="172293"/>
                  <a:pt x="1688687" y="174675"/>
                </a:cubicBezTo>
                <a:cubicBezTo>
                  <a:pt x="1436942" y="632637"/>
                  <a:pt x="1175480" y="635494"/>
                  <a:pt x="844391" y="458996"/>
                </a:cubicBezTo>
                <a:lnTo>
                  <a:pt x="841438" y="457377"/>
                </a:lnTo>
                <a:cubicBezTo>
                  <a:pt x="728663" y="396893"/>
                  <a:pt x="624078" y="328503"/>
                  <a:pt x="500920" y="288879"/>
                </a:cubicBezTo>
                <a:cubicBezTo>
                  <a:pt x="330898" y="234206"/>
                  <a:pt x="265462" y="214775"/>
                  <a:pt x="7525" y="400322"/>
                </a:cubicBezTo>
                <a:cubicBezTo>
                  <a:pt x="5144" y="397655"/>
                  <a:pt x="2667" y="395083"/>
                  <a:pt x="0" y="392702"/>
                </a:cubicBezTo>
                <a:cubicBezTo>
                  <a:pt x="251746" y="-65260"/>
                  <a:pt x="513207" y="-68118"/>
                  <a:pt x="844296" y="108381"/>
                </a:cubicBezTo>
                <a:lnTo>
                  <a:pt x="847249" y="109905"/>
                </a:lnTo>
                <a:cubicBezTo>
                  <a:pt x="960025" y="170388"/>
                  <a:pt x="1064609" y="238778"/>
                  <a:pt x="1187768" y="278402"/>
                </a:cubicBezTo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678561A-F511-2893-CE2B-146A4DB43239}"/>
              </a:ext>
            </a:extLst>
          </p:cNvPr>
          <p:cNvGrpSpPr/>
          <p:nvPr/>
        </p:nvGrpSpPr>
        <p:grpSpPr>
          <a:xfrm>
            <a:off x="-97441" y="0"/>
            <a:ext cx="12289441" cy="306758"/>
            <a:chOff x="-97441" y="0"/>
            <a:chExt cx="12289441" cy="306758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214749B4-EF1B-72C8-B801-CD6B1CCC6D4A}"/>
                </a:ext>
              </a:extLst>
            </p:cNvPr>
            <p:cNvGrpSpPr/>
            <p:nvPr/>
          </p:nvGrpSpPr>
          <p:grpSpPr>
            <a:xfrm>
              <a:off x="-97441" y="0"/>
              <a:ext cx="12289441" cy="306758"/>
              <a:chOff x="-97441" y="0"/>
              <a:chExt cx="12289441" cy="306758"/>
            </a:xfrm>
          </p:grpSpPr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40696FD5-213F-B4E2-03C7-FAAD81B4664D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306758"/>
              </a:xfrm>
              <a:prstGeom prst="rect">
                <a:avLst/>
              </a:prstGeom>
              <a:solidFill>
                <a:srgbClr val="033F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grpSp>
            <p:nvGrpSpPr>
              <p:cNvPr id="28" name="Agrupar 27">
                <a:extLst>
                  <a:ext uri="{FF2B5EF4-FFF2-40B4-BE49-F238E27FC236}">
                    <a16:creationId xmlns:a16="http://schemas.microsoft.com/office/drawing/2014/main" id="{E49851C8-A81A-5F6F-E974-CDE9C9581903}"/>
                  </a:ext>
                </a:extLst>
              </p:cNvPr>
              <p:cNvGrpSpPr/>
              <p:nvPr/>
            </p:nvGrpSpPr>
            <p:grpSpPr>
              <a:xfrm>
                <a:off x="-97441" y="14880"/>
                <a:ext cx="720080" cy="276999"/>
                <a:chOff x="-729797" y="-30840"/>
                <a:chExt cx="720080" cy="276999"/>
              </a:xfrm>
            </p:grpSpPr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BBB6BC30-372D-701A-9A5D-53F61AFE6638}"/>
                    </a:ext>
                  </a:extLst>
                </p:cNvPr>
                <p:cNvSpPr txBox="1"/>
                <p:nvPr/>
              </p:nvSpPr>
              <p:spPr>
                <a:xfrm>
                  <a:off x="-729797" y="-30840"/>
                  <a:ext cx="7200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200" b="1" dirty="0">
                      <a:solidFill>
                        <a:srgbClr val="FBB914"/>
                      </a:solidFill>
                      <a:latin typeface="Montserrat" panose="00000500000000000000" pitchFamily="2" charset="0"/>
                      <a:cs typeface="Poppins" panose="00000500000000000000" pitchFamily="2" charset="0"/>
                    </a:rPr>
                    <a:t>0</a:t>
                  </a:r>
                  <a:fld id="{4AAD895C-653A-4DC3-B843-50821B12EA04}" type="slidenum">
                    <a:rPr lang="pt-BR" sz="1200" b="1" smtClean="0">
                      <a:solidFill>
                        <a:srgbClr val="FBB914"/>
                      </a:solidFill>
                      <a:latin typeface="Montserrat" panose="00000500000000000000" pitchFamily="2" charset="0"/>
                      <a:cs typeface="Poppins" panose="00000500000000000000" pitchFamily="2" charset="0"/>
                    </a:rPr>
                    <a:pPr algn="ctr"/>
                    <a:t>5</a:t>
                  </a:fld>
                  <a:endParaRPr lang="pt-BR" sz="1200" b="1" dirty="0">
                    <a:solidFill>
                      <a:srgbClr val="FBB914"/>
                    </a:solidFill>
                    <a:latin typeface="Montserrat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  <p:cxnSp>
              <p:nvCxnSpPr>
                <p:cNvPr id="31" name="Conector reto 30">
                  <a:extLst>
                    <a:ext uri="{FF2B5EF4-FFF2-40B4-BE49-F238E27FC236}">
                      <a16:creationId xmlns:a16="http://schemas.microsoft.com/office/drawing/2014/main" id="{5C9D7C74-26C5-ACCB-FD98-E28CD7F661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19825" y="-353"/>
                  <a:ext cx="0" cy="21602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6DD5E104-E4C0-CB1B-3491-8AADA6C58518}"/>
                </a:ext>
              </a:extLst>
            </p:cNvPr>
            <p:cNvGrpSpPr/>
            <p:nvPr/>
          </p:nvGrpSpPr>
          <p:grpSpPr>
            <a:xfrm>
              <a:off x="10632504" y="44624"/>
              <a:ext cx="1447649" cy="204077"/>
              <a:chOff x="9501107" y="6158129"/>
              <a:chExt cx="900933" cy="127006"/>
            </a:xfrm>
          </p:grpSpPr>
          <p:grpSp>
            <p:nvGrpSpPr>
              <p:cNvPr id="7" name="Agrupar 6">
                <a:extLst>
                  <a:ext uri="{FF2B5EF4-FFF2-40B4-BE49-F238E27FC236}">
                    <a16:creationId xmlns:a16="http://schemas.microsoft.com/office/drawing/2014/main" id="{482A2890-DF8E-6FB7-FB17-B0749BC8FFDA}"/>
                  </a:ext>
                </a:extLst>
              </p:cNvPr>
              <p:cNvGrpSpPr/>
              <p:nvPr/>
            </p:nvGrpSpPr>
            <p:grpSpPr>
              <a:xfrm>
                <a:off x="9693535" y="6219942"/>
                <a:ext cx="708505" cy="65193"/>
                <a:chOff x="13800856" y="5798995"/>
                <a:chExt cx="3152012" cy="290035"/>
              </a:xfrm>
              <a:solidFill>
                <a:schemeClr val="bg1"/>
              </a:solidFill>
            </p:grpSpPr>
            <p:sp>
              <p:nvSpPr>
                <p:cNvPr id="12" name="Forma Livre: Forma 11">
                  <a:extLst>
                    <a:ext uri="{FF2B5EF4-FFF2-40B4-BE49-F238E27FC236}">
                      <a16:creationId xmlns:a16="http://schemas.microsoft.com/office/drawing/2014/main" id="{03C43E43-ED62-6EF4-4075-08429B4E26A0}"/>
                    </a:ext>
                  </a:extLst>
                </p:cNvPr>
                <p:cNvSpPr/>
                <p:nvPr/>
              </p:nvSpPr>
              <p:spPr>
                <a:xfrm>
                  <a:off x="15588412" y="5861479"/>
                  <a:ext cx="238410" cy="223647"/>
                </a:xfrm>
                <a:custGeom>
                  <a:avLst/>
                  <a:gdLst>
                    <a:gd name="connsiteX0" fmla="*/ 98393 w 238410"/>
                    <a:gd name="connsiteY0" fmla="*/ 223647 h 223647"/>
                    <a:gd name="connsiteX1" fmla="*/ 135826 w 238410"/>
                    <a:gd name="connsiteY1" fmla="*/ 223647 h 223647"/>
                    <a:gd name="connsiteX2" fmla="*/ 183928 w 238410"/>
                    <a:gd name="connsiteY2" fmla="*/ 53816 h 223647"/>
                    <a:gd name="connsiteX3" fmla="*/ 184499 w 238410"/>
                    <a:gd name="connsiteY3" fmla="*/ 53816 h 223647"/>
                    <a:gd name="connsiteX4" fmla="*/ 184499 w 238410"/>
                    <a:gd name="connsiteY4" fmla="*/ 223647 h 223647"/>
                    <a:gd name="connsiteX5" fmla="*/ 238411 w 238410"/>
                    <a:gd name="connsiteY5" fmla="*/ 223647 h 223647"/>
                    <a:gd name="connsiteX6" fmla="*/ 238411 w 238410"/>
                    <a:gd name="connsiteY6" fmla="*/ 0 h 223647"/>
                    <a:gd name="connsiteX7" fmla="*/ 151829 w 238410"/>
                    <a:gd name="connsiteY7" fmla="*/ 0 h 223647"/>
                    <a:gd name="connsiteX8" fmla="*/ 119158 w 238410"/>
                    <a:gd name="connsiteY8" fmla="*/ 140399 h 223647"/>
                    <a:gd name="connsiteX9" fmla="*/ 118491 w 238410"/>
                    <a:gd name="connsiteY9" fmla="*/ 140399 h 223647"/>
                    <a:gd name="connsiteX10" fmla="*/ 88773 w 238410"/>
                    <a:gd name="connsiteY10" fmla="*/ 0 h 223647"/>
                    <a:gd name="connsiteX11" fmla="*/ 0 w 238410"/>
                    <a:gd name="connsiteY11" fmla="*/ 0 h 223647"/>
                    <a:gd name="connsiteX12" fmla="*/ 0 w 238410"/>
                    <a:gd name="connsiteY12" fmla="*/ 223647 h 223647"/>
                    <a:gd name="connsiteX13" fmla="*/ 52483 w 238410"/>
                    <a:gd name="connsiteY13" fmla="*/ 223647 h 223647"/>
                    <a:gd name="connsiteX14" fmla="*/ 52483 w 238410"/>
                    <a:gd name="connsiteY14" fmla="*/ 53816 h 223647"/>
                    <a:gd name="connsiteX15" fmla="*/ 53150 w 238410"/>
                    <a:gd name="connsiteY15" fmla="*/ 53816 h 223647"/>
                    <a:gd name="connsiteX16" fmla="*/ 98393 w 238410"/>
                    <a:gd name="connsiteY16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38410" h="223647">
                      <a:moveTo>
                        <a:pt x="98393" y="223647"/>
                      </a:moveTo>
                      <a:lnTo>
                        <a:pt x="135826" y="223647"/>
                      </a:lnTo>
                      <a:lnTo>
                        <a:pt x="183928" y="53816"/>
                      </a:lnTo>
                      <a:lnTo>
                        <a:pt x="184499" y="53816"/>
                      </a:lnTo>
                      <a:lnTo>
                        <a:pt x="184499" y="223647"/>
                      </a:lnTo>
                      <a:lnTo>
                        <a:pt x="238411" y="223647"/>
                      </a:lnTo>
                      <a:lnTo>
                        <a:pt x="238411" y="0"/>
                      </a:lnTo>
                      <a:lnTo>
                        <a:pt x="151829" y="0"/>
                      </a:lnTo>
                      <a:lnTo>
                        <a:pt x="119158" y="140399"/>
                      </a:lnTo>
                      <a:lnTo>
                        <a:pt x="118491" y="140399"/>
                      </a:lnTo>
                      <a:lnTo>
                        <a:pt x="88773" y="0"/>
                      </a:lnTo>
                      <a:lnTo>
                        <a:pt x="0" y="0"/>
                      </a:lnTo>
                      <a:lnTo>
                        <a:pt x="0" y="223647"/>
                      </a:lnTo>
                      <a:lnTo>
                        <a:pt x="52483" y="223647"/>
                      </a:lnTo>
                      <a:lnTo>
                        <a:pt x="52483" y="53816"/>
                      </a:lnTo>
                      <a:lnTo>
                        <a:pt x="53150" y="53816"/>
                      </a:lnTo>
                      <a:lnTo>
                        <a:pt x="98393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3" name="Forma Livre: Forma 12">
                  <a:extLst>
                    <a:ext uri="{FF2B5EF4-FFF2-40B4-BE49-F238E27FC236}">
                      <a16:creationId xmlns:a16="http://schemas.microsoft.com/office/drawing/2014/main" id="{031DE02E-0E21-23C6-E901-A3303DAE66E8}"/>
                    </a:ext>
                  </a:extLst>
                </p:cNvPr>
                <p:cNvSpPr/>
                <p:nvPr/>
              </p:nvSpPr>
              <p:spPr>
                <a:xfrm>
                  <a:off x="16057233" y="5861479"/>
                  <a:ext cx="153447" cy="223647"/>
                </a:xfrm>
                <a:custGeom>
                  <a:avLst/>
                  <a:gdLst>
                    <a:gd name="connsiteX0" fmla="*/ 0 w 153447"/>
                    <a:gd name="connsiteY0" fmla="*/ 223647 h 223647"/>
                    <a:gd name="connsiteX1" fmla="*/ 153448 w 153447"/>
                    <a:gd name="connsiteY1" fmla="*/ 223647 h 223647"/>
                    <a:gd name="connsiteX2" fmla="*/ 153448 w 153447"/>
                    <a:gd name="connsiteY2" fmla="*/ 179451 h 223647"/>
                    <a:gd name="connsiteX3" fmla="*/ 63722 w 153447"/>
                    <a:gd name="connsiteY3" fmla="*/ 179451 h 223647"/>
                    <a:gd name="connsiteX4" fmla="*/ 152495 w 153447"/>
                    <a:gd name="connsiteY4" fmla="*/ 47720 h 223647"/>
                    <a:gd name="connsiteX5" fmla="*/ 152495 w 153447"/>
                    <a:gd name="connsiteY5" fmla="*/ 0 h 223647"/>
                    <a:gd name="connsiteX6" fmla="*/ 1905 w 153447"/>
                    <a:gd name="connsiteY6" fmla="*/ 0 h 223647"/>
                    <a:gd name="connsiteX7" fmla="*/ 1905 w 153447"/>
                    <a:gd name="connsiteY7" fmla="*/ 44196 h 223647"/>
                    <a:gd name="connsiteX8" fmla="*/ 85820 w 153447"/>
                    <a:gd name="connsiteY8" fmla="*/ 44196 h 223647"/>
                    <a:gd name="connsiteX9" fmla="*/ 0 w 153447"/>
                    <a:gd name="connsiteY9" fmla="*/ 173641 h 223647"/>
                    <a:gd name="connsiteX10" fmla="*/ 0 w 153447"/>
                    <a:gd name="connsiteY10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3447" h="223647">
                      <a:moveTo>
                        <a:pt x="0" y="223647"/>
                      </a:moveTo>
                      <a:lnTo>
                        <a:pt x="153448" y="223647"/>
                      </a:lnTo>
                      <a:lnTo>
                        <a:pt x="153448" y="179451"/>
                      </a:lnTo>
                      <a:lnTo>
                        <a:pt x="63722" y="179451"/>
                      </a:lnTo>
                      <a:lnTo>
                        <a:pt x="152495" y="47720"/>
                      </a:lnTo>
                      <a:lnTo>
                        <a:pt x="152495" y="0"/>
                      </a:lnTo>
                      <a:lnTo>
                        <a:pt x="1905" y="0"/>
                      </a:lnTo>
                      <a:lnTo>
                        <a:pt x="1905" y="44196"/>
                      </a:lnTo>
                      <a:lnTo>
                        <a:pt x="85820" y="44196"/>
                      </a:lnTo>
                      <a:lnTo>
                        <a:pt x="0" y="173641"/>
                      </a:ln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4" name="Forma Livre: Forma 13">
                  <a:extLst>
                    <a:ext uri="{FF2B5EF4-FFF2-40B4-BE49-F238E27FC236}">
                      <a16:creationId xmlns:a16="http://schemas.microsoft.com/office/drawing/2014/main" id="{5BC4E1F0-A3E9-9518-10A6-7D3ADCB43351}"/>
                    </a:ext>
                  </a:extLst>
                </p:cNvPr>
                <p:cNvSpPr/>
                <p:nvPr/>
              </p:nvSpPr>
              <p:spPr>
                <a:xfrm>
                  <a:off x="16225730" y="5798995"/>
                  <a:ext cx="198691" cy="289941"/>
                </a:xfrm>
                <a:custGeom>
                  <a:avLst/>
                  <a:gdLst>
                    <a:gd name="connsiteX0" fmla="*/ 61246 w 198691"/>
                    <a:gd name="connsiteY0" fmla="*/ 174308 h 289941"/>
                    <a:gd name="connsiteX1" fmla="*/ 99060 w 198691"/>
                    <a:gd name="connsiteY1" fmla="*/ 101537 h 289941"/>
                    <a:gd name="connsiteX2" fmla="*/ 136589 w 198691"/>
                    <a:gd name="connsiteY2" fmla="*/ 174308 h 289941"/>
                    <a:gd name="connsiteX3" fmla="*/ 99060 w 198691"/>
                    <a:gd name="connsiteY3" fmla="*/ 247079 h 289941"/>
                    <a:gd name="connsiteX4" fmla="*/ 98774 w 198691"/>
                    <a:gd name="connsiteY4" fmla="*/ 247079 h 289941"/>
                    <a:gd name="connsiteX5" fmla="*/ 61246 w 198691"/>
                    <a:gd name="connsiteY5" fmla="*/ 174308 h 289941"/>
                    <a:gd name="connsiteX6" fmla="*/ 0 w 198691"/>
                    <a:gd name="connsiteY6" fmla="*/ 174308 h 289941"/>
                    <a:gd name="connsiteX7" fmla="*/ 99346 w 198691"/>
                    <a:gd name="connsiteY7" fmla="*/ 289941 h 289941"/>
                    <a:gd name="connsiteX8" fmla="*/ 198692 w 198691"/>
                    <a:gd name="connsiteY8" fmla="*/ 174308 h 289941"/>
                    <a:gd name="connsiteX9" fmla="*/ 99346 w 198691"/>
                    <a:gd name="connsiteY9" fmla="*/ 58674 h 289941"/>
                    <a:gd name="connsiteX10" fmla="*/ 0 w 198691"/>
                    <a:gd name="connsiteY10" fmla="*/ 174308 h 289941"/>
                    <a:gd name="connsiteX11" fmla="*/ 72771 w 198691"/>
                    <a:gd name="connsiteY11" fmla="*/ 0 h 289941"/>
                    <a:gd name="connsiteX12" fmla="*/ 50006 w 198691"/>
                    <a:gd name="connsiteY12" fmla="*/ 46768 h 289941"/>
                    <a:gd name="connsiteX13" fmla="*/ 86582 w 198691"/>
                    <a:gd name="connsiteY13" fmla="*/ 46768 h 289941"/>
                    <a:gd name="connsiteX14" fmla="*/ 99060 w 198691"/>
                    <a:gd name="connsiteY14" fmla="*/ 19812 h 289941"/>
                    <a:gd name="connsiteX15" fmla="*/ 112204 w 198691"/>
                    <a:gd name="connsiteY15" fmla="*/ 46768 h 289941"/>
                    <a:gd name="connsiteX16" fmla="*/ 148685 w 198691"/>
                    <a:gd name="connsiteY16" fmla="*/ 46768 h 289941"/>
                    <a:gd name="connsiteX17" fmla="*/ 126587 w 198691"/>
                    <a:gd name="connsiteY17" fmla="*/ 0 h 289941"/>
                    <a:gd name="connsiteX18" fmla="*/ 72771 w 198691"/>
                    <a:gd name="connsiteY18" fmla="*/ 0 h 289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8691" h="289941">
                      <a:moveTo>
                        <a:pt x="61246" y="174308"/>
                      </a:moveTo>
                      <a:cubicBezTo>
                        <a:pt x="61246" y="130778"/>
                        <a:pt x="73438" y="101537"/>
                        <a:pt x="99060" y="101537"/>
                      </a:cubicBezTo>
                      <a:cubicBezTo>
                        <a:pt x="124682" y="101537"/>
                        <a:pt x="136589" y="130683"/>
                        <a:pt x="136589" y="174308"/>
                      </a:cubicBezTo>
                      <a:cubicBezTo>
                        <a:pt x="136589" y="218504"/>
                        <a:pt x="124397" y="247079"/>
                        <a:pt x="99060" y="247079"/>
                      </a:cubicBezTo>
                      <a:lnTo>
                        <a:pt x="98774" y="247079"/>
                      </a:lnTo>
                      <a:cubicBezTo>
                        <a:pt x="73438" y="247079"/>
                        <a:pt x="61246" y="218599"/>
                        <a:pt x="61246" y="174308"/>
                      </a:cubicBezTo>
                      <a:moveTo>
                        <a:pt x="0" y="174308"/>
                      </a:moveTo>
                      <a:cubicBezTo>
                        <a:pt x="0" y="257270"/>
                        <a:pt x="50578" y="289941"/>
                        <a:pt x="99346" y="289941"/>
                      </a:cubicBezTo>
                      <a:cubicBezTo>
                        <a:pt x="148114" y="289941"/>
                        <a:pt x="198692" y="257270"/>
                        <a:pt x="198692" y="174308"/>
                      </a:cubicBezTo>
                      <a:cubicBezTo>
                        <a:pt x="198692" y="91345"/>
                        <a:pt x="148018" y="58674"/>
                        <a:pt x="99346" y="58674"/>
                      </a:cubicBezTo>
                      <a:cubicBezTo>
                        <a:pt x="50673" y="58674"/>
                        <a:pt x="0" y="91345"/>
                        <a:pt x="0" y="174308"/>
                      </a:cubicBezTo>
                      <a:close/>
                      <a:moveTo>
                        <a:pt x="72771" y="0"/>
                      </a:moveTo>
                      <a:lnTo>
                        <a:pt x="50006" y="46768"/>
                      </a:lnTo>
                      <a:lnTo>
                        <a:pt x="86582" y="46768"/>
                      </a:lnTo>
                      <a:lnTo>
                        <a:pt x="99060" y="19812"/>
                      </a:lnTo>
                      <a:lnTo>
                        <a:pt x="112204" y="46768"/>
                      </a:lnTo>
                      <a:lnTo>
                        <a:pt x="148685" y="46768"/>
                      </a:lnTo>
                      <a:lnTo>
                        <a:pt x="126587" y="0"/>
                      </a:lnTo>
                      <a:lnTo>
                        <a:pt x="72771" y="0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" name="Forma Livre: Forma 14">
                  <a:extLst>
                    <a:ext uri="{FF2B5EF4-FFF2-40B4-BE49-F238E27FC236}">
                      <a16:creationId xmlns:a16="http://schemas.microsoft.com/office/drawing/2014/main" id="{1F37BD4E-5272-F879-EDF8-2296923269B5}"/>
                    </a:ext>
                  </a:extLst>
                </p:cNvPr>
                <p:cNvSpPr/>
                <p:nvPr/>
              </p:nvSpPr>
              <p:spPr>
                <a:xfrm>
                  <a:off x="13987260" y="5861479"/>
                  <a:ext cx="211836" cy="223647"/>
                </a:xfrm>
                <a:custGeom>
                  <a:avLst/>
                  <a:gdLst>
                    <a:gd name="connsiteX0" fmla="*/ 57721 w 211836"/>
                    <a:gd name="connsiteY0" fmla="*/ 223647 h 223647"/>
                    <a:gd name="connsiteX1" fmla="*/ 0 w 211836"/>
                    <a:gd name="connsiteY1" fmla="*/ 223647 h 223647"/>
                    <a:gd name="connsiteX2" fmla="*/ 74390 w 211836"/>
                    <a:gd name="connsiteY2" fmla="*/ 0 h 223647"/>
                    <a:gd name="connsiteX3" fmla="*/ 140684 w 211836"/>
                    <a:gd name="connsiteY3" fmla="*/ 0 h 223647"/>
                    <a:gd name="connsiteX4" fmla="*/ 211836 w 211836"/>
                    <a:gd name="connsiteY4" fmla="*/ 223647 h 223647"/>
                    <a:gd name="connsiteX5" fmla="*/ 149638 w 211836"/>
                    <a:gd name="connsiteY5" fmla="*/ 223647 h 223647"/>
                    <a:gd name="connsiteX6" fmla="*/ 107061 w 211836"/>
                    <a:gd name="connsiteY6" fmla="*/ 45529 h 223647"/>
                    <a:gd name="connsiteX7" fmla="*/ 57721 w 211836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836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390" y="0"/>
                      </a:lnTo>
                      <a:lnTo>
                        <a:pt x="140684" y="0"/>
                      </a:lnTo>
                      <a:lnTo>
                        <a:pt x="211836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6" name="Forma Livre: Forma 15">
                  <a:extLst>
                    <a:ext uri="{FF2B5EF4-FFF2-40B4-BE49-F238E27FC236}">
                      <a16:creationId xmlns:a16="http://schemas.microsoft.com/office/drawing/2014/main" id="{89F8F94C-F3C9-C40B-61CC-74DD89A216E0}"/>
                    </a:ext>
                  </a:extLst>
                </p:cNvPr>
                <p:cNvSpPr/>
                <p:nvPr/>
              </p:nvSpPr>
              <p:spPr>
                <a:xfrm>
                  <a:off x="14213669" y="5861479"/>
                  <a:ext cx="181641" cy="223647"/>
                </a:xfrm>
                <a:custGeom>
                  <a:avLst/>
                  <a:gdLst>
                    <a:gd name="connsiteX0" fmla="*/ 111157 w 181641"/>
                    <a:gd name="connsiteY0" fmla="*/ 223647 h 223647"/>
                    <a:gd name="connsiteX1" fmla="*/ 53816 w 181641"/>
                    <a:gd name="connsiteY1" fmla="*/ 68580 h 223647"/>
                    <a:gd name="connsiteX2" fmla="*/ 52578 w 181641"/>
                    <a:gd name="connsiteY2" fmla="*/ 68580 h 223647"/>
                    <a:gd name="connsiteX3" fmla="*/ 52578 w 181641"/>
                    <a:gd name="connsiteY3" fmla="*/ 223647 h 223647"/>
                    <a:gd name="connsiteX4" fmla="*/ 0 w 181641"/>
                    <a:gd name="connsiteY4" fmla="*/ 223647 h 223647"/>
                    <a:gd name="connsiteX5" fmla="*/ 0 w 181641"/>
                    <a:gd name="connsiteY5" fmla="*/ 0 h 223647"/>
                    <a:gd name="connsiteX6" fmla="*/ 69818 w 181641"/>
                    <a:gd name="connsiteY6" fmla="*/ 0 h 223647"/>
                    <a:gd name="connsiteX7" fmla="*/ 128492 w 181641"/>
                    <a:gd name="connsiteY7" fmla="*/ 154115 h 223647"/>
                    <a:gd name="connsiteX8" fmla="*/ 129159 w 181641"/>
                    <a:gd name="connsiteY8" fmla="*/ 0 h 223647"/>
                    <a:gd name="connsiteX9" fmla="*/ 181642 w 181641"/>
                    <a:gd name="connsiteY9" fmla="*/ 0 h 223647"/>
                    <a:gd name="connsiteX10" fmla="*/ 181642 w 181641"/>
                    <a:gd name="connsiteY10" fmla="*/ 223647 h 223647"/>
                    <a:gd name="connsiteX11" fmla="*/ 111157 w 181641"/>
                    <a:gd name="connsiteY11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1641" h="223647">
                      <a:moveTo>
                        <a:pt x="111157" y="223647"/>
                      </a:moveTo>
                      <a:lnTo>
                        <a:pt x="53816" y="68580"/>
                      </a:lnTo>
                      <a:lnTo>
                        <a:pt x="52578" y="68580"/>
                      </a:lnTo>
                      <a:lnTo>
                        <a:pt x="52578" y="223647"/>
                      </a:lnTo>
                      <a:lnTo>
                        <a:pt x="0" y="223647"/>
                      </a:lnTo>
                      <a:lnTo>
                        <a:pt x="0" y="0"/>
                      </a:lnTo>
                      <a:lnTo>
                        <a:pt x="69818" y="0"/>
                      </a:lnTo>
                      <a:lnTo>
                        <a:pt x="128492" y="154115"/>
                      </a:lnTo>
                      <a:lnTo>
                        <a:pt x="129159" y="0"/>
                      </a:lnTo>
                      <a:lnTo>
                        <a:pt x="181642" y="0"/>
                      </a:lnTo>
                      <a:lnTo>
                        <a:pt x="181642" y="223647"/>
                      </a:lnTo>
                      <a:lnTo>
                        <a:pt x="111157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7" name="Forma Livre: Forma 16">
                  <a:extLst>
                    <a:ext uri="{FF2B5EF4-FFF2-40B4-BE49-F238E27FC236}">
                      <a16:creationId xmlns:a16="http://schemas.microsoft.com/office/drawing/2014/main" id="{38800513-FA8B-4316-B915-FB05B2665BBA}"/>
                    </a:ext>
                  </a:extLst>
                </p:cNvPr>
                <p:cNvSpPr/>
                <p:nvPr/>
              </p:nvSpPr>
              <p:spPr>
                <a:xfrm>
                  <a:off x="14417980" y="5857764"/>
                  <a:ext cx="166687" cy="231266"/>
                </a:xfrm>
                <a:custGeom>
                  <a:avLst/>
                  <a:gdLst>
                    <a:gd name="connsiteX0" fmla="*/ 164116 w 166687"/>
                    <a:gd name="connsiteY0" fmla="*/ 170688 h 231266"/>
                    <a:gd name="connsiteX1" fmla="*/ 166688 w 166687"/>
                    <a:gd name="connsiteY1" fmla="*/ 222599 h 231266"/>
                    <a:gd name="connsiteX2" fmla="*/ 111538 w 166687"/>
                    <a:gd name="connsiteY2" fmla="*/ 231267 h 231266"/>
                    <a:gd name="connsiteX3" fmla="*/ 0 w 166687"/>
                    <a:gd name="connsiteY3" fmla="*/ 114014 h 231266"/>
                    <a:gd name="connsiteX4" fmla="*/ 111157 w 166687"/>
                    <a:gd name="connsiteY4" fmla="*/ 0 h 231266"/>
                    <a:gd name="connsiteX5" fmla="*/ 165259 w 166687"/>
                    <a:gd name="connsiteY5" fmla="*/ 10287 h 231266"/>
                    <a:gd name="connsiteX6" fmla="*/ 162020 w 166687"/>
                    <a:gd name="connsiteY6" fmla="*/ 59627 h 231266"/>
                    <a:gd name="connsiteX7" fmla="*/ 118491 w 166687"/>
                    <a:gd name="connsiteY7" fmla="*/ 46768 h 231266"/>
                    <a:gd name="connsiteX8" fmla="*/ 62103 w 166687"/>
                    <a:gd name="connsiteY8" fmla="*/ 115348 h 231266"/>
                    <a:gd name="connsiteX9" fmla="*/ 121063 w 166687"/>
                    <a:gd name="connsiteY9" fmla="*/ 183261 h 231266"/>
                    <a:gd name="connsiteX10" fmla="*/ 164021 w 166687"/>
                    <a:gd name="connsiteY10" fmla="*/ 170783 h 23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6687" h="231266">
                      <a:moveTo>
                        <a:pt x="164116" y="170688"/>
                      </a:moveTo>
                      <a:lnTo>
                        <a:pt x="166688" y="222599"/>
                      </a:lnTo>
                      <a:cubicBezTo>
                        <a:pt x="147733" y="228410"/>
                        <a:pt x="128588" y="231267"/>
                        <a:pt x="111538" y="231267"/>
                      </a:cubicBezTo>
                      <a:cubicBezTo>
                        <a:pt x="46482" y="231267"/>
                        <a:pt x="0" y="192500"/>
                        <a:pt x="0" y="114014"/>
                      </a:cubicBezTo>
                      <a:cubicBezTo>
                        <a:pt x="0" y="48006"/>
                        <a:pt x="37814" y="0"/>
                        <a:pt x="111157" y="0"/>
                      </a:cubicBezTo>
                      <a:cubicBezTo>
                        <a:pt x="140303" y="0"/>
                        <a:pt x="159829" y="8001"/>
                        <a:pt x="165259" y="10287"/>
                      </a:cubicBezTo>
                      <a:lnTo>
                        <a:pt x="162020" y="59627"/>
                      </a:lnTo>
                      <a:cubicBezTo>
                        <a:pt x="154972" y="55436"/>
                        <a:pt x="137350" y="46768"/>
                        <a:pt x="118491" y="46768"/>
                      </a:cubicBezTo>
                      <a:cubicBezTo>
                        <a:pt x="80010" y="46768"/>
                        <a:pt x="62103" y="71723"/>
                        <a:pt x="62103" y="115348"/>
                      </a:cubicBezTo>
                      <a:cubicBezTo>
                        <a:pt x="62103" y="153829"/>
                        <a:pt x="83248" y="183261"/>
                        <a:pt x="121063" y="183261"/>
                      </a:cubicBezTo>
                      <a:cubicBezTo>
                        <a:pt x="142494" y="183261"/>
                        <a:pt x="158210" y="174593"/>
                        <a:pt x="164021" y="170783"/>
                      </a:cubicBezTo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8" name="Forma Livre: Forma 17">
                  <a:extLst>
                    <a:ext uri="{FF2B5EF4-FFF2-40B4-BE49-F238E27FC236}">
                      <a16:creationId xmlns:a16="http://schemas.microsoft.com/office/drawing/2014/main" id="{61386D33-E58E-647F-3344-1F8CC50EED83}"/>
                    </a:ext>
                  </a:extLst>
                </p:cNvPr>
                <p:cNvSpPr/>
                <p:nvPr/>
              </p:nvSpPr>
              <p:spPr>
                <a:xfrm>
                  <a:off x="14595145" y="5857669"/>
                  <a:ext cx="198691" cy="231266"/>
                </a:xfrm>
                <a:custGeom>
                  <a:avLst/>
                  <a:gdLst>
                    <a:gd name="connsiteX0" fmla="*/ 61246 w 198691"/>
                    <a:gd name="connsiteY0" fmla="*/ 115633 h 231266"/>
                    <a:gd name="connsiteX1" fmla="*/ 98679 w 198691"/>
                    <a:gd name="connsiteY1" fmla="*/ 188404 h 231266"/>
                    <a:gd name="connsiteX2" fmla="*/ 136493 w 198691"/>
                    <a:gd name="connsiteY2" fmla="*/ 115633 h 231266"/>
                    <a:gd name="connsiteX3" fmla="*/ 98965 w 198691"/>
                    <a:gd name="connsiteY3" fmla="*/ 42863 h 231266"/>
                    <a:gd name="connsiteX4" fmla="*/ 61150 w 198691"/>
                    <a:gd name="connsiteY4" fmla="*/ 115633 h 231266"/>
                    <a:gd name="connsiteX5" fmla="*/ 0 w 198691"/>
                    <a:gd name="connsiteY5" fmla="*/ 115633 h 231266"/>
                    <a:gd name="connsiteX6" fmla="*/ 99346 w 198691"/>
                    <a:gd name="connsiteY6" fmla="*/ 0 h 231266"/>
                    <a:gd name="connsiteX7" fmla="*/ 198692 w 198691"/>
                    <a:gd name="connsiteY7" fmla="*/ 115633 h 231266"/>
                    <a:gd name="connsiteX8" fmla="*/ 99346 w 198691"/>
                    <a:gd name="connsiteY8" fmla="*/ 231267 h 231266"/>
                    <a:gd name="connsiteX9" fmla="*/ 0 w 198691"/>
                    <a:gd name="connsiteY9" fmla="*/ 115633 h 23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8691" h="231266">
                      <a:moveTo>
                        <a:pt x="61246" y="115633"/>
                      </a:moveTo>
                      <a:cubicBezTo>
                        <a:pt x="61246" y="159829"/>
                        <a:pt x="73438" y="188404"/>
                        <a:pt x="98679" y="188404"/>
                      </a:cubicBezTo>
                      <a:cubicBezTo>
                        <a:pt x="123920" y="188404"/>
                        <a:pt x="136493" y="159925"/>
                        <a:pt x="136493" y="115633"/>
                      </a:cubicBezTo>
                      <a:cubicBezTo>
                        <a:pt x="136493" y="72104"/>
                        <a:pt x="124301" y="42863"/>
                        <a:pt x="98965" y="42863"/>
                      </a:cubicBezTo>
                      <a:cubicBezTo>
                        <a:pt x="73628" y="42863"/>
                        <a:pt x="61150" y="72009"/>
                        <a:pt x="61150" y="115633"/>
                      </a:cubicBezTo>
                      <a:moveTo>
                        <a:pt x="0" y="115633"/>
                      </a:moveTo>
                      <a:cubicBezTo>
                        <a:pt x="0" y="32671"/>
                        <a:pt x="50578" y="0"/>
                        <a:pt x="99346" y="0"/>
                      </a:cubicBezTo>
                      <a:cubicBezTo>
                        <a:pt x="148019" y="0"/>
                        <a:pt x="198692" y="32671"/>
                        <a:pt x="198692" y="115633"/>
                      </a:cubicBezTo>
                      <a:cubicBezTo>
                        <a:pt x="198692" y="198596"/>
                        <a:pt x="148114" y="231267"/>
                        <a:pt x="99346" y="231267"/>
                      </a:cubicBezTo>
                      <a:cubicBezTo>
                        <a:pt x="50578" y="231267"/>
                        <a:pt x="0" y="198596"/>
                        <a:pt x="0" y="115633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" name="Forma Livre: Forma 18">
                  <a:extLst>
                    <a:ext uri="{FF2B5EF4-FFF2-40B4-BE49-F238E27FC236}">
                      <a16:creationId xmlns:a16="http://schemas.microsoft.com/office/drawing/2014/main" id="{ED934BB2-20B0-7CC4-7FF4-45AC630E69D5}"/>
                    </a:ext>
                  </a:extLst>
                </p:cNvPr>
                <p:cNvSpPr/>
                <p:nvPr/>
              </p:nvSpPr>
              <p:spPr>
                <a:xfrm>
                  <a:off x="14898231" y="5861479"/>
                  <a:ext cx="188690" cy="223647"/>
                </a:xfrm>
                <a:custGeom>
                  <a:avLst/>
                  <a:gdLst>
                    <a:gd name="connsiteX0" fmla="*/ 60198 w 188690"/>
                    <a:gd name="connsiteY0" fmla="*/ 44196 h 223647"/>
                    <a:gd name="connsiteX1" fmla="*/ 60198 w 188690"/>
                    <a:gd name="connsiteY1" fmla="*/ 180689 h 223647"/>
                    <a:gd name="connsiteX2" fmla="*/ 73343 w 188690"/>
                    <a:gd name="connsiteY2" fmla="*/ 180689 h 223647"/>
                    <a:gd name="connsiteX3" fmla="*/ 125254 w 188690"/>
                    <a:gd name="connsiteY3" fmla="*/ 112776 h 223647"/>
                    <a:gd name="connsiteX4" fmla="*/ 65056 w 188690"/>
                    <a:gd name="connsiteY4" fmla="*/ 44196 h 223647"/>
                    <a:gd name="connsiteX5" fmla="*/ 60293 w 188690"/>
                    <a:gd name="connsiteY5" fmla="*/ 44196 h 223647"/>
                    <a:gd name="connsiteX6" fmla="*/ 0 w 188690"/>
                    <a:gd name="connsiteY6" fmla="*/ 223647 h 223647"/>
                    <a:gd name="connsiteX7" fmla="*/ 0 w 188690"/>
                    <a:gd name="connsiteY7" fmla="*/ 0 h 223647"/>
                    <a:gd name="connsiteX8" fmla="*/ 86201 w 188690"/>
                    <a:gd name="connsiteY8" fmla="*/ 0 h 223647"/>
                    <a:gd name="connsiteX9" fmla="*/ 188690 w 188690"/>
                    <a:gd name="connsiteY9" fmla="*/ 110585 h 223647"/>
                    <a:gd name="connsiteX10" fmla="*/ 76867 w 188690"/>
                    <a:gd name="connsiteY10" fmla="*/ 223647 h 223647"/>
                    <a:gd name="connsiteX11" fmla="*/ 0 w 188690"/>
                    <a:gd name="connsiteY11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8690" h="223647">
                      <a:moveTo>
                        <a:pt x="60198" y="44196"/>
                      </a:moveTo>
                      <a:lnTo>
                        <a:pt x="60198" y="180689"/>
                      </a:lnTo>
                      <a:lnTo>
                        <a:pt x="73343" y="180689"/>
                      </a:lnTo>
                      <a:cubicBezTo>
                        <a:pt x="107918" y="180689"/>
                        <a:pt x="125254" y="156020"/>
                        <a:pt x="125254" y="112776"/>
                      </a:cubicBezTo>
                      <a:cubicBezTo>
                        <a:pt x="125254" y="55436"/>
                        <a:pt x="97727" y="44196"/>
                        <a:pt x="65056" y="44196"/>
                      </a:cubicBezTo>
                      <a:lnTo>
                        <a:pt x="60293" y="44196"/>
                      </a:lnTo>
                      <a:close/>
                      <a:moveTo>
                        <a:pt x="0" y="223647"/>
                      </a:moveTo>
                      <a:lnTo>
                        <a:pt x="0" y="0"/>
                      </a:lnTo>
                      <a:lnTo>
                        <a:pt x="86201" y="0"/>
                      </a:lnTo>
                      <a:cubicBezTo>
                        <a:pt x="151924" y="0"/>
                        <a:pt x="188690" y="43910"/>
                        <a:pt x="188690" y="110585"/>
                      </a:cubicBezTo>
                      <a:cubicBezTo>
                        <a:pt x="188690" y="188119"/>
                        <a:pt x="147638" y="223647"/>
                        <a:pt x="76867" y="223647"/>
                      </a:cubicBez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" name="Forma Livre: Forma 19">
                  <a:extLst>
                    <a:ext uri="{FF2B5EF4-FFF2-40B4-BE49-F238E27FC236}">
                      <a16:creationId xmlns:a16="http://schemas.microsoft.com/office/drawing/2014/main" id="{D3754126-E08F-C96F-4D4E-F79511E65F49}"/>
                    </a:ext>
                  </a:extLst>
                </p:cNvPr>
                <p:cNvSpPr/>
                <p:nvPr/>
              </p:nvSpPr>
              <p:spPr>
                <a:xfrm>
                  <a:off x="15078348" y="5861479"/>
                  <a:ext cx="211740" cy="223647"/>
                </a:xfrm>
                <a:custGeom>
                  <a:avLst/>
                  <a:gdLst>
                    <a:gd name="connsiteX0" fmla="*/ 57626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589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6966 w 211740"/>
                    <a:gd name="connsiteY6" fmla="*/ 45529 h 223647"/>
                    <a:gd name="connsiteX7" fmla="*/ 57626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626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589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6966" y="45529"/>
                      </a:lnTo>
                      <a:lnTo>
                        <a:pt x="57626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" name="Forma Livre: Forma 20">
                  <a:extLst>
                    <a:ext uri="{FF2B5EF4-FFF2-40B4-BE49-F238E27FC236}">
                      <a16:creationId xmlns:a16="http://schemas.microsoft.com/office/drawing/2014/main" id="{FAE73D05-FEB6-055F-0443-36401CB58D50}"/>
                    </a:ext>
                  </a:extLst>
                </p:cNvPr>
                <p:cNvSpPr/>
                <p:nvPr/>
              </p:nvSpPr>
              <p:spPr>
                <a:xfrm>
                  <a:off x="15362098" y="5861479"/>
                  <a:ext cx="211740" cy="223647"/>
                </a:xfrm>
                <a:custGeom>
                  <a:avLst/>
                  <a:gdLst>
                    <a:gd name="connsiteX0" fmla="*/ 57626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589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6966 w 211740"/>
                    <a:gd name="connsiteY6" fmla="*/ 45529 h 223647"/>
                    <a:gd name="connsiteX7" fmla="*/ 57626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626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589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6966" y="45529"/>
                      </a:lnTo>
                      <a:lnTo>
                        <a:pt x="57626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" name="Forma Livre: Forma 21">
                  <a:extLst>
                    <a:ext uri="{FF2B5EF4-FFF2-40B4-BE49-F238E27FC236}">
                      <a16:creationId xmlns:a16="http://schemas.microsoft.com/office/drawing/2014/main" id="{FB8D6CA9-A275-F3BB-9018-9845BECA510B}"/>
                    </a:ext>
                  </a:extLst>
                </p:cNvPr>
                <p:cNvSpPr/>
                <p:nvPr/>
              </p:nvSpPr>
              <p:spPr>
                <a:xfrm>
                  <a:off x="15841301" y="5861479"/>
                  <a:ext cx="211740" cy="223647"/>
                </a:xfrm>
                <a:custGeom>
                  <a:avLst/>
                  <a:gdLst>
                    <a:gd name="connsiteX0" fmla="*/ 57721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684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7061 w 211740"/>
                    <a:gd name="connsiteY6" fmla="*/ 45529 h 223647"/>
                    <a:gd name="connsiteX7" fmla="*/ 57721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684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85732E24-86BE-2D31-4C52-13070B08D23A}"/>
                    </a:ext>
                  </a:extLst>
                </p:cNvPr>
                <p:cNvSpPr/>
                <p:nvPr/>
              </p:nvSpPr>
              <p:spPr>
                <a:xfrm>
                  <a:off x="13800856" y="5861479"/>
                  <a:ext cx="181070" cy="223647"/>
                </a:xfrm>
                <a:custGeom>
                  <a:avLst/>
                  <a:gdLst>
                    <a:gd name="connsiteX0" fmla="*/ 96679 w 181070"/>
                    <a:gd name="connsiteY0" fmla="*/ 89249 h 223647"/>
                    <a:gd name="connsiteX1" fmla="*/ 119920 w 181070"/>
                    <a:gd name="connsiteY1" fmla="*/ 64770 h 223647"/>
                    <a:gd name="connsiteX2" fmla="*/ 96679 w 181070"/>
                    <a:gd name="connsiteY2" fmla="*/ 40386 h 223647"/>
                    <a:gd name="connsiteX3" fmla="*/ 95536 w 181070"/>
                    <a:gd name="connsiteY3" fmla="*/ 40386 h 223647"/>
                    <a:gd name="connsiteX4" fmla="*/ 57626 w 181070"/>
                    <a:gd name="connsiteY4" fmla="*/ 40386 h 223647"/>
                    <a:gd name="connsiteX5" fmla="*/ 57626 w 181070"/>
                    <a:gd name="connsiteY5" fmla="*/ 182023 h 223647"/>
                    <a:gd name="connsiteX6" fmla="*/ 96107 w 181070"/>
                    <a:gd name="connsiteY6" fmla="*/ 182023 h 223647"/>
                    <a:gd name="connsiteX7" fmla="*/ 123349 w 181070"/>
                    <a:gd name="connsiteY7" fmla="*/ 156400 h 223647"/>
                    <a:gd name="connsiteX8" fmla="*/ 98679 w 181070"/>
                    <a:gd name="connsiteY8" fmla="*/ 129826 h 223647"/>
                    <a:gd name="connsiteX9" fmla="*/ 71152 w 181070"/>
                    <a:gd name="connsiteY9" fmla="*/ 129826 h 223647"/>
                    <a:gd name="connsiteX10" fmla="*/ 71152 w 181070"/>
                    <a:gd name="connsiteY10" fmla="*/ 89249 h 223647"/>
                    <a:gd name="connsiteX11" fmla="*/ 96584 w 181070"/>
                    <a:gd name="connsiteY11" fmla="*/ 89249 h 223647"/>
                    <a:gd name="connsiteX12" fmla="*/ 0 w 181070"/>
                    <a:gd name="connsiteY12" fmla="*/ 223647 h 223647"/>
                    <a:gd name="connsiteX13" fmla="*/ 0 w 181070"/>
                    <a:gd name="connsiteY13" fmla="*/ 0 h 223647"/>
                    <a:gd name="connsiteX14" fmla="*/ 107061 w 181070"/>
                    <a:gd name="connsiteY14" fmla="*/ 0 h 223647"/>
                    <a:gd name="connsiteX15" fmla="*/ 177546 w 181070"/>
                    <a:gd name="connsiteY15" fmla="*/ 52864 h 223647"/>
                    <a:gd name="connsiteX16" fmla="*/ 135541 w 181070"/>
                    <a:gd name="connsiteY16" fmla="*/ 107347 h 223647"/>
                    <a:gd name="connsiteX17" fmla="*/ 181070 w 181070"/>
                    <a:gd name="connsiteY17" fmla="*/ 160877 h 223647"/>
                    <a:gd name="connsiteX18" fmla="*/ 108299 w 181070"/>
                    <a:gd name="connsiteY18" fmla="*/ 223647 h 223647"/>
                    <a:gd name="connsiteX19" fmla="*/ 0 w 181070"/>
                    <a:gd name="connsiteY19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070" h="223647">
                      <a:moveTo>
                        <a:pt x="96679" y="89249"/>
                      </a:moveTo>
                      <a:cubicBezTo>
                        <a:pt x="109442" y="88106"/>
                        <a:pt x="119920" y="81725"/>
                        <a:pt x="119920" y="64770"/>
                      </a:cubicBezTo>
                      <a:cubicBezTo>
                        <a:pt x="119920" y="48578"/>
                        <a:pt x="110204" y="40862"/>
                        <a:pt x="96679" y="40386"/>
                      </a:cubicBezTo>
                      <a:lnTo>
                        <a:pt x="95536" y="40386"/>
                      </a:lnTo>
                      <a:cubicBezTo>
                        <a:pt x="95536" y="40386"/>
                        <a:pt x="57626" y="40386"/>
                        <a:pt x="57626" y="40386"/>
                      </a:cubicBezTo>
                      <a:lnTo>
                        <a:pt x="57626" y="182023"/>
                      </a:lnTo>
                      <a:lnTo>
                        <a:pt x="96107" y="182023"/>
                      </a:lnTo>
                      <a:cubicBezTo>
                        <a:pt x="113443" y="182023"/>
                        <a:pt x="123349" y="173355"/>
                        <a:pt x="123349" y="156400"/>
                      </a:cubicBezTo>
                      <a:cubicBezTo>
                        <a:pt x="123349" y="139732"/>
                        <a:pt x="114395" y="129826"/>
                        <a:pt x="98679" y="129826"/>
                      </a:cubicBezTo>
                      <a:lnTo>
                        <a:pt x="71152" y="129826"/>
                      </a:lnTo>
                      <a:lnTo>
                        <a:pt x="71152" y="89249"/>
                      </a:lnTo>
                      <a:lnTo>
                        <a:pt x="96584" y="89249"/>
                      </a:lnTo>
                      <a:close/>
                      <a:moveTo>
                        <a:pt x="0" y="223647"/>
                      </a:moveTo>
                      <a:lnTo>
                        <a:pt x="0" y="0"/>
                      </a:lnTo>
                      <a:lnTo>
                        <a:pt x="107061" y="0"/>
                      </a:lnTo>
                      <a:cubicBezTo>
                        <a:pt x="154496" y="0"/>
                        <a:pt x="177546" y="19526"/>
                        <a:pt x="177546" y="52864"/>
                      </a:cubicBezTo>
                      <a:cubicBezTo>
                        <a:pt x="177546" y="88773"/>
                        <a:pt x="158020" y="101917"/>
                        <a:pt x="135541" y="107347"/>
                      </a:cubicBezTo>
                      <a:cubicBezTo>
                        <a:pt x="163449" y="112776"/>
                        <a:pt x="181070" y="130778"/>
                        <a:pt x="181070" y="160877"/>
                      </a:cubicBezTo>
                      <a:cubicBezTo>
                        <a:pt x="181070" y="205073"/>
                        <a:pt x="150971" y="223647"/>
                        <a:pt x="108299" y="223647"/>
                      </a:cubicBez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" name="Forma Livre: Forma 23">
                  <a:extLst>
                    <a:ext uri="{FF2B5EF4-FFF2-40B4-BE49-F238E27FC236}">
                      <a16:creationId xmlns:a16="http://schemas.microsoft.com/office/drawing/2014/main" id="{7CBEF9C3-079C-2D8D-5D5E-7A91ED0F7BD2}"/>
                    </a:ext>
                  </a:extLst>
                </p:cNvPr>
                <p:cNvSpPr/>
                <p:nvPr/>
              </p:nvSpPr>
              <p:spPr>
                <a:xfrm>
                  <a:off x="16447472" y="5861479"/>
                  <a:ext cx="181641" cy="223647"/>
                </a:xfrm>
                <a:custGeom>
                  <a:avLst/>
                  <a:gdLst>
                    <a:gd name="connsiteX0" fmla="*/ 111157 w 181641"/>
                    <a:gd name="connsiteY0" fmla="*/ 223647 h 223647"/>
                    <a:gd name="connsiteX1" fmla="*/ 181642 w 181641"/>
                    <a:gd name="connsiteY1" fmla="*/ 223647 h 223647"/>
                    <a:gd name="connsiteX2" fmla="*/ 181642 w 181641"/>
                    <a:gd name="connsiteY2" fmla="*/ 0 h 223647"/>
                    <a:gd name="connsiteX3" fmla="*/ 129064 w 181641"/>
                    <a:gd name="connsiteY3" fmla="*/ 0 h 223647"/>
                    <a:gd name="connsiteX4" fmla="*/ 129064 w 181641"/>
                    <a:gd name="connsiteY4" fmla="*/ 154115 h 223647"/>
                    <a:gd name="connsiteX5" fmla="*/ 128492 w 181641"/>
                    <a:gd name="connsiteY5" fmla="*/ 154115 h 223647"/>
                    <a:gd name="connsiteX6" fmla="*/ 69818 w 181641"/>
                    <a:gd name="connsiteY6" fmla="*/ 0 h 223647"/>
                    <a:gd name="connsiteX7" fmla="*/ 0 w 181641"/>
                    <a:gd name="connsiteY7" fmla="*/ 0 h 223647"/>
                    <a:gd name="connsiteX8" fmla="*/ 0 w 181641"/>
                    <a:gd name="connsiteY8" fmla="*/ 223647 h 223647"/>
                    <a:gd name="connsiteX9" fmla="*/ 52483 w 181641"/>
                    <a:gd name="connsiteY9" fmla="*/ 223647 h 223647"/>
                    <a:gd name="connsiteX10" fmla="*/ 52483 w 181641"/>
                    <a:gd name="connsiteY10" fmla="*/ 68580 h 223647"/>
                    <a:gd name="connsiteX11" fmla="*/ 53816 w 181641"/>
                    <a:gd name="connsiteY11" fmla="*/ 68580 h 223647"/>
                    <a:gd name="connsiteX12" fmla="*/ 111157 w 181641"/>
                    <a:gd name="connsiteY12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1641" h="223647">
                      <a:moveTo>
                        <a:pt x="111157" y="223647"/>
                      </a:moveTo>
                      <a:lnTo>
                        <a:pt x="181642" y="223647"/>
                      </a:lnTo>
                      <a:lnTo>
                        <a:pt x="181642" y="0"/>
                      </a:lnTo>
                      <a:lnTo>
                        <a:pt x="129064" y="0"/>
                      </a:lnTo>
                      <a:lnTo>
                        <a:pt x="129064" y="154115"/>
                      </a:lnTo>
                      <a:lnTo>
                        <a:pt x="128492" y="154115"/>
                      </a:lnTo>
                      <a:lnTo>
                        <a:pt x="69818" y="0"/>
                      </a:lnTo>
                      <a:lnTo>
                        <a:pt x="0" y="0"/>
                      </a:lnTo>
                      <a:lnTo>
                        <a:pt x="0" y="223647"/>
                      </a:lnTo>
                      <a:lnTo>
                        <a:pt x="52483" y="223647"/>
                      </a:lnTo>
                      <a:lnTo>
                        <a:pt x="52483" y="68580"/>
                      </a:lnTo>
                      <a:lnTo>
                        <a:pt x="53816" y="68580"/>
                      </a:lnTo>
                      <a:lnTo>
                        <a:pt x="111157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5693A097-5CEC-6D1B-736E-2D08495CA9D3}"/>
                    </a:ext>
                  </a:extLst>
                </p:cNvPr>
                <p:cNvSpPr/>
                <p:nvPr/>
              </p:nvSpPr>
              <p:spPr>
                <a:xfrm>
                  <a:off x="16666357" y="5861479"/>
                  <a:ext cx="60197" cy="223646"/>
                </a:xfrm>
                <a:custGeom>
                  <a:avLst/>
                  <a:gdLst>
                    <a:gd name="connsiteX0" fmla="*/ 0 w 60197"/>
                    <a:gd name="connsiteY0" fmla="*/ 0 h 223646"/>
                    <a:gd name="connsiteX1" fmla="*/ 60198 w 60197"/>
                    <a:gd name="connsiteY1" fmla="*/ 0 h 223646"/>
                    <a:gd name="connsiteX2" fmla="*/ 60198 w 60197"/>
                    <a:gd name="connsiteY2" fmla="*/ 223647 h 223646"/>
                    <a:gd name="connsiteX3" fmla="*/ 0 w 60197"/>
                    <a:gd name="connsiteY3" fmla="*/ 223647 h 223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197" h="223646">
                      <a:moveTo>
                        <a:pt x="0" y="0"/>
                      </a:moveTo>
                      <a:lnTo>
                        <a:pt x="60198" y="0"/>
                      </a:lnTo>
                      <a:lnTo>
                        <a:pt x="60198" y="223647"/>
                      </a:ln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1132864F-13FD-0645-3C95-581818D3B8A1}"/>
                    </a:ext>
                  </a:extLst>
                </p:cNvPr>
                <p:cNvSpPr/>
                <p:nvPr/>
              </p:nvSpPr>
              <p:spPr>
                <a:xfrm>
                  <a:off x="16741032" y="5861479"/>
                  <a:ext cx="211836" cy="223647"/>
                </a:xfrm>
                <a:custGeom>
                  <a:avLst/>
                  <a:gdLst>
                    <a:gd name="connsiteX0" fmla="*/ 57721 w 211836"/>
                    <a:gd name="connsiteY0" fmla="*/ 223647 h 223647"/>
                    <a:gd name="connsiteX1" fmla="*/ 0 w 211836"/>
                    <a:gd name="connsiteY1" fmla="*/ 223647 h 223647"/>
                    <a:gd name="connsiteX2" fmla="*/ 74390 w 211836"/>
                    <a:gd name="connsiteY2" fmla="*/ 0 h 223647"/>
                    <a:gd name="connsiteX3" fmla="*/ 140684 w 211836"/>
                    <a:gd name="connsiteY3" fmla="*/ 0 h 223647"/>
                    <a:gd name="connsiteX4" fmla="*/ 211836 w 211836"/>
                    <a:gd name="connsiteY4" fmla="*/ 223647 h 223647"/>
                    <a:gd name="connsiteX5" fmla="*/ 149638 w 211836"/>
                    <a:gd name="connsiteY5" fmla="*/ 223647 h 223647"/>
                    <a:gd name="connsiteX6" fmla="*/ 107061 w 211836"/>
                    <a:gd name="connsiteY6" fmla="*/ 45529 h 223647"/>
                    <a:gd name="connsiteX7" fmla="*/ 57721 w 211836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836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390" y="0"/>
                      </a:lnTo>
                      <a:lnTo>
                        <a:pt x="140684" y="0"/>
                      </a:lnTo>
                      <a:lnTo>
                        <a:pt x="211836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" name="Agrupar 7">
                <a:extLst>
                  <a:ext uri="{FF2B5EF4-FFF2-40B4-BE49-F238E27FC236}">
                    <a16:creationId xmlns:a16="http://schemas.microsoft.com/office/drawing/2014/main" id="{B4345599-022D-7F01-EBA9-5D78B1AFC2BC}"/>
                  </a:ext>
                </a:extLst>
              </p:cNvPr>
              <p:cNvGrpSpPr/>
              <p:nvPr/>
            </p:nvGrpSpPr>
            <p:grpSpPr>
              <a:xfrm>
                <a:off x="9501107" y="6158129"/>
                <a:ext cx="190531" cy="127006"/>
                <a:chOff x="11331293" y="6177942"/>
                <a:chExt cx="525255" cy="350130"/>
              </a:xfrm>
            </p:grpSpPr>
            <p:sp>
              <p:nvSpPr>
                <p:cNvPr id="9" name="Forma Livre: Forma 8">
                  <a:extLst>
                    <a:ext uri="{FF2B5EF4-FFF2-40B4-BE49-F238E27FC236}">
                      <a16:creationId xmlns:a16="http://schemas.microsoft.com/office/drawing/2014/main" id="{6C2DE8C0-F407-ABE3-A159-D26A54B30C56}"/>
                    </a:ext>
                  </a:extLst>
                </p:cNvPr>
                <p:cNvSpPr/>
                <p:nvPr/>
              </p:nvSpPr>
              <p:spPr>
                <a:xfrm>
                  <a:off x="11600364" y="6177942"/>
                  <a:ext cx="139423" cy="350130"/>
                </a:xfrm>
                <a:custGeom>
                  <a:avLst/>
                  <a:gdLst>
                    <a:gd name="connsiteX0" fmla="*/ 437197 w 448246"/>
                    <a:gd name="connsiteY0" fmla="*/ 0 h 1125664"/>
                    <a:gd name="connsiteX1" fmla="*/ 448246 w 448246"/>
                    <a:gd name="connsiteY1" fmla="*/ 0 h 1125664"/>
                    <a:gd name="connsiteX2" fmla="*/ 448246 w 448246"/>
                    <a:gd name="connsiteY2" fmla="*/ 1125665 h 1125664"/>
                    <a:gd name="connsiteX3" fmla="*/ 0 w 448246"/>
                    <a:gd name="connsiteY3" fmla="*/ 1125665 h 1125664"/>
                    <a:gd name="connsiteX4" fmla="*/ 437197 w 448246"/>
                    <a:gd name="connsiteY4" fmla="*/ 0 h 112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8246" h="1125664">
                      <a:moveTo>
                        <a:pt x="437197" y="0"/>
                      </a:moveTo>
                      <a:lnTo>
                        <a:pt x="448246" y="0"/>
                      </a:lnTo>
                      <a:lnTo>
                        <a:pt x="448246" y="1125665"/>
                      </a:lnTo>
                      <a:lnTo>
                        <a:pt x="0" y="1125665"/>
                      </a:lnTo>
                      <a:lnTo>
                        <a:pt x="43719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" name="Forma Livre: Forma 9">
                  <a:extLst>
                    <a:ext uri="{FF2B5EF4-FFF2-40B4-BE49-F238E27FC236}">
                      <a16:creationId xmlns:a16="http://schemas.microsoft.com/office/drawing/2014/main" id="{D33645A0-A607-C54E-AFD1-E12BC7292B0B}"/>
                    </a:ext>
                  </a:extLst>
                </p:cNvPr>
                <p:cNvSpPr/>
                <p:nvPr/>
              </p:nvSpPr>
              <p:spPr>
                <a:xfrm>
                  <a:off x="11331293" y="6298705"/>
                  <a:ext cx="525255" cy="176479"/>
                </a:xfrm>
                <a:custGeom>
                  <a:avLst/>
                  <a:gdLst>
                    <a:gd name="connsiteX0" fmla="*/ 1187768 w 1688687"/>
                    <a:gd name="connsiteY0" fmla="*/ 278497 h 567376"/>
                    <a:gd name="connsiteX1" fmla="*/ 1681163 w 1688687"/>
                    <a:gd name="connsiteY1" fmla="*/ 167055 h 567376"/>
                    <a:gd name="connsiteX2" fmla="*/ 1688687 w 1688687"/>
                    <a:gd name="connsiteY2" fmla="*/ 174675 h 567376"/>
                    <a:gd name="connsiteX3" fmla="*/ 844391 w 1688687"/>
                    <a:gd name="connsiteY3" fmla="*/ 458996 h 567376"/>
                    <a:gd name="connsiteX4" fmla="*/ 841438 w 1688687"/>
                    <a:gd name="connsiteY4" fmla="*/ 457377 h 567376"/>
                    <a:gd name="connsiteX5" fmla="*/ 500920 w 1688687"/>
                    <a:gd name="connsiteY5" fmla="*/ 288879 h 567376"/>
                    <a:gd name="connsiteX6" fmla="*/ 7525 w 1688687"/>
                    <a:gd name="connsiteY6" fmla="*/ 400322 h 567376"/>
                    <a:gd name="connsiteX7" fmla="*/ 0 w 1688687"/>
                    <a:gd name="connsiteY7" fmla="*/ 392702 h 567376"/>
                    <a:gd name="connsiteX8" fmla="*/ 844296 w 1688687"/>
                    <a:gd name="connsiteY8" fmla="*/ 108381 h 567376"/>
                    <a:gd name="connsiteX9" fmla="*/ 847249 w 1688687"/>
                    <a:gd name="connsiteY9" fmla="*/ 109905 h 567376"/>
                    <a:gd name="connsiteX10" fmla="*/ 1187768 w 1688687"/>
                    <a:gd name="connsiteY10" fmla="*/ 278402 h 567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88687" h="567376">
                      <a:moveTo>
                        <a:pt x="1187768" y="278497"/>
                      </a:moveTo>
                      <a:cubicBezTo>
                        <a:pt x="1357789" y="333171"/>
                        <a:pt x="1423226" y="352602"/>
                        <a:pt x="1681163" y="167055"/>
                      </a:cubicBezTo>
                      <a:cubicBezTo>
                        <a:pt x="1683544" y="169722"/>
                        <a:pt x="1686020" y="172293"/>
                        <a:pt x="1688687" y="174675"/>
                      </a:cubicBezTo>
                      <a:cubicBezTo>
                        <a:pt x="1436942" y="632637"/>
                        <a:pt x="1175480" y="635494"/>
                        <a:pt x="844391" y="458996"/>
                      </a:cubicBezTo>
                      <a:lnTo>
                        <a:pt x="841438" y="457377"/>
                      </a:lnTo>
                      <a:cubicBezTo>
                        <a:pt x="728663" y="396893"/>
                        <a:pt x="624078" y="328503"/>
                        <a:pt x="500920" y="288879"/>
                      </a:cubicBezTo>
                      <a:cubicBezTo>
                        <a:pt x="330898" y="234206"/>
                        <a:pt x="265462" y="214775"/>
                        <a:pt x="7525" y="400322"/>
                      </a:cubicBezTo>
                      <a:cubicBezTo>
                        <a:pt x="5144" y="397655"/>
                        <a:pt x="2667" y="395083"/>
                        <a:pt x="0" y="392702"/>
                      </a:cubicBezTo>
                      <a:cubicBezTo>
                        <a:pt x="251746" y="-65260"/>
                        <a:pt x="513207" y="-68118"/>
                        <a:pt x="844296" y="108381"/>
                      </a:cubicBezTo>
                      <a:lnTo>
                        <a:pt x="847249" y="109905"/>
                      </a:lnTo>
                      <a:cubicBezTo>
                        <a:pt x="960025" y="170388"/>
                        <a:pt x="1064609" y="238778"/>
                        <a:pt x="1187768" y="278402"/>
                      </a:cubicBezTo>
                    </a:path>
                  </a:pathLst>
                </a:custGeom>
                <a:solidFill>
                  <a:srgbClr val="FBB914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/>
                </a:p>
              </p:txBody>
            </p:sp>
            <p:sp>
              <p:nvSpPr>
                <p:cNvPr id="11" name="Forma Livre: Forma 10">
                  <a:extLst>
                    <a:ext uri="{FF2B5EF4-FFF2-40B4-BE49-F238E27FC236}">
                      <a16:creationId xmlns:a16="http://schemas.microsoft.com/office/drawing/2014/main" id="{7610FF39-1D5E-E8DC-DC8B-DAF83E5DDF7D}"/>
                    </a:ext>
                  </a:extLst>
                </p:cNvPr>
                <p:cNvSpPr/>
                <p:nvPr/>
              </p:nvSpPr>
              <p:spPr>
                <a:xfrm>
                  <a:off x="11363822" y="6177942"/>
                  <a:ext cx="372531" cy="350130"/>
                </a:xfrm>
                <a:custGeom>
                  <a:avLst/>
                  <a:gdLst>
                    <a:gd name="connsiteX0" fmla="*/ 757142 w 1197673"/>
                    <a:gd name="connsiteY0" fmla="*/ 0 h 1125664"/>
                    <a:gd name="connsiteX1" fmla="*/ 1197674 w 1197673"/>
                    <a:gd name="connsiteY1" fmla="*/ 0 h 1125664"/>
                    <a:gd name="connsiteX2" fmla="*/ 448437 w 1197673"/>
                    <a:gd name="connsiteY2" fmla="*/ 1125665 h 1125664"/>
                    <a:gd name="connsiteX3" fmla="*/ 0 w 1197673"/>
                    <a:gd name="connsiteY3" fmla="*/ 1125665 h 1125664"/>
                    <a:gd name="connsiteX4" fmla="*/ 757142 w 1197673"/>
                    <a:gd name="connsiteY4" fmla="*/ 0 h 112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7673" h="1125664">
                      <a:moveTo>
                        <a:pt x="757142" y="0"/>
                      </a:moveTo>
                      <a:lnTo>
                        <a:pt x="1197674" y="0"/>
                      </a:lnTo>
                      <a:lnTo>
                        <a:pt x="448437" y="1125665"/>
                      </a:lnTo>
                      <a:lnTo>
                        <a:pt x="0" y="1125665"/>
                      </a:lnTo>
                      <a:lnTo>
                        <a:pt x="75714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32" name="Retângulo 31">
            <a:extLst>
              <a:ext uri="{FF2B5EF4-FFF2-40B4-BE49-F238E27FC236}">
                <a16:creationId xmlns:a16="http://schemas.microsoft.com/office/drawing/2014/main" id="{2909C483-177B-6E52-61D6-D73A283FA68D}"/>
              </a:ext>
            </a:extLst>
          </p:cNvPr>
          <p:cNvSpPr/>
          <p:nvPr/>
        </p:nvSpPr>
        <p:spPr>
          <a:xfrm>
            <a:off x="-10437" y="6741368"/>
            <a:ext cx="12212875" cy="116632"/>
          </a:xfrm>
          <a:prstGeom prst="rect">
            <a:avLst/>
          </a:prstGeom>
          <a:solidFill>
            <a:srgbClr val="033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74489143-7F72-526D-7BAE-A52008D8B863}"/>
              </a:ext>
            </a:extLst>
          </p:cNvPr>
          <p:cNvSpPr txBox="1"/>
          <p:nvPr/>
        </p:nvSpPr>
        <p:spPr>
          <a:xfrm>
            <a:off x="3613458" y="5754840"/>
            <a:ext cx="7325198" cy="66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t-BR" sz="1300" dirty="0">
                <a:latin typeface="Montserrat" panose="00000500000000000000" pitchFamily="2" charset="0"/>
                <a:cs typeface="Poppins" panose="00000500000000000000" pitchFamily="2" charset="0"/>
              </a:rPr>
              <a:t>Microempreendedor Individual, Mini/Micro, Pequeno, Pequeno-Médio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t-BR" sz="1300" dirty="0">
                <a:latin typeface="Montserrat" panose="00000500000000000000" pitchFamily="2" charset="0"/>
                <a:cs typeface="Poppins" panose="00000500000000000000" pitchFamily="2" charset="0"/>
              </a:rPr>
              <a:t>Médio e Grande</a:t>
            </a:r>
            <a:endParaRPr lang="pt-BR" sz="1300" b="1" dirty="0"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8B928D68-7AB2-0A37-7413-BE84C9684F1E}"/>
              </a:ext>
            </a:extLst>
          </p:cNvPr>
          <p:cNvCxnSpPr>
            <a:cxnSpLocks/>
          </p:cNvCxnSpPr>
          <p:nvPr/>
        </p:nvCxnSpPr>
        <p:spPr>
          <a:xfrm>
            <a:off x="1075641" y="1330776"/>
            <a:ext cx="0" cy="4994734"/>
          </a:xfrm>
          <a:prstGeom prst="line">
            <a:avLst/>
          </a:prstGeom>
          <a:ln>
            <a:solidFill>
              <a:srgbClr val="009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D2D5DF5B-9B37-6348-D744-E6EEF9153C76}"/>
              </a:ext>
            </a:extLst>
          </p:cNvPr>
          <p:cNvCxnSpPr>
            <a:cxnSpLocks/>
          </p:cNvCxnSpPr>
          <p:nvPr/>
        </p:nvCxnSpPr>
        <p:spPr>
          <a:xfrm flipV="1">
            <a:off x="1075641" y="959306"/>
            <a:ext cx="0" cy="576064"/>
          </a:xfrm>
          <a:prstGeom prst="line">
            <a:avLst/>
          </a:prstGeom>
          <a:ln w="50800">
            <a:solidFill>
              <a:srgbClr val="009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FA41F27C-0408-8293-3212-0FF8A0FB0DCD}"/>
              </a:ext>
            </a:extLst>
          </p:cNvPr>
          <p:cNvSpPr txBox="1"/>
          <p:nvPr/>
        </p:nvSpPr>
        <p:spPr>
          <a:xfrm>
            <a:off x="2090784" y="829652"/>
            <a:ext cx="8698552" cy="54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pt-BR" sz="2800" b="1" dirty="0">
                <a:gradFill>
                  <a:gsLst>
                    <a:gs pos="0">
                      <a:srgbClr val="096C36"/>
                    </a:gs>
                    <a:gs pos="100000">
                      <a:srgbClr val="14A229"/>
                    </a:gs>
                  </a:gsLst>
                  <a:lin ang="19800000" scaled="0"/>
                </a:gradFill>
                <a:latin typeface="Montserrat" panose="00000500000000000000" pitchFamily="2" charset="0"/>
                <a:cs typeface="Poppins" panose="00000500000000000000" pitchFamily="2" charset="0"/>
              </a:rPr>
              <a:t>INFRAESTRUTURA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85A7A4C-BB0C-AF6E-4C11-8C8522AC5679}"/>
              </a:ext>
            </a:extLst>
          </p:cNvPr>
          <p:cNvSpPr txBox="1"/>
          <p:nvPr/>
        </p:nvSpPr>
        <p:spPr>
          <a:xfrm>
            <a:off x="1479691" y="3017314"/>
            <a:ext cx="2906219" cy="71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pt-BR" sz="2200" b="1" dirty="0">
                <a:gradFill>
                  <a:gsLst>
                    <a:gs pos="0">
                      <a:srgbClr val="096C36"/>
                    </a:gs>
                    <a:gs pos="100000">
                      <a:srgbClr val="14A229"/>
                    </a:gs>
                  </a:gsLst>
                  <a:lin ang="19800000" scaled="0"/>
                </a:gradFill>
                <a:latin typeface="Montserrat" panose="00000500000000000000" pitchFamily="2" charset="0"/>
                <a:cs typeface="Poppins" panose="00000500000000000000" pitchFamily="2" charset="0"/>
              </a:rPr>
              <a:t>R$ 4,6 BI</a:t>
            </a:r>
          </a:p>
          <a:p>
            <a:pPr lvl="0">
              <a:lnSpc>
                <a:spcPct val="110000"/>
              </a:lnSpc>
              <a:defRPr/>
            </a:pPr>
            <a:r>
              <a:rPr lang="pt-BR" sz="1400" b="1" dirty="0">
                <a:solidFill>
                  <a:srgbClr val="FFC000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Médio e </a:t>
            </a:r>
            <a:r>
              <a:rPr lang="pt-BR" sz="1600" b="1" dirty="0">
                <a:solidFill>
                  <a:srgbClr val="FFC000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Grande</a:t>
            </a:r>
            <a:endParaRPr lang="pt-BR" sz="1400" b="1" dirty="0">
              <a:solidFill>
                <a:srgbClr val="FFC000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764DDFA7-5B54-B8D4-4AB9-40076B34D371}"/>
              </a:ext>
            </a:extLst>
          </p:cNvPr>
          <p:cNvGrpSpPr/>
          <p:nvPr/>
        </p:nvGrpSpPr>
        <p:grpSpPr>
          <a:xfrm>
            <a:off x="3397109" y="5831663"/>
            <a:ext cx="186705" cy="493847"/>
            <a:chOff x="2994773" y="5831663"/>
            <a:chExt cx="186705" cy="49384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BFE036A2-9AA4-7147-64B1-2500A5F51E56}"/>
                </a:ext>
              </a:extLst>
            </p:cNvPr>
            <p:cNvSpPr/>
            <p:nvPr/>
          </p:nvSpPr>
          <p:spPr>
            <a:xfrm>
              <a:off x="2994773" y="5831663"/>
              <a:ext cx="179856" cy="179856"/>
            </a:xfrm>
            <a:prstGeom prst="rect">
              <a:avLst/>
            </a:prstGeom>
            <a:solidFill>
              <a:srgbClr val="60973C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87404D11-AEBC-3202-881A-6CE9B7764961}"/>
                </a:ext>
              </a:extLst>
            </p:cNvPr>
            <p:cNvSpPr/>
            <p:nvPr/>
          </p:nvSpPr>
          <p:spPr>
            <a:xfrm>
              <a:off x="3001622" y="6145654"/>
              <a:ext cx="179856" cy="179856"/>
            </a:xfrm>
            <a:prstGeom prst="rect">
              <a:avLst/>
            </a:prstGeom>
            <a:solidFill>
              <a:srgbClr val="9FC18D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45000"/>
                </a:solidFill>
              </a:endParaRPr>
            </a:p>
          </p:txBody>
        </p:sp>
      </p:grp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C977DBFD-8262-CE1D-52EB-EEED3D747AC6}"/>
              </a:ext>
            </a:extLst>
          </p:cNvPr>
          <p:cNvSpPr txBox="1"/>
          <p:nvPr/>
        </p:nvSpPr>
        <p:spPr>
          <a:xfrm>
            <a:off x="3511837" y="1801685"/>
            <a:ext cx="5499457" cy="44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pt-BR" sz="2200" b="1" dirty="0">
                <a:gradFill>
                  <a:gsLst>
                    <a:gs pos="0">
                      <a:srgbClr val="096C36"/>
                    </a:gs>
                    <a:gs pos="100000">
                      <a:srgbClr val="14A229"/>
                    </a:gs>
                  </a:gsLst>
                  <a:lin ang="19800000" scaled="0"/>
                </a:gradFill>
                <a:latin typeface="Montserrat" panose="00000500000000000000" pitchFamily="2" charset="0"/>
                <a:cs typeface="Poppins" panose="00000500000000000000" pitchFamily="2" charset="0"/>
              </a:rPr>
              <a:t>Valor Total: R$ 11,3 Bilhões</a:t>
            </a:r>
            <a:endParaRPr lang="pt-BR" sz="2200" dirty="0">
              <a:solidFill>
                <a:srgbClr val="6B6A6A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E90218BF-DE20-9AB0-8D05-58FEE0B39696}"/>
              </a:ext>
            </a:extLst>
          </p:cNvPr>
          <p:cNvSpPr txBox="1"/>
          <p:nvPr/>
        </p:nvSpPr>
        <p:spPr>
          <a:xfrm>
            <a:off x="2090783" y="1323949"/>
            <a:ext cx="7182217" cy="381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pt-BR" b="1" dirty="0">
                <a:solidFill>
                  <a:srgbClr val="6B6A6A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R$ 820,2 Mi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0027A220-8F66-77B1-EB73-F68EC5332B63}"/>
              </a:ext>
            </a:extLst>
          </p:cNvPr>
          <p:cNvSpPr txBox="1"/>
          <p:nvPr/>
        </p:nvSpPr>
        <p:spPr>
          <a:xfrm>
            <a:off x="9507864" y="2152778"/>
            <a:ext cx="1808936" cy="44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pt-BR" sz="2200" b="1" dirty="0">
                <a:gradFill>
                  <a:gsLst>
                    <a:gs pos="0">
                      <a:srgbClr val="096C36"/>
                    </a:gs>
                    <a:gs pos="100000">
                      <a:srgbClr val="14A229"/>
                    </a:gs>
                  </a:gsLst>
                  <a:lin ang="19800000" scaled="0"/>
                </a:gradFill>
                <a:latin typeface="Montserrat" panose="00000500000000000000" pitchFamily="2" charset="0"/>
                <a:cs typeface="Poppins" panose="00000500000000000000" pitchFamily="2" charset="0"/>
              </a:rPr>
              <a:t>META 51%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9396F879-F0A8-257F-A6B8-4948C07886FC}"/>
              </a:ext>
            </a:extLst>
          </p:cNvPr>
          <p:cNvSpPr txBox="1"/>
          <p:nvPr/>
        </p:nvSpPr>
        <p:spPr>
          <a:xfrm>
            <a:off x="9546034" y="3795958"/>
            <a:ext cx="2906219" cy="71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pt-BR" sz="2200" b="1" dirty="0">
                <a:gradFill>
                  <a:gsLst>
                    <a:gs pos="0">
                      <a:srgbClr val="096C36"/>
                    </a:gs>
                    <a:gs pos="100000">
                      <a:srgbClr val="14A229"/>
                    </a:gs>
                  </a:gsLst>
                  <a:lin ang="19800000" scaled="0"/>
                </a:gradFill>
                <a:latin typeface="Montserrat" panose="00000500000000000000" pitchFamily="2" charset="0"/>
                <a:cs typeface="Poppins" panose="00000500000000000000" pitchFamily="2" charset="0"/>
              </a:rPr>
              <a:t>R$ 5,9 BI</a:t>
            </a:r>
          </a:p>
          <a:p>
            <a:pPr lvl="0">
              <a:lnSpc>
                <a:spcPct val="110000"/>
              </a:lnSpc>
              <a:defRPr/>
            </a:pPr>
            <a:r>
              <a:rPr lang="pt-BR" sz="1400" b="1" dirty="0">
                <a:solidFill>
                  <a:srgbClr val="FFC000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Pequenos </a:t>
            </a:r>
            <a:r>
              <a:rPr lang="pt-BR" sz="1600" b="1" dirty="0">
                <a:solidFill>
                  <a:srgbClr val="FFC000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Portes</a:t>
            </a:r>
            <a:endParaRPr lang="pt-BR" sz="1400" b="1" dirty="0">
              <a:solidFill>
                <a:srgbClr val="FFC000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48" name="Gráfico 47">
            <a:extLst>
              <a:ext uri="{FF2B5EF4-FFF2-40B4-BE49-F238E27FC236}">
                <a16:creationId xmlns:a16="http://schemas.microsoft.com/office/drawing/2014/main" id="{CB928B3A-4A8A-7300-9CB8-CF14B854AD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332076"/>
              </p:ext>
            </p:extLst>
          </p:nvPr>
        </p:nvGraphicFramePr>
        <p:xfrm>
          <a:off x="3785197" y="2410290"/>
          <a:ext cx="4952739" cy="330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" name="Gráfico 50">
            <a:extLst>
              <a:ext uri="{FF2B5EF4-FFF2-40B4-BE49-F238E27FC236}">
                <a16:creationId xmlns:a16="http://schemas.microsoft.com/office/drawing/2014/main" id="{056426C9-1431-B5A0-40B9-81A5A9783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6207" y="902403"/>
            <a:ext cx="845090" cy="689869"/>
          </a:xfrm>
          <a:prstGeom prst="rect">
            <a:avLst/>
          </a:prstGeom>
        </p:spPr>
      </p:pic>
      <p:cxnSp>
        <p:nvCxnSpPr>
          <p:cNvPr id="53" name="Conector: Angulado 52">
            <a:extLst>
              <a:ext uri="{FF2B5EF4-FFF2-40B4-BE49-F238E27FC236}">
                <a16:creationId xmlns:a16="http://schemas.microsoft.com/office/drawing/2014/main" id="{1C6459E8-4AD1-3770-5CCC-4F85F4E8C525}"/>
              </a:ext>
            </a:extLst>
          </p:cNvPr>
          <p:cNvCxnSpPr>
            <a:cxnSpLocks/>
          </p:cNvCxnSpPr>
          <p:nvPr/>
        </p:nvCxnSpPr>
        <p:spPr>
          <a:xfrm>
            <a:off x="1578022" y="3841318"/>
            <a:ext cx="2709556" cy="476602"/>
          </a:xfrm>
          <a:prstGeom prst="bentConnector3">
            <a:avLst/>
          </a:prstGeom>
          <a:ln w="19050">
            <a:solidFill>
              <a:srgbClr val="288F46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: Angulado 55">
            <a:extLst>
              <a:ext uri="{FF2B5EF4-FFF2-40B4-BE49-F238E27FC236}">
                <a16:creationId xmlns:a16="http://schemas.microsoft.com/office/drawing/2014/main" id="{43B21EEA-4353-DA8F-BB77-F37869A73573}"/>
              </a:ext>
            </a:extLst>
          </p:cNvPr>
          <p:cNvCxnSpPr>
            <a:cxnSpLocks/>
          </p:cNvCxnSpPr>
          <p:nvPr/>
        </p:nvCxnSpPr>
        <p:spPr>
          <a:xfrm>
            <a:off x="8330184" y="3707183"/>
            <a:ext cx="2864516" cy="879439"/>
          </a:xfrm>
          <a:prstGeom prst="bentConnector3">
            <a:avLst>
              <a:gd name="adj1" fmla="val 36274"/>
            </a:avLst>
          </a:prstGeom>
          <a:ln w="19050">
            <a:solidFill>
              <a:srgbClr val="288F46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A0689BE1-8F37-C2C1-D2F1-9E039B12B5D0}"/>
              </a:ext>
            </a:extLst>
          </p:cNvPr>
          <p:cNvSpPr txBox="1"/>
          <p:nvPr/>
        </p:nvSpPr>
        <p:spPr>
          <a:xfrm>
            <a:off x="9538755" y="2749526"/>
            <a:ext cx="1908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1300" b="1" dirty="0">
                <a:latin typeface="Montserrat" panose="00000500000000000000" pitchFamily="2" charset="0"/>
                <a:cs typeface="Poppins" panose="00000500000000000000" pitchFamily="2" charset="0"/>
              </a:rPr>
              <a:t>Realização de 110% da meta.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60DDEF2E-03A2-C67C-7F88-A3213E405301}"/>
              </a:ext>
            </a:extLst>
          </p:cNvPr>
          <p:cNvSpPr txBox="1"/>
          <p:nvPr/>
        </p:nvSpPr>
        <p:spPr>
          <a:xfrm>
            <a:off x="578441" y="37963"/>
            <a:ext cx="8359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spc="600" dirty="0">
                <a:solidFill>
                  <a:schemeClr val="bg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FNO - Fundo Constitucional de Financiamento do Norte.</a:t>
            </a:r>
          </a:p>
        </p:txBody>
      </p:sp>
    </p:spTree>
    <p:extLst>
      <p:ext uri="{BB962C8B-B14F-4D97-AF65-F5344CB8AC3E}">
        <p14:creationId xmlns:p14="http://schemas.microsoft.com/office/powerpoint/2010/main" val="202264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0.42477 L -1.25E-6 -2.96296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5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5E-6 3.33333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4.375E-6 -3.33333E-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pat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-1.66667E-6 -3.7037E-7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-4.79167E-6 2.22222E-6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-4.79167E-6 2.22222E-6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3.54167E-6 3.7037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-3.33333E-6 -3.7037E-6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-3.33333E-6 -3.7037E-6 " pathEditMode="relative" rAng="0" ptsTypes="AA">
                                      <p:cBhvr>
                                        <p:cTn id="6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-4.79167E-6 1.48148E-6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1.875E-6 -2.59259E-6 " pathEditMode="relative" rAng="0" ptsTypes="AA">
                                      <p:cBhvr>
                                        <p:cTn id="7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3 0.00069 L 2.5E-6 2.22222E-6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-0.03264 L 4.79167E-6 4.07407E-6 " pathEditMode="relative" rAng="0" ptsTypes="AA">
                                      <p:cBhvr>
                                        <p:cTn id="9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2" grpId="0" animBg="1"/>
      <p:bldP spid="32" grpId="0" animBg="1"/>
      <p:bldP spid="33" grpId="0"/>
      <p:bldP spid="33" grpId="1"/>
      <p:bldP spid="39" grpId="0"/>
      <p:bldP spid="39" grpId="1"/>
      <p:bldP spid="3" grpId="0"/>
      <p:bldP spid="3" grpId="1"/>
      <p:bldP spid="40" grpId="0"/>
      <p:bldP spid="40" grpId="1"/>
      <p:bldP spid="41" grpId="0"/>
      <p:bldP spid="41" grpId="1"/>
      <p:bldP spid="43" grpId="0"/>
      <p:bldP spid="43" grpId="1"/>
      <p:bldP spid="44" grpId="0"/>
      <p:bldP spid="44" grpId="1"/>
      <p:bldGraphic spid="48" grpId="0">
        <p:bldAsOne/>
      </p:bldGraphic>
      <p:bldGraphic spid="48" grpId="1">
        <p:bldAsOne/>
      </p:bldGraphic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rma Livre: Forma 41">
            <a:extLst>
              <a:ext uri="{FF2B5EF4-FFF2-40B4-BE49-F238E27FC236}">
                <a16:creationId xmlns:a16="http://schemas.microsoft.com/office/drawing/2014/main" id="{B76F2CE0-650C-49CE-CED2-95A5BDC756FE}"/>
              </a:ext>
            </a:extLst>
          </p:cNvPr>
          <p:cNvSpPr/>
          <p:nvPr/>
        </p:nvSpPr>
        <p:spPr>
          <a:xfrm>
            <a:off x="4520068" y="5237674"/>
            <a:ext cx="7932185" cy="2665106"/>
          </a:xfrm>
          <a:custGeom>
            <a:avLst/>
            <a:gdLst>
              <a:gd name="connsiteX0" fmla="*/ 1187768 w 1688687"/>
              <a:gd name="connsiteY0" fmla="*/ 278497 h 567376"/>
              <a:gd name="connsiteX1" fmla="*/ 1681163 w 1688687"/>
              <a:gd name="connsiteY1" fmla="*/ 167055 h 567376"/>
              <a:gd name="connsiteX2" fmla="*/ 1688687 w 1688687"/>
              <a:gd name="connsiteY2" fmla="*/ 174675 h 567376"/>
              <a:gd name="connsiteX3" fmla="*/ 844391 w 1688687"/>
              <a:gd name="connsiteY3" fmla="*/ 458996 h 567376"/>
              <a:gd name="connsiteX4" fmla="*/ 841438 w 1688687"/>
              <a:gd name="connsiteY4" fmla="*/ 457377 h 567376"/>
              <a:gd name="connsiteX5" fmla="*/ 500920 w 1688687"/>
              <a:gd name="connsiteY5" fmla="*/ 288879 h 567376"/>
              <a:gd name="connsiteX6" fmla="*/ 7525 w 1688687"/>
              <a:gd name="connsiteY6" fmla="*/ 400322 h 567376"/>
              <a:gd name="connsiteX7" fmla="*/ 0 w 1688687"/>
              <a:gd name="connsiteY7" fmla="*/ 392702 h 567376"/>
              <a:gd name="connsiteX8" fmla="*/ 844296 w 1688687"/>
              <a:gd name="connsiteY8" fmla="*/ 108381 h 567376"/>
              <a:gd name="connsiteX9" fmla="*/ 847249 w 1688687"/>
              <a:gd name="connsiteY9" fmla="*/ 109905 h 567376"/>
              <a:gd name="connsiteX10" fmla="*/ 1187768 w 1688687"/>
              <a:gd name="connsiteY10" fmla="*/ 278402 h 56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8687" h="567376">
                <a:moveTo>
                  <a:pt x="1187768" y="278497"/>
                </a:moveTo>
                <a:cubicBezTo>
                  <a:pt x="1357789" y="333171"/>
                  <a:pt x="1423226" y="352602"/>
                  <a:pt x="1681163" y="167055"/>
                </a:cubicBezTo>
                <a:cubicBezTo>
                  <a:pt x="1683544" y="169722"/>
                  <a:pt x="1686020" y="172293"/>
                  <a:pt x="1688687" y="174675"/>
                </a:cubicBezTo>
                <a:cubicBezTo>
                  <a:pt x="1436942" y="632637"/>
                  <a:pt x="1175480" y="635494"/>
                  <a:pt x="844391" y="458996"/>
                </a:cubicBezTo>
                <a:lnTo>
                  <a:pt x="841438" y="457377"/>
                </a:lnTo>
                <a:cubicBezTo>
                  <a:pt x="728663" y="396893"/>
                  <a:pt x="624078" y="328503"/>
                  <a:pt x="500920" y="288879"/>
                </a:cubicBezTo>
                <a:cubicBezTo>
                  <a:pt x="330898" y="234206"/>
                  <a:pt x="265462" y="214775"/>
                  <a:pt x="7525" y="400322"/>
                </a:cubicBezTo>
                <a:cubicBezTo>
                  <a:pt x="5144" y="397655"/>
                  <a:pt x="2667" y="395083"/>
                  <a:pt x="0" y="392702"/>
                </a:cubicBezTo>
                <a:cubicBezTo>
                  <a:pt x="251746" y="-65260"/>
                  <a:pt x="513207" y="-68118"/>
                  <a:pt x="844296" y="108381"/>
                </a:cubicBezTo>
                <a:lnTo>
                  <a:pt x="847249" y="109905"/>
                </a:lnTo>
                <a:cubicBezTo>
                  <a:pt x="960025" y="170388"/>
                  <a:pt x="1064609" y="238778"/>
                  <a:pt x="1187768" y="278402"/>
                </a:cubicBezTo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678561A-F511-2893-CE2B-146A4DB43239}"/>
              </a:ext>
            </a:extLst>
          </p:cNvPr>
          <p:cNvGrpSpPr/>
          <p:nvPr/>
        </p:nvGrpSpPr>
        <p:grpSpPr>
          <a:xfrm>
            <a:off x="-97441" y="0"/>
            <a:ext cx="12289441" cy="306758"/>
            <a:chOff x="-97441" y="0"/>
            <a:chExt cx="12289441" cy="306758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214749B4-EF1B-72C8-B801-CD6B1CCC6D4A}"/>
                </a:ext>
              </a:extLst>
            </p:cNvPr>
            <p:cNvGrpSpPr/>
            <p:nvPr/>
          </p:nvGrpSpPr>
          <p:grpSpPr>
            <a:xfrm>
              <a:off x="-97441" y="0"/>
              <a:ext cx="12289441" cy="306758"/>
              <a:chOff x="-97441" y="0"/>
              <a:chExt cx="12289441" cy="306758"/>
            </a:xfrm>
          </p:grpSpPr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40696FD5-213F-B4E2-03C7-FAAD81B4664D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306758"/>
              </a:xfrm>
              <a:prstGeom prst="rect">
                <a:avLst/>
              </a:prstGeom>
              <a:solidFill>
                <a:srgbClr val="033F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grpSp>
            <p:nvGrpSpPr>
              <p:cNvPr id="28" name="Agrupar 27">
                <a:extLst>
                  <a:ext uri="{FF2B5EF4-FFF2-40B4-BE49-F238E27FC236}">
                    <a16:creationId xmlns:a16="http://schemas.microsoft.com/office/drawing/2014/main" id="{E49851C8-A81A-5F6F-E974-CDE9C9581903}"/>
                  </a:ext>
                </a:extLst>
              </p:cNvPr>
              <p:cNvGrpSpPr/>
              <p:nvPr/>
            </p:nvGrpSpPr>
            <p:grpSpPr>
              <a:xfrm>
                <a:off x="-97441" y="14880"/>
                <a:ext cx="720080" cy="276999"/>
                <a:chOff x="-729797" y="-30840"/>
                <a:chExt cx="720080" cy="276999"/>
              </a:xfrm>
            </p:grpSpPr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BBB6BC30-372D-701A-9A5D-53F61AFE6638}"/>
                    </a:ext>
                  </a:extLst>
                </p:cNvPr>
                <p:cNvSpPr txBox="1"/>
                <p:nvPr/>
              </p:nvSpPr>
              <p:spPr>
                <a:xfrm>
                  <a:off x="-729797" y="-30840"/>
                  <a:ext cx="7200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200" b="1" dirty="0">
                      <a:solidFill>
                        <a:srgbClr val="FBB914"/>
                      </a:solidFill>
                      <a:latin typeface="Montserrat" panose="00000500000000000000" pitchFamily="2" charset="0"/>
                      <a:cs typeface="Poppins" panose="00000500000000000000" pitchFamily="2" charset="0"/>
                    </a:rPr>
                    <a:t>0</a:t>
                  </a:r>
                  <a:fld id="{4AAD895C-653A-4DC3-B843-50821B12EA04}" type="slidenum">
                    <a:rPr lang="pt-BR" sz="1200" b="1" smtClean="0">
                      <a:solidFill>
                        <a:srgbClr val="FBB914"/>
                      </a:solidFill>
                      <a:latin typeface="Montserrat" panose="00000500000000000000" pitchFamily="2" charset="0"/>
                      <a:cs typeface="Poppins" panose="00000500000000000000" pitchFamily="2" charset="0"/>
                    </a:rPr>
                    <a:pPr algn="ctr"/>
                    <a:t>6</a:t>
                  </a:fld>
                  <a:endParaRPr lang="pt-BR" sz="1200" b="1" dirty="0">
                    <a:solidFill>
                      <a:srgbClr val="FBB914"/>
                    </a:solidFill>
                    <a:latin typeface="Montserrat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  <p:cxnSp>
              <p:nvCxnSpPr>
                <p:cNvPr id="31" name="Conector reto 30">
                  <a:extLst>
                    <a:ext uri="{FF2B5EF4-FFF2-40B4-BE49-F238E27FC236}">
                      <a16:creationId xmlns:a16="http://schemas.microsoft.com/office/drawing/2014/main" id="{5C9D7C74-26C5-ACCB-FD98-E28CD7F661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19825" y="-353"/>
                  <a:ext cx="0" cy="21602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6DD5E104-E4C0-CB1B-3491-8AADA6C58518}"/>
                </a:ext>
              </a:extLst>
            </p:cNvPr>
            <p:cNvGrpSpPr/>
            <p:nvPr/>
          </p:nvGrpSpPr>
          <p:grpSpPr>
            <a:xfrm>
              <a:off x="10632504" y="44624"/>
              <a:ext cx="1447649" cy="204077"/>
              <a:chOff x="9501107" y="6158129"/>
              <a:chExt cx="900933" cy="127006"/>
            </a:xfrm>
          </p:grpSpPr>
          <p:grpSp>
            <p:nvGrpSpPr>
              <p:cNvPr id="7" name="Agrupar 6">
                <a:extLst>
                  <a:ext uri="{FF2B5EF4-FFF2-40B4-BE49-F238E27FC236}">
                    <a16:creationId xmlns:a16="http://schemas.microsoft.com/office/drawing/2014/main" id="{482A2890-DF8E-6FB7-FB17-B0749BC8FFDA}"/>
                  </a:ext>
                </a:extLst>
              </p:cNvPr>
              <p:cNvGrpSpPr/>
              <p:nvPr/>
            </p:nvGrpSpPr>
            <p:grpSpPr>
              <a:xfrm>
                <a:off x="9693535" y="6219942"/>
                <a:ext cx="708505" cy="65193"/>
                <a:chOff x="13800856" y="5798995"/>
                <a:chExt cx="3152012" cy="290035"/>
              </a:xfrm>
              <a:solidFill>
                <a:schemeClr val="bg1"/>
              </a:solidFill>
            </p:grpSpPr>
            <p:sp>
              <p:nvSpPr>
                <p:cNvPr id="12" name="Forma Livre: Forma 11">
                  <a:extLst>
                    <a:ext uri="{FF2B5EF4-FFF2-40B4-BE49-F238E27FC236}">
                      <a16:creationId xmlns:a16="http://schemas.microsoft.com/office/drawing/2014/main" id="{03C43E43-ED62-6EF4-4075-08429B4E26A0}"/>
                    </a:ext>
                  </a:extLst>
                </p:cNvPr>
                <p:cNvSpPr/>
                <p:nvPr/>
              </p:nvSpPr>
              <p:spPr>
                <a:xfrm>
                  <a:off x="15588412" y="5861479"/>
                  <a:ext cx="238410" cy="223647"/>
                </a:xfrm>
                <a:custGeom>
                  <a:avLst/>
                  <a:gdLst>
                    <a:gd name="connsiteX0" fmla="*/ 98393 w 238410"/>
                    <a:gd name="connsiteY0" fmla="*/ 223647 h 223647"/>
                    <a:gd name="connsiteX1" fmla="*/ 135826 w 238410"/>
                    <a:gd name="connsiteY1" fmla="*/ 223647 h 223647"/>
                    <a:gd name="connsiteX2" fmla="*/ 183928 w 238410"/>
                    <a:gd name="connsiteY2" fmla="*/ 53816 h 223647"/>
                    <a:gd name="connsiteX3" fmla="*/ 184499 w 238410"/>
                    <a:gd name="connsiteY3" fmla="*/ 53816 h 223647"/>
                    <a:gd name="connsiteX4" fmla="*/ 184499 w 238410"/>
                    <a:gd name="connsiteY4" fmla="*/ 223647 h 223647"/>
                    <a:gd name="connsiteX5" fmla="*/ 238411 w 238410"/>
                    <a:gd name="connsiteY5" fmla="*/ 223647 h 223647"/>
                    <a:gd name="connsiteX6" fmla="*/ 238411 w 238410"/>
                    <a:gd name="connsiteY6" fmla="*/ 0 h 223647"/>
                    <a:gd name="connsiteX7" fmla="*/ 151829 w 238410"/>
                    <a:gd name="connsiteY7" fmla="*/ 0 h 223647"/>
                    <a:gd name="connsiteX8" fmla="*/ 119158 w 238410"/>
                    <a:gd name="connsiteY8" fmla="*/ 140399 h 223647"/>
                    <a:gd name="connsiteX9" fmla="*/ 118491 w 238410"/>
                    <a:gd name="connsiteY9" fmla="*/ 140399 h 223647"/>
                    <a:gd name="connsiteX10" fmla="*/ 88773 w 238410"/>
                    <a:gd name="connsiteY10" fmla="*/ 0 h 223647"/>
                    <a:gd name="connsiteX11" fmla="*/ 0 w 238410"/>
                    <a:gd name="connsiteY11" fmla="*/ 0 h 223647"/>
                    <a:gd name="connsiteX12" fmla="*/ 0 w 238410"/>
                    <a:gd name="connsiteY12" fmla="*/ 223647 h 223647"/>
                    <a:gd name="connsiteX13" fmla="*/ 52483 w 238410"/>
                    <a:gd name="connsiteY13" fmla="*/ 223647 h 223647"/>
                    <a:gd name="connsiteX14" fmla="*/ 52483 w 238410"/>
                    <a:gd name="connsiteY14" fmla="*/ 53816 h 223647"/>
                    <a:gd name="connsiteX15" fmla="*/ 53150 w 238410"/>
                    <a:gd name="connsiteY15" fmla="*/ 53816 h 223647"/>
                    <a:gd name="connsiteX16" fmla="*/ 98393 w 238410"/>
                    <a:gd name="connsiteY16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38410" h="223647">
                      <a:moveTo>
                        <a:pt x="98393" y="223647"/>
                      </a:moveTo>
                      <a:lnTo>
                        <a:pt x="135826" y="223647"/>
                      </a:lnTo>
                      <a:lnTo>
                        <a:pt x="183928" y="53816"/>
                      </a:lnTo>
                      <a:lnTo>
                        <a:pt x="184499" y="53816"/>
                      </a:lnTo>
                      <a:lnTo>
                        <a:pt x="184499" y="223647"/>
                      </a:lnTo>
                      <a:lnTo>
                        <a:pt x="238411" y="223647"/>
                      </a:lnTo>
                      <a:lnTo>
                        <a:pt x="238411" y="0"/>
                      </a:lnTo>
                      <a:lnTo>
                        <a:pt x="151829" y="0"/>
                      </a:lnTo>
                      <a:lnTo>
                        <a:pt x="119158" y="140399"/>
                      </a:lnTo>
                      <a:lnTo>
                        <a:pt x="118491" y="140399"/>
                      </a:lnTo>
                      <a:lnTo>
                        <a:pt x="88773" y="0"/>
                      </a:lnTo>
                      <a:lnTo>
                        <a:pt x="0" y="0"/>
                      </a:lnTo>
                      <a:lnTo>
                        <a:pt x="0" y="223647"/>
                      </a:lnTo>
                      <a:lnTo>
                        <a:pt x="52483" y="223647"/>
                      </a:lnTo>
                      <a:lnTo>
                        <a:pt x="52483" y="53816"/>
                      </a:lnTo>
                      <a:lnTo>
                        <a:pt x="53150" y="53816"/>
                      </a:lnTo>
                      <a:lnTo>
                        <a:pt x="98393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3" name="Forma Livre: Forma 12">
                  <a:extLst>
                    <a:ext uri="{FF2B5EF4-FFF2-40B4-BE49-F238E27FC236}">
                      <a16:creationId xmlns:a16="http://schemas.microsoft.com/office/drawing/2014/main" id="{031DE02E-0E21-23C6-E901-A3303DAE66E8}"/>
                    </a:ext>
                  </a:extLst>
                </p:cNvPr>
                <p:cNvSpPr/>
                <p:nvPr/>
              </p:nvSpPr>
              <p:spPr>
                <a:xfrm>
                  <a:off x="16057233" y="5861479"/>
                  <a:ext cx="153447" cy="223647"/>
                </a:xfrm>
                <a:custGeom>
                  <a:avLst/>
                  <a:gdLst>
                    <a:gd name="connsiteX0" fmla="*/ 0 w 153447"/>
                    <a:gd name="connsiteY0" fmla="*/ 223647 h 223647"/>
                    <a:gd name="connsiteX1" fmla="*/ 153448 w 153447"/>
                    <a:gd name="connsiteY1" fmla="*/ 223647 h 223647"/>
                    <a:gd name="connsiteX2" fmla="*/ 153448 w 153447"/>
                    <a:gd name="connsiteY2" fmla="*/ 179451 h 223647"/>
                    <a:gd name="connsiteX3" fmla="*/ 63722 w 153447"/>
                    <a:gd name="connsiteY3" fmla="*/ 179451 h 223647"/>
                    <a:gd name="connsiteX4" fmla="*/ 152495 w 153447"/>
                    <a:gd name="connsiteY4" fmla="*/ 47720 h 223647"/>
                    <a:gd name="connsiteX5" fmla="*/ 152495 w 153447"/>
                    <a:gd name="connsiteY5" fmla="*/ 0 h 223647"/>
                    <a:gd name="connsiteX6" fmla="*/ 1905 w 153447"/>
                    <a:gd name="connsiteY6" fmla="*/ 0 h 223647"/>
                    <a:gd name="connsiteX7" fmla="*/ 1905 w 153447"/>
                    <a:gd name="connsiteY7" fmla="*/ 44196 h 223647"/>
                    <a:gd name="connsiteX8" fmla="*/ 85820 w 153447"/>
                    <a:gd name="connsiteY8" fmla="*/ 44196 h 223647"/>
                    <a:gd name="connsiteX9" fmla="*/ 0 w 153447"/>
                    <a:gd name="connsiteY9" fmla="*/ 173641 h 223647"/>
                    <a:gd name="connsiteX10" fmla="*/ 0 w 153447"/>
                    <a:gd name="connsiteY10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3447" h="223647">
                      <a:moveTo>
                        <a:pt x="0" y="223647"/>
                      </a:moveTo>
                      <a:lnTo>
                        <a:pt x="153448" y="223647"/>
                      </a:lnTo>
                      <a:lnTo>
                        <a:pt x="153448" y="179451"/>
                      </a:lnTo>
                      <a:lnTo>
                        <a:pt x="63722" y="179451"/>
                      </a:lnTo>
                      <a:lnTo>
                        <a:pt x="152495" y="47720"/>
                      </a:lnTo>
                      <a:lnTo>
                        <a:pt x="152495" y="0"/>
                      </a:lnTo>
                      <a:lnTo>
                        <a:pt x="1905" y="0"/>
                      </a:lnTo>
                      <a:lnTo>
                        <a:pt x="1905" y="44196"/>
                      </a:lnTo>
                      <a:lnTo>
                        <a:pt x="85820" y="44196"/>
                      </a:lnTo>
                      <a:lnTo>
                        <a:pt x="0" y="173641"/>
                      </a:ln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4" name="Forma Livre: Forma 13">
                  <a:extLst>
                    <a:ext uri="{FF2B5EF4-FFF2-40B4-BE49-F238E27FC236}">
                      <a16:creationId xmlns:a16="http://schemas.microsoft.com/office/drawing/2014/main" id="{5BC4E1F0-A3E9-9518-10A6-7D3ADCB43351}"/>
                    </a:ext>
                  </a:extLst>
                </p:cNvPr>
                <p:cNvSpPr/>
                <p:nvPr/>
              </p:nvSpPr>
              <p:spPr>
                <a:xfrm>
                  <a:off x="16225730" y="5798995"/>
                  <a:ext cx="198691" cy="289941"/>
                </a:xfrm>
                <a:custGeom>
                  <a:avLst/>
                  <a:gdLst>
                    <a:gd name="connsiteX0" fmla="*/ 61246 w 198691"/>
                    <a:gd name="connsiteY0" fmla="*/ 174308 h 289941"/>
                    <a:gd name="connsiteX1" fmla="*/ 99060 w 198691"/>
                    <a:gd name="connsiteY1" fmla="*/ 101537 h 289941"/>
                    <a:gd name="connsiteX2" fmla="*/ 136589 w 198691"/>
                    <a:gd name="connsiteY2" fmla="*/ 174308 h 289941"/>
                    <a:gd name="connsiteX3" fmla="*/ 99060 w 198691"/>
                    <a:gd name="connsiteY3" fmla="*/ 247079 h 289941"/>
                    <a:gd name="connsiteX4" fmla="*/ 98774 w 198691"/>
                    <a:gd name="connsiteY4" fmla="*/ 247079 h 289941"/>
                    <a:gd name="connsiteX5" fmla="*/ 61246 w 198691"/>
                    <a:gd name="connsiteY5" fmla="*/ 174308 h 289941"/>
                    <a:gd name="connsiteX6" fmla="*/ 0 w 198691"/>
                    <a:gd name="connsiteY6" fmla="*/ 174308 h 289941"/>
                    <a:gd name="connsiteX7" fmla="*/ 99346 w 198691"/>
                    <a:gd name="connsiteY7" fmla="*/ 289941 h 289941"/>
                    <a:gd name="connsiteX8" fmla="*/ 198692 w 198691"/>
                    <a:gd name="connsiteY8" fmla="*/ 174308 h 289941"/>
                    <a:gd name="connsiteX9" fmla="*/ 99346 w 198691"/>
                    <a:gd name="connsiteY9" fmla="*/ 58674 h 289941"/>
                    <a:gd name="connsiteX10" fmla="*/ 0 w 198691"/>
                    <a:gd name="connsiteY10" fmla="*/ 174308 h 289941"/>
                    <a:gd name="connsiteX11" fmla="*/ 72771 w 198691"/>
                    <a:gd name="connsiteY11" fmla="*/ 0 h 289941"/>
                    <a:gd name="connsiteX12" fmla="*/ 50006 w 198691"/>
                    <a:gd name="connsiteY12" fmla="*/ 46768 h 289941"/>
                    <a:gd name="connsiteX13" fmla="*/ 86582 w 198691"/>
                    <a:gd name="connsiteY13" fmla="*/ 46768 h 289941"/>
                    <a:gd name="connsiteX14" fmla="*/ 99060 w 198691"/>
                    <a:gd name="connsiteY14" fmla="*/ 19812 h 289941"/>
                    <a:gd name="connsiteX15" fmla="*/ 112204 w 198691"/>
                    <a:gd name="connsiteY15" fmla="*/ 46768 h 289941"/>
                    <a:gd name="connsiteX16" fmla="*/ 148685 w 198691"/>
                    <a:gd name="connsiteY16" fmla="*/ 46768 h 289941"/>
                    <a:gd name="connsiteX17" fmla="*/ 126587 w 198691"/>
                    <a:gd name="connsiteY17" fmla="*/ 0 h 289941"/>
                    <a:gd name="connsiteX18" fmla="*/ 72771 w 198691"/>
                    <a:gd name="connsiteY18" fmla="*/ 0 h 289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8691" h="289941">
                      <a:moveTo>
                        <a:pt x="61246" y="174308"/>
                      </a:moveTo>
                      <a:cubicBezTo>
                        <a:pt x="61246" y="130778"/>
                        <a:pt x="73438" y="101537"/>
                        <a:pt x="99060" y="101537"/>
                      </a:cubicBezTo>
                      <a:cubicBezTo>
                        <a:pt x="124682" y="101537"/>
                        <a:pt x="136589" y="130683"/>
                        <a:pt x="136589" y="174308"/>
                      </a:cubicBezTo>
                      <a:cubicBezTo>
                        <a:pt x="136589" y="218504"/>
                        <a:pt x="124397" y="247079"/>
                        <a:pt x="99060" y="247079"/>
                      </a:cubicBezTo>
                      <a:lnTo>
                        <a:pt x="98774" y="247079"/>
                      </a:lnTo>
                      <a:cubicBezTo>
                        <a:pt x="73438" y="247079"/>
                        <a:pt x="61246" y="218599"/>
                        <a:pt x="61246" y="174308"/>
                      </a:cubicBezTo>
                      <a:moveTo>
                        <a:pt x="0" y="174308"/>
                      </a:moveTo>
                      <a:cubicBezTo>
                        <a:pt x="0" y="257270"/>
                        <a:pt x="50578" y="289941"/>
                        <a:pt x="99346" y="289941"/>
                      </a:cubicBezTo>
                      <a:cubicBezTo>
                        <a:pt x="148114" y="289941"/>
                        <a:pt x="198692" y="257270"/>
                        <a:pt x="198692" y="174308"/>
                      </a:cubicBezTo>
                      <a:cubicBezTo>
                        <a:pt x="198692" y="91345"/>
                        <a:pt x="148018" y="58674"/>
                        <a:pt x="99346" y="58674"/>
                      </a:cubicBezTo>
                      <a:cubicBezTo>
                        <a:pt x="50673" y="58674"/>
                        <a:pt x="0" y="91345"/>
                        <a:pt x="0" y="174308"/>
                      </a:cubicBezTo>
                      <a:close/>
                      <a:moveTo>
                        <a:pt x="72771" y="0"/>
                      </a:moveTo>
                      <a:lnTo>
                        <a:pt x="50006" y="46768"/>
                      </a:lnTo>
                      <a:lnTo>
                        <a:pt x="86582" y="46768"/>
                      </a:lnTo>
                      <a:lnTo>
                        <a:pt x="99060" y="19812"/>
                      </a:lnTo>
                      <a:lnTo>
                        <a:pt x="112204" y="46768"/>
                      </a:lnTo>
                      <a:lnTo>
                        <a:pt x="148685" y="46768"/>
                      </a:lnTo>
                      <a:lnTo>
                        <a:pt x="126587" y="0"/>
                      </a:lnTo>
                      <a:lnTo>
                        <a:pt x="72771" y="0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" name="Forma Livre: Forma 14">
                  <a:extLst>
                    <a:ext uri="{FF2B5EF4-FFF2-40B4-BE49-F238E27FC236}">
                      <a16:creationId xmlns:a16="http://schemas.microsoft.com/office/drawing/2014/main" id="{1F37BD4E-5272-F879-EDF8-2296923269B5}"/>
                    </a:ext>
                  </a:extLst>
                </p:cNvPr>
                <p:cNvSpPr/>
                <p:nvPr/>
              </p:nvSpPr>
              <p:spPr>
                <a:xfrm>
                  <a:off x="13987260" y="5861479"/>
                  <a:ext cx="211836" cy="223647"/>
                </a:xfrm>
                <a:custGeom>
                  <a:avLst/>
                  <a:gdLst>
                    <a:gd name="connsiteX0" fmla="*/ 57721 w 211836"/>
                    <a:gd name="connsiteY0" fmla="*/ 223647 h 223647"/>
                    <a:gd name="connsiteX1" fmla="*/ 0 w 211836"/>
                    <a:gd name="connsiteY1" fmla="*/ 223647 h 223647"/>
                    <a:gd name="connsiteX2" fmla="*/ 74390 w 211836"/>
                    <a:gd name="connsiteY2" fmla="*/ 0 h 223647"/>
                    <a:gd name="connsiteX3" fmla="*/ 140684 w 211836"/>
                    <a:gd name="connsiteY3" fmla="*/ 0 h 223647"/>
                    <a:gd name="connsiteX4" fmla="*/ 211836 w 211836"/>
                    <a:gd name="connsiteY4" fmla="*/ 223647 h 223647"/>
                    <a:gd name="connsiteX5" fmla="*/ 149638 w 211836"/>
                    <a:gd name="connsiteY5" fmla="*/ 223647 h 223647"/>
                    <a:gd name="connsiteX6" fmla="*/ 107061 w 211836"/>
                    <a:gd name="connsiteY6" fmla="*/ 45529 h 223647"/>
                    <a:gd name="connsiteX7" fmla="*/ 57721 w 211836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836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390" y="0"/>
                      </a:lnTo>
                      <a:lnTo>
                        <a:pt x="140684" y="0"/>
                      </a:lnTo>
                      <a:lnTo>
                        <a:pt x="211836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6" name="Forma Livre: Forma 15">
                  <a:extLst>
                    <a:ext uri="{FF2B5EF4-FFF2-40B4-BE49-F238E27FC236}">
                      <a16:creationId xmlns:a16="http://schemas.microsoft.com/office/drawing/2014/main" id="{89F8F94C-F3C9-C40B-61CC-74DD89A216E0}"/>
                    </a:ext>
                  </a:extLst>
                </p:cNvPr>
                <p:cNvSpPr/>
                <p:nvPr/>
              </p:nvSpPr>
              <p:spPr>
                <a:xfrm>
                  <a:off x="14213669" y="5861479"/>
                  <a:ext cx="181641" cy="223647"/>
                </a:xfrm>
                <a:custGeom>
                  <a:avLst/>
                  <a:gdLst>
                    <a:gd name="connsiteX0" fmla="*/ 111157 w 181641"/>
                    <a:gd name="connsiteY0" fmla="*/ 223647 h 223647"/>
                    <a:gd name="connsiteX1" fmla="*/ 53816 w 181641"/>
                    <a:gd name="connsiteY1" fmla="*/ 68580 h 223647"/>
                    <a:gd name="connsiteX2" fmla="*/ 52578 w 181641"/>
                    <a:gd name="connsiteY2" fmla="*/ 68580 h 223647"/>
                    <a:gd name="connsiteX3" fmla="*/ 52578 w 181641"/>
                    <a:gd name="connsiteY3" fmla="*/ 223647 h 223647"/>
                    <a:gd name="connsiteX4" fmla="*/ 0 w 181641"/>
                    <a:gd name="connsiteY4" fmla="*/ 223647 h 223647"/>
                    <a:gd name="connsiteX5" fmla="*/ 0 w 181641"/>
                    <a:gd name="connsiteY5" fmla="*/ 0 h 223647"/>
                    <a:gd name="connsiteX6" fmla="*/ 69818 w 181641"/>
                    <a:gd name="connsiteY6" fmla="*/ 0 h 223647"/>
                    <a:gd name="connsiteX7" fmla="*/ 128492 w 181641"/>
                    <a:gd name="connsiteY7" fmla="*/ 154115 h 223647"/>
                    <a:gd name="connsiteX8" fmla="*/ 129159 w 181641"/>
                    <a:gd name="connsiteY8" fmla="*/ 0 h 223647"/>
                    <a:gd name="connsiteX9" fmla="*/ 181642 w 181641"/>
                    <a:gd name="connsiteY9" fmla="*/ 0 h 223647"/>
                    <a:gd name="connsiteX10" fmla="*/ 181642 w 181641"/>
                    <a:gd name="connsiteY10" fmla="*/ 223647 h 223647"/>
                    <a:gd name="connsiteX11" fmla="*/ 111157 w 181641"/>
                    <a:gd name="connsiteY11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1641" h="223647">
                      <a:moveTo>
                        <a:pt x="111157" y="223647"/>
                      </a:moveTo>
                      <a:lnTo>
                        <a:pt x="53816" y="68580"/>
                      </a:lnTo>
                      <a:lnTo>
                        <a:pt x="52578" y="68580"/>
                      </a:lnTo>
                      <a:lnTo>
                        <a:pt x="52578" y="223647"/>
                      </a:lnTo>
                      <a:lnTo>
                        <a:pt x="0" y="223647"/>
                      </a:lnTo>
                      <a:lnTo>
                        <a:pt x="0" y="0"/>
                      </a:lnTo>
                      <a:lnTo>
                        <a:pt x="69818" y="0"/>
                      </a:lnTo>
                      <a:lnTo>
                        <a:pt x="128492" y="154115"/>
                      </a:lnTo>
                      <a:lnTo>
                        <a:pt x="129159" y="0"/>
                      </a:lnTo>
                      <a:lnTo>
                        <a:pt x="181642" y="0"/>
                      </a:lnTo>
                      <a:lnTo>
                        <a:pt x="181642" y="223647"/>
                      </a:lnTo>
                      <a:lnTo>
                        <a:pt x="111157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7" name="Forma Livre: Forma 16">
                  <a:extLst>
                    <a:ext uri="{FF2B5EF4-FFF2-40B4-BE49-F238E27FC236}">
                      <a16:creationId xmlns:a16="http://schemas.microsoft.com/office/drawing/2014/main" id="{38800513-FA8B-4316-B915-FB05B2665BBA}"/>
                    </a:ext>
                  </a:extLst>
                </p:cNvPr>
                <p:cNvSpPr/>
                <p:nvPr/>
              </p:nvSpPr>
              <p:spPr>
                <a:xfrm>
                  <a:off x="14417980" y="5857764"/>
                  <a:ext cx="166687" cy="231266"/>
                </a:xfrm>
                <a:custGeom>
                  <a:avLst/>
                  <a:gdLst>
                    <a:gd name="connsiteX0" fmla="*/ 164116 w 166687"/>
                    <a:gd name="connsiteY0" fmla="*/ 170688 h 231266"/>
                    <a:gd name="connsiteX1" fmla="*/ 166688 w 166687"/>
                    <a:gd name="connsiteY1" fmla="*/ 222599 h 231266"/>
                    <a:gd name="connsiteX2" fmla="*/ 111538 w 166687"/>
                    <a:gd name="connsiteY2" fmla="*/ 231267 h 231266"/>
                    <a:gd name="connsiteX3" fmla="*/ 0 w 166687"/>
                    <a:gd name="connsiteY3" fmla="*/ 114014 h 231266"/>
                    <a:gd name="connsiteX4" fmla="*/ 111157 w 166687"/>
                    <a:gd name="connsiteY4" fmla="*/ 0 h 231266"/>
                    <a:gd name="connsiteX5" fmla="*/ 165259 w 166687"/>
                    <a:gd name="connsiteY5" fmla="*/ 10287 h 231266"/>
                    <a:gd name="connsiteX6" fmla="*/ 162020 w 166687"/>
                    <a:gd name="connsiteY6" fmla="*/ 59627 h 231266"/>
                    <a:gd name="connsiteX7" fmla="*/ 118491 w 166687"/>
                    <a:gd name="connsiteY7" fmla="*/ 46768 h 231266"/>
                    <a:gd name="connsiteX8" fmla="*/ 62103 w 166687"/>
                    <a:gd name="connsiteY8" fmla="*/ 115348 h 231266"/>
                    <a:gd name="connsiteX9" fmla="*/ 121063 w 166687"/>
                    <a:gd name="connsiteY9" fmla="*/ 183261 h 231266"/>
                    <a:gd name="connsiteX10" fmla="*/ 164021 w 166687"/>
                    <a:gd name="connsiteY10" fmla="*/ 170783 h 23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6687" h="231266">
                      <a:moveTo>
                        <a:pt x="164116" y="170688"/>
                      </a:moveTo>
                      <a:lnTo>
                        <a:pt x="166688" y="222599"/>
                      </a:lnTo>
                      <a:cubicBezTo>
                        <a:pt x="147733" y="228410"/>
                        <a:pt x="128588" y="231267"/>
                        <a:pt x="111538" y="231267"/>
                      </a:cubicBezTo>
                      <a:cubicBezTo>
                        <a:pt x="46482" y="231267"/>
                        <a:pt x="0" y="192500"/>
                        <a:pt x="0" y="114014"/>
                      </a:cubicBezTo>
                      <a:cubicBezTo>
                        <a:pt x="0" y="48006"/>
                        <a:pt x="37814" y="0"/>
                        <a:pt x="111157" y="0"/>
                      </a:cubicBezTo>
                      <a:cubicBezTo>
                        <a:pt x="140303" y="0"/>
                        <a:pt x="159829" y="8001"/>
                        <a:pt x="165259" y="10287"/>
                      </a:cubicBezTo>
                      <a:lnTo>
                        <a:pt x="162020" y="59627"/>
                      </a:lnTo>
                      <a:cubicBezTo>
                        <a:pt x="154972" y="55436"/>
                        <a:pt x="137350" y="46768"/>
                        <a:pt x="118491" y="46768"/>
                      </a:cubicBezTo>
                      <a:cubicBezTo>
                        <a:pt x="80010" y="46768"/>
                        <a:pt x="62103" y="71723"/>
                        <a:pt x="62103" y="115348"/>
                      </a:cubicBezTo>
                      <a:cubicBezTo>
                        <a:pt x="62103" y="153829"/>
                        <a:pt x="83248" y="183261"/>
                        <a:pt x="121063" y="183261"/>
                      </a:cubicBezTo>
                      <a:cubicBezTo>
                        <a:pt x="142494" y="183261"/>
                        <a:pt x="158210" y="174593"/>
                        <a:pt x="164021" y="170783"/>
                      </a:cubicBezTo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8" name="Forma Livre: Forma 17">
                  <a:extLst>
                    <a:ext uri="{FF2B5EF4-FFF2-40B4-BE49-F238E27FC236}">
                      <a16:creationId xmlns:a16="http://schemas.microsoft.com/office/drawing/2014/main" id="{61386D33-E58E-647F-3344-1F8CC50EED83}"/>
                    </a:ext>
                  </a:extLst>
                </p:cNvPr>
                <p:cNvSpPr/>
                <p:nvPr/>
              </p:nvSpPr>
              <p:spPr>
                <a:xfrm>
                  <a:off x="14595145" y="5857669"/>
                  <a:ext cx="198691" cy="231266"/>
                </a:xfrm>
                <a:custGeom>
                  <a:avLst/>
                  <a:gdLst>
                    <a:gd name="connsiteX0" fmla="*/ 61246 w 198691"/>
                    <a:gd name="connsiteY0" fmla="*/ 115633 h 231266"/>
                    <a:gd name="connsiteX1" fmla="*/ 98679 w 198691"/>
                    <a:gd name="connsiteY1" fmla="*/ 188404 h 231266"/>
                    <a:gd name="connsiteX2" fmla="*/ 136493 w 198691"/>
                    <a:gd name="connsiteY2" fmla="*/ 115633 h 231266"/>
                    <a:gd name="connsiteX3" fmla="*/ 98965 w 198691"/>
                    <a:gd name="connsiteY3" fmla="*/ 42863 h 231266"/>
                    <a:gd name="connsiteX4" fmla="*/ 61150 w 198691"/>
                    <a:gd name="connsiteY4" fmla="*/ 115633 h 231266"/>
                    <a:gd name="connsiteX5" fmla="*/ 0 w 198691"/>
                    <a:gd name="connsiteY5" fmla="*/ 115633 h 231266"/>
                    <a:gd name="connsiteX6" fmla="*/ 99346 w 198691"/>
                    <a:gd name="connsiteY6" fmla="*/ 0 h 231266"/>
                    <a:gd name="connsiteX7" fmla="*/ 198692 w 198691"/>
                    <a:gd name="connsiteY7" fmla="*/ 115633 h 231266"/>
                    <a:gd name="connsiteX8" fmla="*/ 99346 w 198691"/>
                    <a:gd name="connsiteY8" fmla="*/ 231267 h 231266"/>
                    <a:gd name="connsiteX9" fmla="*/ 0 w 198691"/>
                    <a:gd name="connsiteY9" fmla="*/ 115633 h 23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8691" h="231266">
                      <a:moveTo>
                        <a:pt x="61246" y="115633"/>
                      </a:moveTo>
                      <a:cubicBezTo>
                        <a:pt x="61246" y="159829"/>
                        <a:pt x="73438" y="188404"/>
                        <a:pt x="98679" y="188404"/>
                      </a:cubicBezTo>
                      <a:cubicBezTo>
                        <a:pt x="123920" y="188404"/>
                        <a:pt x="136493" y="159925"/>
                        <a:pt x="136493" y="115633"/>
                      </a:cubicBezTo>
                      <a:cubicBezTo>
                        <a:pt x="136493" y="72104"/>
                        <a:pt x="124301" y="42863"/>
                        <a:pt x="98965" y="42863"/>
                      </a:cubicBezTo>
                      <a:cubicBezTo>
                        <a:pt x="73628" y="42863"/>
                        <a:pt x="61150" y="72009"/>
                        <a:pt x="61150" y="115633"/>
                      </a:cubicBezTo>
                      <a:moveTo>
                        <a:pt x="0" y="115633"/>
                      </a:moveTo>
                      <a:cubicBezTo>
                        <a:pt x="0" y="32671"/>
                        <a:pt x="50578" y="0"/>
                        <a:pt x="99346" y="0"/>
                      </a:cubicBezTo>
                      <a:cubicBezTo>
                        <a:pt x="148019" y="0"/>
                        <a:pt x="198692" y="32671"/>
                        <a:pt x="198692" y="115633"/>
                      </a:cubicBezTo>
                      <a:cubicBezTo>
                        <a:pt x="198692" y="198596"/>
                        <a:pt x="148114" y="231267"/>
                        <a:pt x="99346" y="231267"/>
                      </a:cubicBezTo>
                      <a:cubicBezTo>
                        <a:pt x="50578" y="231267"/>
                        <a:pt x="0" y="198596"/>
                        <a:pt x="0" y="115633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" name="Forma Livre: Forma 18">
                  <a:extLst>
                    <a:ext uri="{FF2B5EF4-FFF2-40B4-BE49-F238E27FC236}">
                      <a16:creationId xmlns:a16="http://schemas.microsoft.com/office/drawing/2014/main" id="{ED934BB2-20B0-7CC4-7FF4-45AC630E69D5}"/>
                    </a:ext>
                  </a:extLst>
                </p:cNvPr>
                <p:cNvSpPr/>
                <p:nvPr/>
              </p:nvSpPr>
              <p:spPr>
                <a:xfrm>
                  <a:off x="14898231" y="5861479"/>
                  <a:ext cx="188690" cy="223647"/>
                </a:xfrm>
                <a:custGeom>
                  <a:avLst/>
                  <a:gdLst>
                    <a:gd name="connsiteX0" fmla="*/ 60198 w 188690"/>
                    <a:gd name="connsiteY0" fmla="*/ 44196 h 223647"/>
                    <a:gd name="connsiteX1" fmla="*/ 60198 w 188690"/>
                    <a:gd name="connsiteY1" fmla="*/ 180689 h 223647"/>
                    <a:gd name="connsiteX2" fmla="*/ 73343 w 188690"/>
                    <a:gd name="connsiteY2" fmla="*/ 180689 h 223647"/>
                    <a:gd name="connsiteX3" fmla="*/ 125254 w 188690"/>
                    <a:gd name="connsiteY3" fmla="*/ 112776 h 223647"/>
                    <a:gd name="connsiteX4" fmla="*/ 65056 w 188690"/>
                    <a:gd name="connsiteY4" fmla="*/ 44196 h 223647"/>
                    <a:gd name="connsiteX5" fmla="*/ 60293 w 188690"/>
                    <a:gd name="connsiteY5" fmla="*/ 44196 h 223647"/>
                    <a:gd name="connsiteX6" fmla="*/ 0 w 188690"/>
                    <a:gd name="connsiteY6" fmla="*/ 223647 h 223647"/>
                    <a:gd name="connsiteX7" fmla="*/ 0 w 188690"/>
                    <a:gd name="connsiteY7" fmla="*/ 0 h 223647"/>
                    <a:gd name="connsiteX8" fmla="*/ 86201 w 188690"/>
                    <a:gd name="connsiteY8" fmla="*/ 0 h 223647"/>
                    <a:gd name="connsiteX9" fmla="*/ 188690 w 188690"/>
                    <a:gd name="connsiteY9" fmla="*/ 110585 h 223647"/>
                    <a:gd name="connsiteX10" fmla="*/ 76867 w 188690"/>
                    <a:gd name="connsiteY10" fmla="*/ 223647 h 223647"/>
                    <a:gd name="connsiteX11" fmla="*/ 0 w 188690"/>
                    <a:gd name="connsiteY11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8690" h="223647">
                      <a:moveTo>
                        <a:pt x="60198" y="44196"/>
                      </a:moveTo>
                      <a:lnTo>
                        <a:pt x="60198" y="180689"/>
                      </a:lnTo>
                      <a:lnTo>
                        <a:pt x="73343" y="180689"/>
                      </a:lnTo>
                      <a:cubicBezTo>
                        <a:pt x="107918" y="180689"/>
                        <a:pt x="125254" y="156020"/>
                        <a:pt x="125254" y="112776"/>
                      </a:cubicBezTo>
                      <a:cubicBezTo>
                        <a:pt x="125254" y="55436"/>
                        <a:pt x="97727" y="44196"/>
                        <a:pt x="65056" y="44196"/>
                      </a:cubicBezTo>
                      <a:lnTo>
                        <a:pt x="60293" y="44196"/>
                      </a:lnTo>
                      <a:close/>
                      <a:moveTo>
                        <a:pt x="0" y="223647"/>
                      </a:moveTo>
                      <a:lnTo>
                        <a:pt x="0" y="0"/>
                      </a:lnTo>
                      <a:lnTo>
                        <a:pt x="86201" y="0"/>
                      </a:lnTo>
                      <a:cubicBezTo>
                        <a:pt x="151924" y="0"/>
                        <a:pt x="188690" y="43910"/>
                        <a:pt x="188690" y="110585"/>
                      </a:cubicBezTo>
                      <a:cubicBezTo>
                        <a:pt x="188690" y="188119"/>
                        <a:pt x="147638" y="223647"/>
                        <a:pt x="76867" y="223647"/>
                      </a:cubicBez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" name="Forma Livre: Forma 19">
                  <a:extLst>
                    <a:ext uri="{FF2B5EF4-FFF2-40B4-BE49-F238E27FC236}">
                      <a16:creationId xmlns:a16="http://schemas.microsoft.com/office/drawing/2014/main" id="{D3754126-E08F-C96F-4D4E-F79511E65F49}"/>
                    </a:ext>
                  </a:extLst>
                </p:cNvPr>
                <p:cNvSpPr/>
                <p:nvPr/>
              </p:nvSpPr>
              <p:spPr>
                <a:xfrm>
                  <a:off x="15078348" y="5861479"/>
                  <a:ext cx="211740" cy="223647"/>
                </a:xfrm>
                <a:custGeom>
                  <a:avLst/>
                  <a:gdLst>
                    <a:gd name="connsiteX0" fmla="*/ 57626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589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6966 w 211740"/>
                    <a:gd name="connsiteY6" fmla="*/ 45529 h 223647"/>
                    <a:gd name="connsiteX7" fmla="*/ 57626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626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589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6966" y="45529"/>
                      </a:lnTo>
                      <a:lnTo>
                        <a:pt x="57626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" name="Forma Livre: Forma 20">
                  <a:extLst>
                    <a:ext uri="{FF2B5EF4-FFF2-40B4-BE49-F238E27FC236}">
                      <a16:creationId xmlns:a16="http://schemas.microsoft.com/office/drawing/2014/main" id="{FAE73D05-FEB6-055F-0443-36401CB58D50}"/>
                    </a:ext>
                  </a:extLst>
                </p:cNvPr>
                <p:cNvSpPr/>
                <p:nvPr/>
              </p:nvSpPr>
              <p:spPr>
                <a:xfrm>
                  <a:off x="15362098" y="5861479"/>
                  <a:ext cx="211740" cy="223647"/>
                </a:xfrm>
                <a:custGeom>
                  <a:avLst/>
                  <a:gdLst>
                    <a:gd name="connsiteX0" fmla="*/ 57626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589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6966 w 211740"/>
                    <a:gd name="connsiteY6" fmla="*/ 45529 h 223647"/>
                    <a:gd name="connsiteX7" fmla="*/ 57626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626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589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6966" y="45529"/>
                      </a:lnTo>
                      <a:lnTo>
                        <a:pt x="57626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" name="Forma Livre: Forma 21">
                  <a:extLst>
                    <a:ext uri="{FF2B5EF4-FFF2-40B4-BE49-F238E27FC236}">
                      <a16:creationId xmlns:a16="http://schemas.microsoft.com/office/drawing/2014/main" id="{FB8D6CA9-A275-F3BB-9018-9845BECA510B}"/>
                    </a:ext>
                  </a:extLst>
                </p:cNvPr>
                <p:cNvSpPr/>
                <p:nvPr/>
              </p:nvSpPr>
              <p:spPr>
                <a:xfrm>
                  <a:off x="15841301" y="5861479"/>
                  <a:ext cx="211740" cy="223647"/>
                </a:xfrm>
                <a:custGeom>
                  <a:avLst/>
                  <a:gdLst>
                    <a:gd name="connsiteX0" fmla="*/ 57721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684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7061 w 211740"/>
                    <a:gd name="connsiteY6" fmla="*/ 45529 h 223647"/>
                    <a:gd name="connsiteX7" fmla="*/ 57721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684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85732E24-86BE-2D31-4C52-13070B08D23A}"/>
                    </a:ext>
                  </a:extLst>
                </p:cNvPr>
                <p:cNvSpPr/>
                <p:nvPr/>
              </p:nvSpPr>
              <p:spPr>
                <a:xfrm>
                  <a:off x="13800856" y="5861479"/>
                  <a:ext cx="181070" cy="223647"/>
                </a:xfrm>
                <a:custGeom>
                  <a:avLst/>
                  <a:gdLst>
                    <a:gd name="connsiteX0" fmla="*/ 96679 w 181070"/>
                    <a:gd name="connsiteY0" fmla="*/ 89249 h 223647"/>
                    <a:gd name="connsiteX1" fmla="*/ 119920 w 181070"/>
                    <a:gd name="connsiteY1" fmla="*/ 64770 h 223647"/>
                    <a:gd name="connsiteX2" fmla="*/ 96679 w 181070"/>
                    <a:gd name="connsiteY2" fmla="*/ 40386 h 223647"/>
                    <a:gd name="connsiteX3" fmla="*/ 95536 w 181070"/>
                    <a:gd name="connsiteY3" fmla="*/ 40386 h 223647"/>
                    <a:gd name="connsiteX4" fmla="*/ 57626 w 181070"/>
                    <a:gd name="connsiteY4" fmla="*/ 40386 h 223647"/>
                    <a:gd name="connsiteX5" fmla="*/ 57626 w 181070"/>
                    <a:gd name="connsiteY5" fmla="*/ 182023 h 223647"/>
                    <a:gd name="connsiteX6" fmla="*/ 96107 w 181070"/>
                    <a:gd name="connsiteY6" fmla="*/ 182023 h 223647"/>
                    <a:gd name="connsiteX7" fmla="*/ 123349 w 181070"/>
                    <a:gd name="connsiteY7" fmla="*/ 156400 h 223647"/>
                    <a:gd name="connsiteX8" fmla="*/ 98679 w 181070"/>
                    <a:gd name="connsiteY8" fmla="*/ 129826 h 223647"/>
                    <a:gd name="connsiteX9" fmla="*/ 71152 w 181070"/>
                    <a:gd name="connsiteY9" fmla="*/ 129826 h 223647"/>
                    <a:gd name="connsiteX10" fmla="*/ 71152 w 181070"/>
                    <a:gd name="connsiteY10" fmla="*/ 89249 h 223647"/>
                    <a:gd name="connsiteX11" fmla="*/ 96584 w 181070"/>
                    <a:gd name="connsiteY11" fmla="*/ 89249 h 223647"/>
                    <a:gd name="connsiteX12" fmla="*/ 0 w 181070"/>
                    <a:gd name="connsiteY12" fmla="*/ 223647 h 223647"/>
                    <a:gd name="connsiteX13" fmla="*/ 0 w 181070"/>
                    <a:gd name="connsiteY13" fmla="*/ 0 h 223647"/>
                    <a:gd name="connsiteX14" fmla="*/ 107061 w 181070"/>
                    <a:gd name="connsiteY14" fmla="*/ 0 h 223647"/>
                    <a:gd name="connsiteX15" fmla="*/ 177546 w 181070"/>
                    <a:gd name="connsiteY15" fmla="*/ 52864 h 223647"/>
                    <a:gd name="connsiteX16" fmla="*/ 135541 w 181070"/>
                    <a:gd name="connsiteY16" fmla="*/ 107347 h 223647"/>
                    <a:gd name="connsiteX17" fmla="*/ 181070 w 181070"/>
                    <a:gd name="connsiteY17" fmla="*/ 160877 h 223647"/>
                    <a:gd name="connsiteX18" fmla="*/ 108299 w 181070"/>
                    <a:gd name="connsiteY18" fmla="*/ 223647 h 223647"/>
                    <a:gd name="connsiteX19" fmla="*/ 0 w 181070"/>
                    <a:gd name="connsiteY19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070" h="223647">
                      <a:moveTo>
                        <a:pt x="96679" y="89249"/>
                      </a:moveTo>
                      <a:cubicBezTo>
                        <a:pt x="109442" y="88106"/>
                        <a:pt x="119920" y="81725"/>
                        <a:pt x="119920" y="64770"/>
                      </a:cubicBezTo>
                      <a:cubicBezTo>
                        <a:pt x="119920" y="48578"/>
                        <a:pt x="110204" y="40862"/>
                        <a:pt x="96679" y="40386"/>
                      </a:cubicBezTo>
                      <a:lnTo>
                        <a:pt x="95536" y="40386"/>
                      </a:lnTo>
                      <a:cubicBezTo>
                        <a:pt x="95536" y="40386"/>
                        <a:pt x="57626" y="40386"/>
                        <a:pt x="57626" y="40386"/>
                      </a:cubicBezTo>
                      <a:lnTo>
                        <a:pt x="57626" y="182023"/>
                      </a:lnTo>
                      <a:lnTo>
                        <a:pt x="96107" y="182023"/>
                      </a:lnTo>
                      <a:cubicBezTo>
                        <a:pt x="113443" y="182023"/>
                        <a:pt x="123349" y="173355"/>
                        <a:pt x="123349" y="156400"/>
                      </a:cubicBezTo>
                      <a:cubicBezTo>
                        <a:pt x="123349" y="139732"/>
                        <a:pt x="114395" y="129826"/>
                        <a:pt x="98679" y="129826"/>
                      </a:cubicBezTo>
                      <a:lnTo>
                        <a:pt x="71152" y="129826"/>
                      </a:lnTo>
                      <a:lnTo>
                        <a:pt x="71152" y="89249"/>
                      </a:lnTo>
                      <a:lnTo>
                        <a:pt x="96584" y="89249"/>
                      </a:lnTo>
                      <a:close/>
                      <a:moveTo>
                        <a:pt x="0" y="223647"/>
                      </a:moveTo>
                      <a:lnTo>
                        <a:pt x="0" y="0"/>
                      </a:lnTo>
                      <a:lnTo>
                        <a:pt x="107061" y="0"/>
                      </a:lnTo>
                      <a:cubicBezTo>
                        <a:pt x="154496" y="0"/>
                        <a:pt x="177546" y="19526"/>
                        <a:pt x="177546" y="52864"/>
                      </a:cubicBezTo>
                      <a:cubicBezTo>
                        <a:pt x="177546" y="88773"/>
                        <a:pt x="158020" y="101917"/>
                        <a:pt x="135541" y="107347"/>
                      </a:cubicBezTo>
                      <a:cubicBezTo>
                        <a:pt x="163449" y="112776"/>
                        <a:pt x="181070" y="130778"/>
                        <a:pt x="181070" y="160877"/>
                      </a:cubicBezTo>
                      <a:cubicBezTo>
                        <a:pt x="181070" y="205073"/>
                        <a:pt x="150971" y="223647"/>
                        <a:pt x="108299" y="223647"/>
                      </a:cubicBez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" name="Forma Livre: Forma 23">
                  <a:extLst>
                    <a:ext uri="{FF2B5EF4-FFF2-40B4-BE49-F238E27FC236}">
                      <a16:creationId xmlns:a16="http://schemas.microsoft.com/office/drawing/2014/main" id="{7CBEF9C3-079C-2D8D-5D5E-7A91ED0F7BD2}"/>
                    </a:ext>
                  </a:extLst>
                </p:cNvPr>
                <p:cNvSpPr/>
                <p:nvPr/>
              </p:nvSpPr>
              <p:spPr>
                <a:xfrm>
                  <a:off x="16447472" y="5861479"/>
                  <a:ext cx="181641" cy="223647"/>
                </a:xfrm>
                <a:custGeom>
                  <a:avLst/>
                  <a:gdLst>
                    <a:gd name="connsiteX0" fmla="*/ 111157 w 181641"/>
                    <a:gd name="connsiteY0" fmla="*/ 223647 h 223647"/>
                    <a:gd name="connsiteX1" fmla="*/ 181642 w 181641"/>
                    <a:gd name="connsiteY1" fmla="*/ 223647 h 223647"/>
                    <a:gd name="connsiteX2" fmla="*/ 181642 w 181641"/>
                    <a:gd name="connsiteY2" fmla="*/ 0 h 223647"/>
                    <a:gd name="connsiteX3" fmla="*/ 129064 w 181641"/>
                    <a:gd name="connsiteY3" fmla="*/ 0 h 223647"/>
                    <a:gd name="connsiteX4" fmla="*/ 129064 w 181641"/>
                    <a:gd name="connsiteY4" fmla="*/ 154115 h 223647"/>
                    <a:gd name="connsiteX5" fmla="*/ 128492 w 181641"/>
                    <a:gd name="connsiteY5" fmla="*/ 154115 h 223647"/>
                    <a:gd name="connsiteX6" fmla="*/ 69818 w 181641"/>
                    <a:gd name="connsiteY6" fmla="*/ 0 h 223647"/>
                    <a:gd name="connsiteX7" fmla="*/ 0 w 181641"/>
                    <a:gd name="connsiteY7" fmla="*/ 0 h 223647"/>
                    <a:gd name="connsiteX8" fmla="*/ 0 w 181641"/>
                    <a:gd name="connsiteY8" fmla="*/ 223647 h 223647"/>
                    <a:gd name="connsiteX9" fmla="*/ 52483 w 181641"/>
                    <a:gd name="connsiteY9" fmla="*/ 223647 h 223647"/>
                    <a:gd name="connsiteX10" fmla="*/ 52483 w 181641"/>
                    <a:gd name="connsiteY10" fmla="*/ 68580 h 223647"/>
                    <a:gd name="connsiteX11" fmla="*/ 53816 w 181641"/>
                    <a:gd name="connsiteY11" fmla="*/ 68580 h 223647"/>
                    <a:gd name="connsiteX12" fmla="*/ 111157 w 181641"/>
                    <a:gd name="connsiteY12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1641" h="223647">
                      <a:moveTo>
                        <a:pt x="111157" y="223647"/>
                      </a:moveTo>
                      <a:lnTo>
                        <a:pt x="181642" y="223647"/>
                      </a:lnTo>
                      <a:lnTo>
                        <a:pt x="181642" y="0"/>
                      </a:lnTo>
                      <a:lnTo>
                        <a:pt x="129064" y="0"/>
                      </a:lnTo>
                      <a:lnTo>
                        <a:pt x="129064" y="154115"/>
                      </a:lnTo>
                      <a:lnTo>
                        <a:pt x="128492" y="154115"/>
                      </a:lnTo>
                      <a:lnTo>
                        <a:pt x="69818" y="0"/>
                      </a:lnTo>
                      <a:lnTo>
                        <a:pt x="0" y="0"/>
                      </a:lnTo>
                      <a:lnTo>
                        <a:pt x="0" y="223647"/>
                      </a:lnTo>
                      <a:lnTo>
                        <a:pt x="52483" y="223647"/>
                      </a:lnTo>
                      <a:lnTo>
                        <a:pt x="52483" y="68580"/>
                      </a:lnTo>
                      <a:lnTo>
                        <a:pt x="53816" y="68580"/>
                      </a:lnTo>
                      <a:lnTo>
                        <a:pt x="111157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5693A097-5CEC-6D1B-736E-2D08495CA9D3}"/>
                    </a:ext>
                  </a:extLst>
                </p:cNvPr>
                <p:cNvSpPr/>
                <p:nvPr/>
              </p:nvSpPr>
              <p:spPr>
                <a:xfrm>
                  <a:off x="16666357" y="5861479"/>
                  <a:ext cx="60197" cy="223646"/>
                </a:xfrm>
                <a:custGeom>
                  <a:avLst/>
                  <a:gdLst>
                    <a:gd name="connsiteX0" fmla="*/ 0 w 60197"/>
                    <a:gd name="connsiteY0" fmla="*/ 0 h 223646"/>
                    <a:gd name="connsiteX1" fmla="*/ 60198 w 60197"/>
                    <a:gd name="connsiteY1" fmla="*/ 0 h 223646"/>
                    <a:gd name="connsiteX2" fmla="*/ 60198 w 60197"/>
                    <a:gd name="connsiteY2" fmla="*/ 223647 h 223646"/>
                    <a:gd name="connsiteX3" fmla="*/ 0 w 60197"/>
                    <a:gd name="connsiteY3" fmla="*/ 223647 h 223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197" h="223646">
                      <a:moveTo>
                        <a:pt x="0" y="0"/>
                      </a:moveTo>
                      <a:lnTo>
                        <a:pt x="60198" y="0"/>
                      </a:lnTo>
                      <a:lnTo>
                        <a:pt x="60198" y="223647"/>
                      </a:ln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1132864F-13FD-0645-3C95-581818D3B8A1}"/>
                    </a:ext>
                  </a:extLst>
                </p:cNvPr>
                <p:cNvSpPr/>
                <p:nvPr/>
              </p:nvSpPr>
              <p:spPr>
                <a:xfrm>
                  <a:off x="16741032" y="5861479"/>
                  <a:ext cx="211836" cy="223647"/>
                </a:xfrm>
                <a:custGeom>
                  <a:avLst/>
                  <a:gdLst>
                    <a:gd name="connsiteX0" fmla="*/ 57721 w 211836"/>
                    <a:gd name="connsiteY0" fmla="*/ 223647 h 223647"/>
                    <a:gd name="connsiteX1" fmla="*/ 0 w 211836"/>
                    <a:gd name="connsiteY1" fmla="*/ 223647 h 223647"/>
                    <a:gd name="connsiteX2" fmla="*/ 74390 w 211836"/>
                    <a:gd name="connsiteY2" fmla="*/ 0 h 223647"/>
                    <a:gd name="connsiteX3" fmla="*/ 140684 w 211836"/>
                    <a:gd name="connsiteY3" fmla="*/ 0 h 223647"/>
                    <a:gd name="connsiteX4" fmla="*/ 211836 w 211836"/>
                    <a:gd name="connsiteY4" fmla="*/ 223647 h 223647"/>
                    <a:gd name="connsiteX5" fmla="*/ 149638 w 211836"/>
                    <a:gd name="connsiteY5" fmla="*/ 223647 h 223647"/>
                    <a:gd name="connsiteX6" fmla="*/ 107061 w 211836"/>
                    <a:gd name="connsiteY6" fmla="*/ 45529 h 223647"/>
                    <a:gd name="connsiteX7" fmla="*/ 57721 w 211836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836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390" y="0"/>
                      </a:lnTo>
                      <a:lnTo>
                        <a:pt x="140684" y="0"/>
                      </a:lnTo>
                      <a:lnTo>
                        <a:pt x="211836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" name="Agrupar 7">
                <a:extLst>
                  <a:ext uri="{FF2B5EF4-FFF2-40B4-BE49-F238E27FC236}">
                    <a16:creationId xmlns:a16="http://schemas.microsoft.com/office/drawing/2014/main" id="{B4345599-022D-7F01-EBA9-5D78B1AFC2BC}"/>
                  </a:ext>
                </a:extLst>
              </p:cNvPr>
              <p:cNvGrpSpPr/>
              <p:nvPr/>
            </p:nvGrpSpPr>
            <p:grpSpPr>
              <a:xfrm>
                <a:off x="9501107" y="6158129"/>
                <a:ext cx="190531" cy="127006"/>
                <a:chOff x="11331293" y="6177942"/>
                <a:chExt cx="525255" cy="350130"/>
              </a:xfrm>
            </p:grpSpPr>
            <p:sp>
              <p:nvSpPr>
                <p:cNvPr id="9" name="Forma Livre: Forma 8">
                  <a:extLst>
                    <a:ext uri="{FF2B5EF4-FFF2-40B4-BE49-F238E27FC236}">
                      <a16:creationId xmlns:a16="http://schemas.microsoft.com/office/drawing/2014/main" id="{6C2DE8C0-F407-ABE3-A159-D26A54B30C56}"/>
                    </a:ext>
                  </a:extLst>
                </p:cNvPr>
                <p:cNvSpPr/>
                <p:nvPr/>
              </p:nvSpPr>
              <p:spPr>
                <a:xfrm>
                  <a:off x="11600364" y="6177942"/>
                  <a:ext cx="139423" cy="350130"/>
                </a:xfrm>
                <a:custGeom>
                  <a:avLst/>
                  <a:gdLst>
                    <a:gd name="connsiteX0" fmla="*/ 437197 w 448246"/>
                    <a:gd name="connsiteY0" fmla="*/ 0 h 1125664"/>
                    <a:gd name="connsiteX1" fmla="*/ 448246 w 448246"/>
                    <a:gd name="connsiteY1" fmla="*/ 0 h 1125664"/>
                    <a:gd name="connsiteX2" fmla="*/ 448246 w 448246"/>
                    <a:gd name="connsiteY2" fmla="*/ 1125665 h 1125664"/>
                    <a:gd name="connsiteX3" fmla="*/ 0 w 448246"/>
                    <a:gd name="connsiteY3" fmla="*/ 1125665 h 1125664"/>
                    <a:gd name="connsiteX4" fmla="*/ 437197 w 448246"/>
                    <a:gd name="connsiteY4" fmla="*/ 0 h 112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8246" h="1125664">
                      <a:moveTo>
                        <a:pt x="437197" y="0"/>
                      </a:moveTo>
                      <a:lnTo>
                        <a:pt x="448246" y="0"/>
                      </a:lnTo>
                      <a:lnTo>
                        <a:pt x="448246" y="1125665"/>
                      </a:lnTo>
                      <a:lnTo>
                        <a:pt x="0" y="1125665"/>
                      </a:lnTo>
                      <a:lnTo>
                        <a:pt x="43719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" name="Forma Livre: Forma 9">
                  <a:extLst>
                    <a:ext uri="{FF2B5EF4-FFF2-40B4-BE49-F238E27FC236}">
                      <a16:creationId xmlns:a16="http://schemas.microsoft.com/office/drawing/2014/main" id="{D33645A0-A607-C54E-AFD1-E12BC7292B0B}"/>
                    </a:ext>
                  </a:extLst>
                </p:cNvPr>
                <p:cNvSpPr/>
                <p:nvPr/>
              </p:nvSpPr>
              <p:spPr>
                <a:xfrm>
                  <a:off x="11331293" y="6298705"/>
                  <a:ext cx="525255" cy="176479"/>
                </a:xfrm>
                <a:custGeom>
                  <a:avLst/>
                  <a:gdLst>
                    <a:gd name="connsiteX0" fmla="*/ 1187768 w 1688687"/>
                    <a:gd name="connsiteY0" fmla="*/ 278497 h 567376"/>
                    <a:gd name="connsiteX1" fmla="*/ 1681163 w 1688687"/>
                    <a:gd name="connsiteY1" fmla="*/ 167055 h 567376"/>
                    <a:gd name="connsiteX2" fmla="*/ 1688687 w 1688687"/>
                    <a:gd name="connsiteY2" fmla="*/ 174675 h 567376"/>
                    <a:gd name="connsiteX3" fmla="*/ 844391 w 1688687"/>
                    <a:gd name="connsiteY3" fmla="*/ 458996 h 567376"/>
                    <a:gd name="connsiteX4" fmla="*/ 841438 w 1688687"/>
                    <a:gd name="connsiteY4" fmla="*/ 457377 h 567376"/>
                    <a:gd name="connsiteX5" fmla="*/ 500920 w 1688687"/>
                    <a:gd name="connsiteY5" fmla="*/ 288879 h 567376"/>
                    <a:gd name="connsiteX6" fmla="*/ 7525 w 1688687"/>
                    <a:gd name="connsiteY6" fmla="*/ 400322 h 567376"/>
                    <a:gd name="connsiteX7" fmla="*/ 0 w 1688687"/>
                    <a:gd name="connsiteY7" fmla="*/ 392702 h 567376"/>
                    <a:gd name="connsiteX8" fmla="*/ 844296 w 1688687"/>
                    <a:gd name="connsiteY8" fmla="*/ 108381 h 567376"/>
                    <a:gd name="connsiteX9" fmla="*/ 847249 w 1688687"/>
                    <a:gd name="connsiteY9" fmla="*/ 109905 h 567376"/>
                    <a:gd name="connsiteX10" fmla="*/ 1187768 w 1688687"/>
                    <a:gd name="connsiteY10" fmla="*/ 278402 h 567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88687" h="567376">
                      <a:moveTo>
                        <a:pt x="1187768" y="278497"/>
                      </a:moveTo>
                      <a:cubicBezTo>
                        <a:pt x="1357789" y="333171"/>
                        <a:pt x="1423226" y="352602"/>
                        <a:pt x="1681163" y="167055"/>
                      </a:cubicBezTo>
                      <a:cubicBezTo>
                        <a:pt x="1683544" y="169722"/>
                        <a:pt x="1686020" y="172293"/>
                        <a:pt x="1688687" y="174675"/>
                      </a:cubicBezTo>
                      <a:cubicBezTo>
                        <a:pt x="1436942" y="632637"/>
                        <a:pt x="1175480" y="635494"/>
                        <a:pt x="844391" y="458996"/>
                      </a:cubicBezTo>
                      <a:lnTo>
                        <a:pt x="841438" y="457377"/>
                      </a:lnTo>
                      <a:cubicBezTo>
                        <a:pt x="728663" y="396893"/>
                        <a:pt x="624078" y="328503"/>
                        <a:pt x="500920" y="288879"/>
                      </a:cubicBezTo>
                      <a:cubicBezTo>
                        <a:pt x="330898" y="234206"/>
                        <a:pt x="265462" y="214775"/>
                        <a:pt x="7525" y="400322"/>
                      </a:cubicBezTo>
                      <a:cubicBezTo>
                        <a:pt x="5144" y="397655"/>
                        <a:pt x="2667" y="395083"/>
                        <a:pt x="0" y="392702"/>
                      </a:cubicBezTo>
                      <a:cubicBezTo>
                        <a:pt x="251746" y="-65260"/>
                        <a:pt x="513207" y="-68118"/>
                        <a:pt x="844296" y="108381"/>
                      </a:cubicBezTo>
                      <a:lnTo>
                        <a:pt x="847249" y="109905"/>
                      </a:lnTo>
                      <a:cubicBezTo>
                        <a:pt x="960025" y="170388"/>
                        <a:pt x="1064609" y="238778"/>
                        <a:pt x="1187768" y="278402"/>
                      </a:cubicBezTo>
                    </a:path>
                  </a:pathLst>
                </a:custGeom>
                <a:solidFill>
                  <a:srgbClr val="FBB914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/>
                </a:p>
              </p:txBody>
            </p:sp>
            <p:sp>
              <p:nvSpPr>
                <p:cNvPr id="11" name="Forma Livre: Forma 10">
                  <a:extLst>
                    <a:ext uri="{FF2B5EF4-FFF2-40B4-BE49-F238E27FC236}">
                      <a16:creationId xmlns:a16="http://schemas.microsoft.com/office/drawing/2014/main" id="{7610FF39-1D5E-E8DC-DC8B-DAF83E5DDF7D}"/>
                    </a:ext>
                  </a:extLst>
                </p:cNvPr>
                <p:cNvSpPr/>
                <p:nvPr/>
              </p:nvSpPr>
              <p:spPr>
                <a:xfrm>
                  <a:off x="11363822" y="6177942"/>
                  <a:ext cx="372531" cy="350130"/>
                </a:xfrm>
                <a:custGeom>
                  <a:avLst/>
                  <a:gdLst>
                    <a:gd name="connsiteX0" fmla="*/ 757142 w 1197673"/>
                    <a:gd name="connsiteY0" fmla="*/ 0 h 1125664"/>
                    <a:gd name="connsiteX1" fmla="*/ 1197674 w 1197673"/>
                    <a:gd name="connsiteY1" fmla="*/ 0 h 1125664"/>
                    <a:gd name="connsiteX2" fmla="*/ 448437 w 1197673"/>
                    <a:gd name="connsiteY2" fmla="*/ 1125665 h 1125664"/>
                    <a:gd name="connsiteX3" fmla="*/ 0 w 1197673"/>
                    <a:gd name="connsiteY3" fmla="*/ 1125665 h 1125664"/>
                    <a:gd name="connsiteX4" fmla="*/ 757142 w 1197673"/>
                    <a:gd name="connsiteY4" fmla="*/ 0 h 112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7673" h="1125664">
                      <a:moveTo>
                        <a:pt x="757142" y="0"/>
                      </a:moveTo>
                      <a:lnTo>
                        <a:pt x="1197674" y="0"/>
                      </a:lnTo>
                      <a:lnTo>
                        <a:pt x="448437" y="1125665"/>
                      </a:lnTo>
                      <a:lnTo>
                        <a:pt x="0" y="1125665"/>
                      </a:lnTo>
                      <a:lnTo>
                        <a:pt x="75714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32" name="Retângulo 31">
            <a:extLst>
              <a:ext uri="{FF2B5EF4-FFF2-40B4-BE49-F238E27FC236}">
                <a16:creationId xmlns:a16="http://schemas.microsoft.com/office/drawing/2014/main" id="{2909C483-177B-6E52-61D6-D73A283FA68D}"/>
              </a:ext>
            </a:extLst>
          </p:cNvPr>
          <p:cNvSpPr/>
          <p:nvPr/>
        </p:nvSpPr>
        <p:spPr>
          <a:xfrm>
            <a:off x="-10437" y="6741368"/>
            <a:ext cx="12212875" cy="116632"/>
          </a:xfrm>
          <a:prstGeom prst="rect">
            <a:avLst/>
          </a:prstGeom>
          <a:solidFill>
            <a:srgbClr val="033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74489143-7F72-526D-7BAE-A52008D8B863}"/>
              </a:ext>
            </a:extLst>
          </p:cNvPr>
          <p:cNvSpPr txBox="1"/>
          <p:nvPr/>
        </p:nvSpPr>
        <p:spPr>
          <a:xfrm>
            <a:off x="7038287" y="2673001"/>
            <a:ext cx="4773801" cy="7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t-BR" b="1" dirty="0">
                <a:solidFill>
                  <a:srgbClr val="FF0000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Disponível R$ 530 MM para aplicação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t-BR" sz="1300" dirty="0">
                <a:latin typeface="Montserrat" panose="00000500000000000000" pitchFamily="2" charset="0"/>
                <a:cs typeface="Poppins" panose="00000500000000000000" pitchFamily="2" charset="0"/>
              </a:rPr>
              <a:t>Aplicação de R$ 670 MM (43% da disponibilidade)</a:t>
            </a:r>
            <a:endParaRPr lang="pt-BR" sz="1300" b="1" dirty="0"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8B928D68-7AB2-0A37-7413-BE84C9684F1E}"/>
              </a:ext>
            </a:extLst>
          </p:cNvPr>
          <p:cNvCxnSpPr>
            <a:cxnSpLocks/>
          </p:cNvCxnSpPr>
          <p:nvPr/>
        </p:nvCxnSpPr>
        <p:spPr>
          <a:xfrm>
            <a:off x="1075641" y="1330776"/>
            <a:ext cx="0" cy="4994734"/>
          </a:xfrm>
          <a:prstGeom prst="line">
            <a:avLst/>
          </a:prstGeom>
          <a:ln>
            <a:solidFill>
              <a:srgbClr val="009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D2D5DF5B-9B37-6348-D744-E6EEF9153C76}"/>
              </a:ext>
            </a:extLst>
          </p:cNvPr>
          <p:cNvCxnSpPr>
            <a:cxnSpLocks/>
          </p:cNvCxnSpPr>
          <p:nvPr/>
        </p:nvCxnSpPr>
        <p:spPr>
          <a:xfrm flipV="1">
            <a:off x="1075641" y="959306"/>
            <a:ext cx="0" cy="576064"/>
          </a:xfrm>
          <a:prstGeom prst="line">
            <a:avLst/>
          </a:prstGeom>
          <a:ln w="50800">
            <a:solidFill>
              <a:srgbClr val="009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764DDFA7-5B54-B8D4-4AB9-40076B34D371}"/>
              </a:ext>
            </a:extLst>
          </p:cNvPr>
          <p:cNvGrpSpPr/>
          <p:nvPr/>
        </p:nvGrpSpPr>
        <p:grpSpPr>
          <a:xfrm>
            <a:off x="6821938" y="2860015"/>
            <a:ext cx="186705" cy="493847"/>
            <a:chOff x="2994773" y="5831663"/>
            <a:chExt cx="186705" cy="49384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BFE036A2-9AA4-7147-64B1-2500A5F51E56}"/>
                </a:ext>
              </a:extLst>
            </p:cNvPr>
            <p:cNvSpPr/>
            <p:nvPr/>
          </p:nvSpPr>
          <p:spPr>
            <a:xfrm>
              <a:off x="2994773" y="5831663"/>
              <a:ext cx="179856" cy="179856"/>
            </a:xfrm>
            <a:prstGeom prst="rect">
              <a:avLst/>
            </a:prstGeom>
            <a:solidFill>
              <a:srgbClr val="60973C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87404D11-AEBC-3202-881A-6CE9B7764961}"/>
                </a:ext>
              </a:extLst>
            </p:cNvPr>
            <p:cNvSpPr/>
            <p:nvPr/>
          </p:nvSpPr>
          <p:spPr>
            <a:xfrm>
              <a:off x="3001622" y="6145654"/>
              <a:ext cx="179856" cy="179856"/>
            </a:xfrm>
            <a:prstGeom prst="rect">
              <a:avLst/>
            </a:prstGeom>
            <a:solidFill>
              <a:srgbClr val="9FC18D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45000"/>
                </a:solidFill>
              </a:endParaRPr>
            </a:p>
          </p:txBody>
        </p:sp>
      </p:grp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C977DBFD-8262-CE1D-52EB-EEED3D747AC6}"/>
              </a:ext>
            </a:extLst>
          </p:cNvPr>
          <p:cNvSpPr txBox="1"/>
          <p:nvPr/>
        </p:nvSpPr>
        <p:spPr>
          <a:xfrm>
            <a:off x="1518311" y="1024570"/>
            <a:ext cx="5739739" cy="81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pt-BR" sz="2200" b="1" dirty="0">
                <a:gradFill>
                  <a:gsLst>
                    <a:gs pos="0">
                      <a:srgbClr val="096C36"/>
                    </a:gs>
                    <a:gs pos="100000">
                      <a:srgbClr val="14A229"/>
                    </a:gs>
                  </a:gsLst>
                  <a:lin ang="19800000" scaled="0"/>
                </a:gradFill>
                <a:latin typeface="Montserrat" panose="00000500000000000000" pitchFamily="2" charset="0"/>
                <a:cs typeface="Poppins" panose="00000500000000000000" pitchFamily="2" charset="0"/>
              </a:rPr>
              <a:t>Disponibilidade de Repasse para 2023 é de 1,2 bilhões</a:t>
            </a:r>
            <a:endParaRPr lang="pt-BR" sz="2200" dirty="0">
              <a:solidFill>
                <a:srgbClr val="6B6A6A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48" name="Gráfico 47">
            <a:extLst>
              <a:ext uri="{FF2B5EF4-FFF2-40B4-BE49-F238E27FC236}">
                <a16:creationId xmlns:a16="http://schemas.microsoft.com/office/drawing/2014/main" id="{CB928B3A-4A8A-7300-9CB8-CF14B854AD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302486"/>
              </p:ext>
            </p:extLst>
          </p:nvPr>
        </p:nvGraphicFramePr>
        <p:xfrm>
          <a:off x="1112134" y="2185013"/>
          <a:ext cx="5889659" cy="3632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48FBB3BA-1B7D-04C0-62A3-4BBE6B5468AD}"/>
              </a:ext>
            </a:extLst>
          </p:cNvPr>
          <p:cNvSpPr txBox="1"/>
          <p:nvPr/>
        </p:nvSpPr>
        <p:spPr>
          <a:xfrm>
            <a:off x="578441" y="37963"/>
            <a:ext cx="8359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spc="600" dirty="0">
                <a:solidFill>
                  <a:schemeClr val="bg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FNO - Fundo Constitucional de Financiamento do Norte.</a:t>
            </a:r>
          </a:p>
        </p:txBody>
      </p:sp>
    </p:spTree>
    <p:extLst>
      <p:ext uri="{BB962C8B-B14F-4D97-AF65-F5344CB8AC3E}">
        <p14:creationId xmlns:p14="http://schemas.microsoft.com/office/powerpoint/2010/main" val="342506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0.42477 L -1.25E-6 -2.96296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pat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4.16667E-6 2.22222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3.125E-6 3.7037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2.5E-6 7.40741E-7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3 0.0007 L -2.91667E-6 -3.33333E-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2" grpId="0" animBg="1"/>
      <p:bldP spid="33" grpId="0"/>
      <p:bldP spid="33" grpId="1"/>
      <p:bldP spid="40" grpId="0"/>
      <p:bldP spid="40" grpId="1"/>
      <p:bldGraphic spid="48" grpId="0">
        <p:bldAsOne/>
      </p:bldGraphic>
      <p:bldGraphic spid="48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rma Livre: Forma 41">
            <a:extLst>
              <a:ext uri="{FF2B5EF4-FFF2-40B4-BE49-F238E27FC236}">
                <a16:creationId xmlns:a16="http://schemas.microsoft.com/office/drawing/2014/main" id="{B76F2CE0-650C-49CE-CED2-95A5BDC756FE}"/>
              </a:ext>
            </a:extLst>
          </p:cNvPr>
          <p:cNvSpPr/>
          <p:nvPr/>
        </p:nvSpPr>
        <p:spPr>
          <a:xfrm>
            <a:off x="4520068" y="5237674"/>
            <a:ext cx="7932185" cy="2665106"/>
          </a:xfrm>
          <a:custGeom>
            <a:avLst/>
            <a:gdLst>
              <a:gd name="connsiteX0" fmla="*/ 1187768 w 1688687"/>
              <a:gd name="connsiteY0" fmla="*/ 278497 h 567376"/>
              <a:gd name="connsiteX1" fmla="*/ 1681163 w 1688687"/>
              <a:gd name="connsiteY1" fmla="*/ 167055 h 567376"/>
              <a:gd name="connsiteX2" fmla="*/ 1688687 w 1688687"/>
              <a:gd name="connsiteY2" fmla="*/ 174675 h 567376"/>
              <a:gd name="connsiteX3" fmla="*/ 844391 w 1688687"/>
              <a:gd name="connsiteY3" fmla="*/ 458996 h 567376"/>
              <a:gd name="connsiteX4" fmla="*/ 841438 w 1688687"/>
              <a:gd name="connsiteY4" fmla="*/ 457377 h 567376"/>
              <a:gd name="connsiteX5" fmla="*/ 500920 w 1688687"/>
              <a:gd name="connsiteY5" fmla="*/ 288879 h 567376"/>
              <a:gd name="connsiteX6" fmla="*/ 7525 w 1688687"/>
              <a:gd name="connsiteY6" fmla="*/ 400322 h 567376"/>
              <a:gd name="connsiteX7" fmla="*/ 0 w 1688687"/>
              <a:gd name="connsiteY7" fmla="*/ 392702 h 567376"/>
              <a:gd name="connsiteX8" fmla="*/ 844296 w 1688687"/>
              <a:gd name="connsiteY8" fmla="*/ 108381 h 567376"/>
              <a:gd name="connsiteX9" fmla="*/ 847249 w 1688687"/>
              <a:gd name="connsiteY9" fmla="*/ 109905 h 567376"/>
              <a:gd name="connsiteX10" fmla="*/ 1187768 w 1688687"/>
              <a:gd name="connsiteY10" fmla="*/ 278402 h 56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8687" h="567376">
                <a:moveTo>
                  <a:pt x="1187768" y="278497"/>
                </a:moveTo>
                <a:cubicBezTo>
                  <a:pt x="1357789" y="333171"/>
                  <a:pt x="1423226" y="352602"/>
                  <a:pt x="1681163" y="167055"/>
                </a:cubicBezTo>
                <a:cubicBezTo>
                  <a:pt x="1683544" y="169722"/>
                  <a:pt x="1686020" y="172293"/>
                  <a:pt x="1688687" y="174675"/>
                </a:cubicBezTo>
                <a:cubicBezTo>
                  <a:pt x="1436942" y="632637"/>
                  <a:pt x="1175480" y="635494"/>
                  <a:pt x="844391" y="458996"/>
                </a:cubicBezTo>
                <a:lnTo>
                  <a:pt x="841438" y="457377"/>
                </a:lnTo>
                <a:cubicBezTo>
                  <a:pt x="728663" y="396893"/>
                  <a:pt x="624078" y="328503"/>
                  <a:pt x="500920" y="288879"/>
                </a:cubicBezTo>
                <a:cubicBezTo>
                  <a:pt x="330898" y="234206"/>
                  <a:pt x="265462" y="214775"/>
                  <a:pt x="7525" y="400322"/>
                </a:cubicBezTo>
                <a:cubicBezTo>
                  <a:pt x="5144" y="397655"/>
                  <a:pt x="2667" y="395083"/>
                  <a:pt x="0" y="392702"/>
                </a:cubicBezTo>
                <a:cubicBezTo>
                  <a:pt x="251746" y="-65260"/>
                  <a:pt x="513207" y="-68118"/>
                  <a:pt x="844296" y="108381"/>
                </a:cubicBezTo>
                <a:lnTo>
                  <a:pt x="847249" y="109905"/>
                </a:lnTo>
                <a:cubicBezTo>
                  <a:pt x="960025" y="170388"/>
                  <a:pt x="1064609" y="238778"/>
                  <a:pt x="1187768" y="278402"/>
                </a:cubicBezTo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678561A-F511-2893-CE2B-146A4DB43239}"/>
              </a:ext>
            </a:extLst>
          </p:cNvPr>
          <p:cNvGrpSpPr/>
          <p:nvPr/>
        </p:nvGrpSpPr>
        <p:grpSpPr>
          <a:xfrm>
            <a:off x="-97441" y="0"/>
            <a:ext cx="12289441" cy="306758"/>
            <a:chOff x="-97441" y="0"/>
            <a:chExt cx="12289441" cy="306758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214749B4-EF1B-72C8-B801-CD6B1CCC6D4A}"/>
                </a:ext>
              </a:extLst>
            </p:cNvPr>
            <p:cNvGrpSpPr/>
            <p:nvPr/>
          </p:nvGrpSpPr>
          <p:grpSpPr>
            <a:xfrm>
              <a:off x="-97441" y="0"/>
              <a:ext cx="12289441" cy="306758"/>
              <a:chOff x="-97441" y="0"/>
              <a:chExt cx="12289441" cy="306758"/>
            </a:xfrm>
          </p:grpSpPr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40696FD5-213F-B4E2-03C7-FAAD81B4664D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306758"/>
              </a:xfrm>
              <a:prstGeom prst="rect">
                <a:avLst/>
              </a:prstGeom>
              <a:solidFill>
                <a:srgbClr val="033F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28" name="Agrupar 27">
                <a:extLst>
                  <a:ext uri="{FF2B5EF4-FFF2-40B4-BE49-F238E27FC236}">
                    <a16:creationId xmlns:a16="http://schemas.microsoft.com/office/drawing/2014/main" id="{E49851C8-A81A-5F6F-E974-CDE9C9581903}"/>
                  </a:ext>
                </a:extLst>
              </p:cNvPr>
              <p:cNvGrpSpPr/>
              <p:nvPr/>
            </p:nvGrpSpPr>
            <p:grpSpPr>
              <a:xfrm>
                <a:off x="-97441" y="14880"/>
                <a:ext cx="720080" cy="276999"/>
                <a:chOff x="-729797" y="-30840"/>
                <a:chExt cx="720080" cy="276999"/>
              </a:xfrm>
            </p:grpSpPr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BBB6BC30-372D-701A-9A5D-53F61AFE6638}"/>
                    </a:ext>
                  </a:extLst>
                </p:cNvPr>
                <p:cNvSpPr txBox="1"/>
                <p:nvPr/>
              </p:nvSpPr>
              <p:spPr>
                <a:xfrm>
                  <a:off x="-729797" y="-30840"/>
                  <a:ext cx="7200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200" b="1">
                      <a:solidFill>
                        <a:srgbClr val="FBB914"/>
                      </a:solidFill>
                      <a:latin typeface="Montserrat" panose="00000500000000000000" pitchFamily="2" charset="0"/>
                      <a:cs typeface="Poppins" panose="00000500000000000000" pitchFamily="2" charset="0"/>
                    </a:rPr>
                    <a:t>0</a:t>
                  </a:r>
                  <a:fld id="{4AAD895C-653A-4DC3-B843-50821B12EA04}" type="slidenum">
                    <a:rPr lang="pt-BR" sz="1200" b="1" smtClean="0">
                      <a:solidFill>
                        <a:srgbClr val="FBB914"/>
                      </a:solidFill>
                      <a:latin typeface="Montserrat" panose="00000500000000000000" pitchFamily="2" charset="0"/>
                      <a:cs typeface="Poppins" panose="00000500000000000000" pitchFamily="2" charset="0"/>
                    </a:rPr>
                    <a:pPr algn="ctr"/>
                    <a:t>7</a:t>
                  </a:fld>
                  <a:endParaRPr lang="pt-BR" sz="1200" b="1">
                    <a:solidFill>
                      <a:srgbClr val="FBB914"/>
                    </a:solidFill>
                    <a:latin typeface="Montserrat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  <p:cxnSp>
              <p:nvCxnSpPr>
                <p:cNvPr id="31" name="Conector reto 30">
                  <a:extLst>
                    <a:ext uri="{FF2B5EF4-FFF2-40B4-BE49-F238E27FC236}">
                      <a16:creationId xmlns:a16="http://schemas.microsoft.com/office/drawing/2014/main" id="{5C9D7C74-26C5-ACCB-FD98-E28CD7F661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19825" y="-353"/>
                  <a:ext cx="0" cy="21602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6DD5E104-E4C0-CB1B-3491-8AADA6C58518}"/>
                </a:ext>
              </a:extLst>
            </p:cNvPr>
            <p:cNvGrpSpPr/>
            <p:nvPr/>
          </p:nvGrpSpPr>
          <p:grpSpPr>
            <a:xfrm>
              <a:off x="10632504" y="44624"/>
              <a:ext cx="1447649" cy="204077"/>
              <a:chOff x="9501107" y="6158129"/>
              <a:chExt cx="900933" cy="127006"/>
            </a:xfrm>
          </p:grpSpPr>
          <p:grpSp>
            <p:nvGrpSpPr>
              <p:cNvPr id="7" name="Agrupar 6">
                <a:extLst>
                  <a:ext uri="{FF2B5EF4-FFF2-40B4-BE49-F238E27FC236}">
                    <a16:creationId xmlns:a16="http://schemas.microsoft.com/office/drawing/2014/main" id="{482A2890-DF8E-6FB7-FB17-B0749BC8FFDA}"/>
                  </a:ext>
                </a:extLst>
              </p:cNvPr>
              <p:cNvGrpSpPr/>
              <p:nvPr/>
            </p:nvGrpSpPr>
            <p:grpSpPr>
              <a:xfrm>
                <a:off x="9693535" y="6219942"/>
                <a:ext cx="708505" cy="65193"/>
                <a:chOff x="13800856" y="5798995"/>
                <a:chExt cx="3152012" cy="290035"/>
              </a:xfrm>
              <a:solidFill>
                <a:schemeClr val="bg1"/>
              </a:solidFill>
            </p:grpSpPr>
            <p:sp>
              <p:nvSpPr>
                <p:cNvPr id="12" name="Forma Livre: Forma 11">
                  <a:extLst>
                    <a:ext uri="{FF2B5EF4-FFF2-40B4-BE49-F238E27FC236}">
                      <a16:creationId xmlns:a16="http://schemas.microsoft.com/office/drawing/2014/main" id="{03C43E43-ED62-6EF4-4075-08429B4E26A0}"/>
                    </a:ext>
                  </a:extLst>
                </p:cNvPr>
                <p:cNvSpPr/>
                <p:nvPr/>
              </p:nvSpPr>
              <p:spPr>
                <a:xfrm>
                  <a:off x="15588412" y="5861479"/>
                  <a:ext cx="238410" cy="223647"/>
                </a:xfrm>
                <a:custGeom>
                  <a:avLst/>
                  <a:gdLst>
                    <a:gd name="connsiteX0" fmla="*/ 98393 w 238410"/>
                    <a:gd name="connsiteY0" fmla="*/ 223647 h 223647"/>
                    <a:gd name="connsiteX1" fmla="*/ 135826 w 238410"/>
                    <a:gd name="connsiteY1" fmla="*/ 223647 h 223647"/>
                    <a:gd name="connsiteX2" fmla="*/ 183928 w 238410"/>
                    <a:gd name="connsiteY2" fmla="*/ 53816 h 223647"/>
                    <a:gd name="connsiteX3" fmla="*/ 184499 w 238410"/>
                    <a:gd name="connsiteY3" fmla="*/ 53816 h 223647"/>
                    <a:gd name="connsiteX4" fmla="*/ 184499 w 238410"/>
                    <a:gd name="connsiteY4" fmla="*/ 223647 h 223647"/>
                    <a:gd name="connsiteX5" fmla="*/ 238411 w 238410"/>
                    <a:gd name="connsiteY5" fmla="*/ 223647 h 223647"/>
                    <a:gd name="connsiteX6" fmla="*/ 238411 w 238410"/>
                    <a:gd name="connsiteY6" fmla="*/ 0 h 223647"/>
                    <a:gd name="connsiteX7" fmla="*/ 151829 w 238410"/>
                    <a:gd name="connsiteY7" fmla="*/ 0 h 223647"/>
                    <a:gd name="connsiteX8" fmla="*/ 119158 w 238410"/>
                    <a:gd name="connsiteY8" fmla="*/ 140399 h 223647"/>
                    <a:gd name="connsiteX9" fmla="*/ 118491 w 238410"/>
                    <a:gd name="connsiteY9" fmla="*/ 140399 h 223647"/>
                    <a:gd name="connsiteX10" fmla="*/ 88773 w 238410"/>
                    <a:gd name="connsiteY10" fmla="*/ 0 h 223647"/>
                    <a:gd name="connsiteX11" fmla="*/ 0 w 238410"/>
                    <a:gd name="connsiteY11" fmla="*/ 0 h 223647"/>
                    <a:gd name="connsiteX12" fmla="*/ 0 w 238410"/>
                    <a:gd name="connsiteY12" fmla="*/ 223647 h 223647"/>
                    <a:gd name="connsiteX13" fmla="*/ 52483 w 238410"/>
                    <a:gd name="connsiteY13" fmla="*/ 223647 h 223647"/>
                    <a:gd name="connsiteX14" fmla="*/ 52483 w 238410"/>
                    <a:gd name="connsiteY14" fmla="*/ 53816 h 223647"/>
                    <a:gd name="connsiteX15" fmla="*/ 53150 w 238410"/>
                    <a:gd name="connsiteY15" fmla="*/ 53816 h 223647"/>
                    <a:gd name="connsiteX16" fmla="*/ 98393 w 238410"/>
                    <a:gd name="connsiteY16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38410" h="223647">
                      <a:moveTo>
                        <a:pt x="98393" y="223647"/>
                      </a:moveTo>
                      <a:lnTo>
                        <a:pt x="135826" y="223647"/>
                      </a:lnTo>
                      <a:lnTo>
                        <a:pt x="183928" y="53816"/>
                      </a:lnTo>
                      <a:lnTo>
                        <a:pt x="184499" y="53816"/>
                      </a:lnTo>
                      <a:lnTo>
                        <a:pt x="184499" y="223647"/>
                      </a:lnTo>
                      <a:lnTo>
                        <a:pt x="238411" y="223647"/>
                      </a:lnTo>
                      <a:lnTo>
                        <a:pt x="238411" y="0"/>
                      </a:lnTo>
                      <a:lnTo>
                        <a:pt x="151829" y="0"/>
                      </a:lnTo>
                      <a:lnTo>
                        <a:pt x="119158" y="140399"/>
                      </a:lnTo>
                      <a:lnTo>
                        <a:pt x="118491" y="140399"/>
                      </a:lnTo>
                      <a:lnTo>
                        <a:pt x="88773" y="0"/>
                      </a:lnTo>
                      <a:lnTo>
                        <a:pt x="0" y="0"/>
                      </a:lnTo>
                      <a:lnTo>
                        <a:pt x="0" y="223647"/>
                      </a:lnTo>
                      <a:lnTo>
                        <a:pt x="52483" y="223647"/>
                      </a:lnTo>
                      <a:lnTo>
                        <a:pt x="52483" y="53816"/>
                      </a:lnTo>
                      <a:lnTo>
                        <a:pt x="53150" y="53816"/>
                      </a:lnTo>
                      <a:lnTo>
                        <a:pt x="98393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3" name="Forma Livre: Forma 12">
                  <a:extLst>
                    <a:ext uri="{FF2B5EF4-FFF2-40B4-BE49-F238E27FC236}">
                      <a16:creationId xmlns:a16="http://schemas.microsoft.com/office/drawing/2014/main" id="{031DE02E-0E21-23C6-E901-A3303DAE66E8}"/>
                    </a:ext>
                  </a:extLst>
                </p:cNvPr>
                <p:cNvSpPr/>
                <p:nvPr/>
              </p:nvSpPr>
              <p:spPr>
                <a:xfrm>
                  <a:off x="16057233" y="5861479"/>
                  <a:ext cx="153447" cy="223647"/>
                </a:xfrm>
                <a:custGeom>
                  <a:avLst/>
                  <a:gdLst>
                    <a:gd name="connsiteX0" fmla="*/ 0 w 153447"/>
                    <a:gd name="connsiteY0" fmla="*/ 223647 h 223647"/>
                    <a:gd name="connsiteX1" fmla="*/ 153448 w 153447"/>
                    <a:gd name="connsiteY1" fmla="*/ 223647 h 223647"/>
                    <a:gd name="connsiteX2" fmla="*/ 153448 w 153447"/>
                    <a:gd name="connsiteY2" fmla="*/ 179451 h 223647"/>
                    <a:gd name="connsiteX3" fmla="*/ 63722 w 153447"/>
                    <a:gd name="connsiteY3" fmla="*/ 179451 h 223647"/>
                    <a:gd name="connsiteX4" fmla="*/ 152495 w 153447"/>
                    <a:gd name="connsiteY4" fmla="*/ 47720 h 223647"/>
                    <a:gd name="connsiteX5" fmla="*/ 152495 w 153447"/>
                    <a:gd name="connsiteY5" fmla="*/ 0 h 223647"/>
                    <a:gd name="connsiteX6" fmla="*/ 1905 w 153447"/>
                    <a:gd name="connsiteY6" fmla="*/ 0 h 223647"/>
                    <a:gd name="connsiteX7" fmla="*/ 1905 w 153447"/>
                    <a:gd name="connsiteY7" fmla="*/ 44196 h 223647"/>
                    <a:gd name="connsiteX8" fmla="*/ 85820 w 153447"/>
                    <a:gd name="connsiteY8" fmla="*/ 44196 h 223647"/>
                    <a:gd name="connsiteX9" fmla="*/ 0 w 153447"/>
                    <a:gd name="connsiteY9" fmla="*/ 173641 h 223647"/>
                    <a:gd name="connsiteX10" fmla="*/ 0 w 153447"/>
                    <a:gd name="connsiteY10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3447" h="223647">
                      <a:moveTo>
                        <a:pt x="0" y="223647"/>
                      </a:moveTo>
                      <a:lnTo>
                        <a:pt x="153448" y="223647"/>
                      </a:lnTo>
                      <a:lnTo>
                        <a:pt x="153448" y="179451"/>
                      </a:lnTo>
                      <a:lnTo>
                        <a:pt x="63722" y="179451"/>
                      </a:lnTo>
                      <a:lnTo>
                        <a:pt x="152495" y="47720"/>
                      </a:lnTo>
                      <a:lnTo>
                        <a:pt x="152495" y="0"/>
                      </a:lnTo>
                      <a:lnTo>
                        <a:pt x="1905" y="0"/>
                      </a:lnTo>
                      <a:lnTo>
                        <a:pt x="1905" y="44196"/>
                      </a:lnTo>
                      <a:lnTo>
                        <a:pt x="85820" y="44196"/>
                      </a:lnTo>
                      <a:lnTo>
                        <a:pt x="0" y="173641"/>
                      </a:ln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4" name="Forma Livre: Forma 13">
                  <a:extLst>
                    <a:ext uri="{FF2B5EF4-FFF2-40B4-BE49-F238E27FC236}">
                      <a16:creationId xmlns:a16="http://schemas.microsoft.com/office/drawing/2014/main" id="{5BC4E1F0-A3E9-9518-10A6-7D3ADCB43351}"/>
                    </a:ext>
                  </a:extLst>
                </p:cNvPr>
                <p:cNvSpPr/>
                <p:nvPr/>
              </p:nvSpPr>
              <p:spPr>
                <a:xfrm>
                  <a:off x="16225730" y="5798995"/>
                  <a:ext cx="198691" cy="289941"/>
                </a:xfrm>
                <a:custGeom>
                  <a:avLst/>
                  <a:gdLst>
                    <a:gd name="connsiteX0" fmla="*/ 61246 w 198691"/>
                    <a:gd name="connsiteY0" fmla="*/ 174308 h 289941"/>
                    <a:gd name="connsiteX1" fmla="*/ 99060 w 198691"/>
                    <a:gd name="connsiteY1" fmla="*/ 101537 h 289941"/>
                    <a:gd name="connsiteX2" fmla="*/ 136589 w 198691"/>
                    <a:gd name="connsiteY2" fmla="*/ 174308 h 289941"/>
                    <a:gd name="connsiteX3" fmla="*/ 99060 w 198691"/>
                    <a:gd name="connsiteY3" fmla="*/ 247079 h 289941"/>
                    <a:gd name="connsiteX4" fmla="*/ 98774 w 198691"/>
                    <a:gd name="connsiteY4" fmla="*/ 247079 h 289941"/>
                    <a:gd name="connsiteX5" fmla="*/ 61246 w 198691"/>
                    <a:gd name="connsiteY5" fmla="*/ 174308 h 289941"/>
                    <a:gd name="connsiteX6" fmla="*/ 0 w 198691"/>
                    <a:gd name="connsiteY6" fmla="*/ 174308 h 289941"/>
                    <a:gd name="connsiteX7" fmla="*/ 99346 w 198691"/>
                    <a:gd name="connsiteY7" fmla="*/ 289941 h 289941"/>
                    <a:gd name="connsiteX8" fmla="*/ 198692 w 198691"/>
                    <a:gd name="connsiteY8" fmla="*/ 174308 h 289941"/>
                    <a:gd name="connsiteX9" fmla="*/ 99346 w 198691"/>
                    <a:gd name="connsiteY9" fmla="*/ 58674 h 289941"/>
                    <a:gd name="connsiteX10" fmla="*/ 0 w 198691"/>
                    <a:gd name="connsiteY10" fmla="*/ 174308 h 289941"/>
                    <a:gd name="connsiteX11" fmla="*/ 72771 w 198691"/>
                    <a:gd name="connsiteY11" fmla="*/ 0 h 289941"/>
                    <a:gd name="connsiteX12" fmla="*/ 50006 w 198691"/>
                    <a:gd name="connsiteY12" fmla="*/ 46768 h 289941"/>
                    <a:gd name="connsiteX13" fmla="*/ 86582 w 198691"/>
                    <a:gd name="connsiteY13" fmla="*/ 46768 h 289941"/>
                    <a:gd name="connsiteX14" fmla="*/ 99060 w 198691"/>
                    <a:gd name="connsiteY14" fmla="*/ 19812 h 289941"/>
                    <a:gd name="connsiteX15" fmla="*/ 112204 w 198691"/>
                    <a:gd name="connsiteY15" fmla="*/ 46768 h 289941"/>
                    <a:gd name="connsiteX16" fmla="*/ 148685 w 198691"/>
                    <a:gd name="connsiteY16" fmla="*/ 46768 h 289941"/>
                    <a:gd name="connsiteX17" fmla="*/ 126587 w 198691"/>
                    <a:gd name="connsiteY17" fmla="*/ 0 h 289941"/>
                    <a:gd name="connsiteX18" fmla="*/ 72771 w 198691"/>
                    <a:gd name="connsiteY18" fmla="*/ 0 h 289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8691" h="289941">
                      <a:moveTo>
                        <a:pt x="61246" y="174308"/>
                      </a:moveTo>
                      <a:cubicBezTo>
                        <a:pt x="61246" y="130778"/>
                        <a:pt x="73438" y="101537"/>
                        <a:pt x="99060" y="101537"/>
                      </a:cubicBezTo>
                      <a:cubicBezTo>
                        <a:pt x="124682" y="101537"/>
                        <a:pt x="136589" y="130683"/>
                        <a:pt x="136589" y="174308"/>
                      </a:cubicBezTo>
                      <a:cubicBezTo>
                        <a:pt x="136589" y="218504"/>
                        <a:pt x="124397" y="247079"/>
                        <a:pt x="99060" y="247079"/>
                      </a:cubicBezTo>
                      <a:lnTo>
                        <a:pt x="98774" y="247079"/>
                      </a:lnTo>
                      <a:cubicBezTo>
                        <a:pt x="73438" y="247079"/>
                        <a:pt x="61246" y="218599"/>
                        <a:pt x="61246" y="174308"/>
                      </a:cubicBezTo>
                      <a:moveTo>
                        <a:pt x="0" y="174308"/>
                      </a:moveTo>
                      <a:cubicBezTo>
                        <a:pt x="0" y="257270"/>
                        <a:pt x="50578" y="289941"/>
                        <a:pt x="99346" y="289941"/>
                      </a:cubicBezTo>
                      <a:cubicBezTo>
                        <a:pt x="148114" y="289941"/>
                        <a:pt x="198692" y="257270"/>
                        <a:pt x="198692" y="174308"/>
                      </a:cubicBezTo>
                      <a:cubicBezTo>
                        <a:pt x="198692" y="91345"/>
                        <a:pt x="148018" y="58674"/>
                        <a:pt x="99346" y="58674"/>
                      </a:cubicBezTo>
                      <a:cubicBezTo>
                        <a:pt x="50673" y="58674"/>
                        <a:pt x="0" y="91345"/>
                        <a:pt x="0" y="174308"/>
                      </a:cubicBezTo>
                      <a:close/>
                      <a:moveTo>
                        <a:pt x="72771" y="0"/>
                      </a:moveTo>
                      <a:lnTo>
                        <a:pt x="50006" y="46768"/>
                      </a:lnTo>
                      <a:lnTo>
                        <a:pt x="86582" y="46768"/>
                      </a:lnTo>
                      <a:lnTo>
                        <a:pt x="99060" y="19812"/>
                      </a:lnTo>
                      <a:lnTo>
                        <a:pt x="112204" y="46768"/>
                      </a:lnTo>
                      <a:lnTo>
                        <a:pt x="148685" y="46768"/>
                      </a:lnTo>
                      <a:lnTo>
                        <a:pt x="126587" y="0"/>
                      </a:lnTo>
                      <a:lnTo>
                        <a:pt x="72771" y="0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" name="Forma Livre: Forma 14">
                  <a:extLst>
                    <a:ext uri="{FF2B5EF4-FFF2-40B4-BE49-F238E27FC236}">
                      <a16:creationId xmlns:a16="http://schemas.microsoft.com/office/drawing/2014/main" id="{1F37BD4E-5272-F879-EDF8-2296923269B5}"/>
                    </a:ext>
                  </a:extLst>
                </p:cNvPr>
                <p:cNvSpPr/>
                <p:nvPr/>
              </p:nvSpPr>
              <p:spPr>
                <a:xfrm>
                  <a:off x="13987260" y="5861479"/>
                  <a:ext cx="211836" cy="223647"/>
                </a:xfrm>
                <a:custGeom>
                  <a:avLst/>
                  <a:gdLst>
                    <a:gd name="connsiteX0" fmla="*/ 57721 w 211836"/>
                    <a:gd name="connsiteY0" fmla="*/ 223647 h 223647"/>
                    <a:gd name="connsiteX1" fmla="*/ 0 w 211836"/>
                    <a:gd name="connsiteY1" fmla="*/ 223647 h 223647"/>
                    <a:gd name="connsiteX2" fmla="*/ 74390 w 211836"/>
                    <a:gd name="connsiteY2" fmla="*/ 0 h 223647"/>
                    <a:gd name="connsiteX3" fmla="*/ 140684 w 211836"/>
                    <a:gd name="connsiteY3" fmla="*/ 0 h 223647"/>
                    <a:gd name="connsiteX4" fmla="*/ 211836 w 211836"/>
                    <a:gd name="connsiteY4" fmla="*/ 223647 h 223647"/>
                    <a:gd name="connsiteX5" fmla="*/ 149638 w 211836"/>
                    <a:gd name="connsiteY5" fmla="*/ 223647 h 223647"/>
                    <a:gd name="connsiteX6" fmla="*/ 107061 w 211836"/>
                    <a:gd name="connsiteY6" fmla="*/ 45529 h 223647"/>
                    <a:gd name="connsiteX7" fmla="*/ 57721 w 211836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836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390" y="0"/>
                      </a:lnTo>
                      <a:lnTo>
                        <a:pt x="140684" y="0"/>
                      </a:lnTo>
                      <a:lnTo>
                        <a:pt x="211836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6" name="Forma Livre: Forma 15">
                  <a:extLst>
                    <a:ext uri="{FF2B5EF4-FFF2-40B4-BE49-F238E27FC236}">
                      <a16:creationId xmlns:a16="http://schemas.microsoft.com/office/drawing/2014/main" id="{89F8F94C-F3C9-C40B-61CC-74DD89A216E0}"/>
                    </a:ext>
                  </a:extLst>
                </p:cNvPr>
                <p:cNvSpPr/>
                <p:nvPr/>
              </p:nvSpPr>
              <p:spPr>
                <a:xfrm>
                  <a:off x="14213669" y="5861479"/>
                  <a:ext cx="181641" cy="223647"/>
                </a:xfrm>
                <a:custGeom>
                  <a:avLst/>
                  <a:gdLst>
                    <a:gd name="connsiteX0" fmla="*/ 111157 w 181641"/>
                    <a:gd name="connsiteY0" fmla="*/ 223647 h 223647"/>
                    <a:gd name="connsiteX1" fmla="*/ 53816 w 181641"/>
                    <a:gd name="connsiteY1" fmla="*/ 68580 h 223647"/>
                    <a:gd name="connsiteX2" fmla="*/ 52578 w 181641"/>
                    <a:gd name="connsiteY2" fmla="*/ 68580 h 223647"/>
                    <a:gd name="connsiteX3" fmla="*/ 52578 w 181641"/>
                    <a:gd name="connsiteY3" fmla="*/ 223647 h 223647"/>
                    <a:gd name="connsiteX4" fmla="*/ 0 w 181641"/>
                    <a:gd name="connsiteY4" fmla="*/ 223647 h 223647"/>
                    <a:gd name="connsiteX5" fmla="*/ 0 w 181641"/>
                    <a:gd name="connsiteY5" fmla="*/ 0 h 223647"/>
                    <a:gd name="connsiteX6" fmla="*/ 69818 w 181641"/>
                    <a:gd name="connsiteY6" fmla="*/ 0 h 223647"/>
                    <a:gd name="connsiteX7" fmla="*/ 128492 w 181641"/>
                    <a:gd name="connsiteY7" fmla="*/ 154115 h 223647"/>
                    <a:gd name="connsiteX8" fmla="*/ 129159 w 181641"/>
                    <a:gd name="connsiteY8" fmla="*/ 0 h 223647"/>
                    <a:gd name="connsiteX9" fmla="*/ 181642 w 181641"/>
                    <a:gd name="connsiteY9" fmla="*/ 0 h 223647"/>
                    <a:gd name="connsiteX10" fmla="*/ 181642 w 181641"/>
                    <a:gd name="connsiteY10" fmla="*/ 223647 h 223647"/>
                    <a:gd name="connsiteX11" fmla="*/ 111157 w 181641"/>
                    <a:gd name="connsiteY11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1641" h="223647">
                      <a:moveTo>
                        <a:pt x="111157" y="223647"/>
                      </a:moveTo>
                      <a:lnTo>
                        <a:pt x="53816" y="68580"/>
                      </a:lnTo>
                      <a:lnTo>
                        <a:pt x="52578" y="68580"/>
                      </a:lnTo>
                      <a:lnTo>
                        <a:pt x="52578" y="223647"/>
                      </a:lnTo>
                      <a:lnTo>
                        <a:pt x="0" y="223647"/>
                      </a:lnTo>
                      <a:lnTo>
                        <a:pt x="0" y="0"/>
                      </a:lnTo>
                      <a:lnTo>
                        <a:pt x="69818" y="0"/>
                      </a:lnTo>
                      <a:lnTo>
                        <a:pt x="128492" y="154115"/>
                      </a:lnTo>
                      <a:lnTo>
                        <a:pt x="129159" y="0"/>
                      </a:lnTo>
                      <a:lnTo>
                        <a:pt x="181642" y="0"/>
                      </a:lnTo>
                      <a:lnTo>
                        <a:pt x="181642" y="223647"/>
                      </a:lnTo>
                      <a:lnTo>
                        <a:pt x="111157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7" name="Forma Livre: Forma 16">
                  <a:extLst>
                    <a:ext uri="{FF2B5EF4-FFF2-40B4-BE49-F238E27FC236}">
                      <a16:creationId xmlns:a16="http://schemas.microsoft.com/office/drawing/2014/main" id="{38800513-FA8B-4316-B915-FB05B2665BBA}"/>
                    </a:ext>
                  </a:extLst>
                </p:cNvPr>
                <p:cNvSpPr/>
                <p:nvPr/>
              </p:nvSpPr>
              <p:spPr>
                <a:xfrm>
                  <a:off x="14417980" y="5857764"/>
                  <a:ext cx="166687" cy="231266"/>
                </a:xfrm>
                <a:custGeom>
                  <a:avLst/>
                  <a:gdLst>
                    <a:gd name="connsiteX0" fmla="*/ 164116 w 166687"/>
                    <a:gd name="connsiteY0" fmla="*/ 170688 h 231266"/>
                    <a:gd name="connsiteX1" fmla="*/ 166688 w 166687"/>
                    <a:gd name="connsiteY1" fmla="*/ 222599 h 231266"/>
                    <a:gd name="connsiteX2" fmla="*/ 111538 w 166687"/>
                    <a:gd name="connsiteY2" fmla="*/ 231267 h 231266"/>
                    <a:gd name="connsiteX3" fmla="*/ 0 w 166687"/>
                    <a:gd name="connsiteY3" fmla="*/ 114014 h 231266"/>
                    <a:gd name="connsiteX4" fmla="*/ 111157 w 166687"/>
                    <a:gd name="connsiteY4" fmla="*/ 0 h 231266"/>
                    <a:gd name="connsiteX5" fmla="*/ 165259 w 166687"/>
                    <a:gd name="connsiteY5" fmla="*/ 10287 h 231266"/>
                    <a:gd name="connsiteX6" fmla="*/ 162020 w 166687"/>
                    <a:gd name="connsiteY6" fmla="*/ 59627 h 231266"/>
                    <a:gd name="connsiteX7" fmla="*/ 118491 w 166687"/>
                    <a:gd name="connsiteY7" fmla="*/ 46768 h 231266"/>
                    <a:gd name="connsiteX8" fmla="*/ 62103 w 166687"/>
                    <a:gd name="connsiteY8" fmla="*/ 115348 h 231266"/>
                    <a:gd name="connsiteX9" fmla="*/ 121063 w 166687"/>
                    <a:gd name="connsiteY9" fmla="*/ 183261 h 231266"/>
                    <a:gd name="connsiteX10" fmla="*/ 164021 w 166687"/>
                    <a:gd name="connsiteY10" fmla="*/ 170783 h 23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6687" h="231266">
                      <a:moveTo>
                        <a:pt x="164116" y="170688"/>
                      </a:moveTo>
                      <a:lnTo>
                        <a:pt x="166688" y="222599"/>
                      </a:lnTo>
                      <a:cubicBezTo>
                        <a:pt x="147733" y="228410"/>
                        <a:pt x="128588" y="231267"/>
                        <a:pt x="111538" y="231267"/>
                      </a:cubicBezTo>
                      <a:cubicBezTo>
                        <a:pt x="46482" y="231267"/>
                        <a:pt x="0" y="192500"/>
                        <a:pt x="0" y="114014"/>
                      </a:cubicBezTo>
                      <a:cubicBezTo>
                        <a:pt x="0" y="48006"/>
                        <a:pt x="37814" y="0"/>
                        <a:pt x="111157" y="0"/>
                      </a:cubicBezTo>
                      <a:cubicBezTo>
                        <a:pt x="140303" y="0"/>
                        <a:pt x="159829" y="8001"/>
                        <a:pt x="165259" y="10287"/>
                      </a:cubicBezTo>
                      <a:lnTo>
                        <a:pt x="162020" y="59627"/>
                      </a:lnTo>
                      <a:cubicBezTo>
                        <a:pt x="154972" y="55436"/>
                        <a:pt x="137350" y="46768"/>
                        <a:pt x="118491" y="46768"/>
                      </a:cubicBezTo>
                      <a:cubicBezTo>
                        <a:pt x="80010" y="46768"/>
                        <a:pt x="62103" y="71723"/>
                        <a:pt x="62103" y="115348"/>
                      </a:cubicBezTo>
                      <a:cubicBezTo>
                        <a:pt x="62103" y="153829"/>
                        <a:pt x="83248" y="183261"/>
                        <a:pt x="121063" y="183261"/>
                      </a:cubicBezTo>
                      <a:cubicBezTo>
                        <a:pt x="142494" y="183261"/>
                        <a:pt x="158210" y="174593"/>
                        <a:pt x="164021" y="170783"/>
                      </a:cubicBezTo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8" name="Forma Livre: Forma 17">
                  <a:extLst>
                    <a:ext uri="{FF2B5EF4-FFF2-40B4-BE49-F238E27FC236}">
                      <a16:creationId xmlns:a16="http://schemas.microsoft.com/office/drawing/2014/main" id="{61386D33-E58E-647F-3344-1F8CC50EED83}"/>
                    </a:ext>
                  </a:extLst>
                </p:cNvPr>
                <p:cNvSpPr/>
                <p:nvPr/>
              </p:nvSpPr>
              <p:spPr>
                <a:xfrm>
                  <a:off x="14595145" y="5857669"/>
                  <a:ext cx="198691" cy="231266"/>
                </a:xfrm>
                <a:custGeom>
                  <a:avLst/>
                  <a:gdLst>
                    <a:gd name="connsiteX0" fmla="*/ 61246 w 198691"/>
                    <a:gd name="connsiteY0" fmla="*/ 115633 h 231266"/>
                    <a:gd name="connsiteX1" fmla="*/ 98679 w 198691"/>
                    <a:gd name="connsiteY1" fmla="*/ 188404 h 231266"/>
                    <a:gd name="connsiteX2" fmla="*/ 136493 w 198691"/>
                    <a:gd name="connsiteY2" fmla="*/ 115633 h 231266"/>
                    <a:gd name="connsiteX3" fmla="*/ 98965 w 198691"/>
                    <a:gd name="connsiteY3" fmla="*/ 42863 h 231266"/>
                    <a:gd name="connsiteX4" fmla="*/ 61150 w 198691"/>
                    <a:gd name="connsiteY4" fmla="*/ 115633 h 231266"/>
                    <a:gd name="connsiteX5" fmla="*/ 0 w 198691"/>
                    <a:gd name="connsiteY5" fmla="*/ 115633 h 231266"/>
                    <a:gd name="connsiteX6" fmla="*/ 99346 w 198691"/>
                    <a:gd name="connsiteY6" fmla="*/ 0 h 231266"/>
                    <a:gd name="connsiteX7" fmla="*/ 198692 w 198691"/>
                    <a:gd name="connsiteY7" fmla="*/ 115633 h 231266"/>
                    <a:gd name="connsiteX8" fmla="*/ 99346 w 198691"/>
                    <a:gd name="connsiteY8" fmla="*/ 231267 h 231266"/>
                    <a:gd name="connsiteX9" fmla="*/ 0 w 198691"/>
                    <a:gd name="connsiteY9" fmla="*/ 115633 h 23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8691" h="231266">
                      <a:moveTo>
                        <a:pt x="61246" y="115633"/>
                      </a:moveTo>
                      <a:cubicBezTo>
                        <a:pt x="61246" y="159829"/>
                        <a:pt x="73438" y="188404"/>
                        <a:pt x="98679" y="188404"/>
                      </a:cubicBezTo>
                      <a:cubicBezTo>
                        <a:pt x="123920" y="188404"/>
                        <a:pt x="136493" y="159925"/>
                        <a:pt x="136493" y="115633"/>
                      </a:cubicBezTo>
                      <a:cubicBezTo>
                        <a:pt x="136493" y="72104"/>
                        <a:pt x="124301" y="42863"/>
                        <a:pt x="98965" y="42863"/>
                      </a:cubicBezTo>
                      <a:cubicBezTo>
                        <a:pt x="73628" y="42863"/>
                        <a:pt x="61150" y="72009"/>
                        <a:pt x="61150" y="115633"/>
                      </a:cubicBezTo>
                      <a:moveTo>
                        <a:pt x="0" y="115633"/>
                      </a:moveTo>
                      <a:cubicBezTo>
                        <a:pt x="0" y="32671"/>
                        <a:pt x="50578" y="0"/>
                        <a:pt x="99346" y="0"/>
                      </a:cubicBezTo>
                      <a:cubicBezTo>
                        <a:pt x="148019" y="0"/>
                        <a:pt x="198692" y="32671"/>
                        <a:pt x="198692" y="115633"/>
                      </a:cubicBezTo>
                      <a:cubicBezTo>
                        <a:pt x="198692" y="198596"/>
                        <a:pt x="148114" y="231267"/>
                        <a:pt x="99346" y="231267"/>
                      </a:cubicBezTo>
                      <a:cubicBezTo>
                        <a:pt x="50578" y="231267"/>
                        <a:pt x="0" y="198596"/>
                        <a:pt x="0" y="115633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" name="Forma Livre: Forma 18">
                  <a:extLst>
                    <a:ext uri="{FF2B5EF4-FFF2-40B4-BE49-F238E27FC236}">
                      <a16:creationId xmlns:a16="http://schemas.microsoft.com/office/drawing/2014/main" id="{ED934BB2-20B0-7CC4-7FF4-45AC630E69D5}"/>
                    </a:ext>
                  </a:extLst>
                </p:cNvPr>
                <p:cNvSpPr/>
                <p:nvPr/>
              </p:nvSpPr>
              <p:spPr>
                <a:xfrm>
                  <a:off x="14898231" y="5861479"/>
                  <a:ext cx="188690" cy="223647"/>
                </a:xfrm>
                <a:custGeom>
                  <a:avLst/>
                  <a:gdLst>
                    <a:gd name="connsiteX0" fmla="*/ 60198 w 188690"/>
                    <a:gd name="connsiteY0" fmla="*/ 44196 h 223647"/>
                    <a:gd name="connsiteX1" fmla="*/ 60198 w 188690"/>
                    <a:gd name="connsiteY1" fmla="*/ 180689 h 223647"/>
                    <a:gd name="connsiteX2" fmla="*/ 73343 w 188690"/>
                    <a:gd name="connsiteY2" fmla="*/ 180689 h 223647"/>
                    <a:gd name="connsiteX3" fmla="*/ 125254 w 188690"/>
                    <a:gd name="connsiteY3" fmla="*/ 112776 h 223647"/>
                    <a:gd name="connsiteX4" fmla="*/ 65056 w 188690"/>
                    <a:gd name="connsiteY4" fmla="*/ 44196 h 223647"/>
                    <a:gd name="connsiteX5" fmla="*/ 60293 w 188690"/>
                    <a:gd name="connsiteY5" fmla="*/ 44196 h 223647"/>
                    <a:gd name="connsiteX6" fmla="*/ 0 w 188690"/>
                    <a:gd name="connsiteY6" fmla="*/ 223647 h 223647"/>
                    <a:gd name="connsiteX7" fmla="*/ 0 w 188690"/>
                    <a:gd name="connsiteY7" fmla="*/ 0 h 223647"/>
                    <a:gd name="connsiteX8" fmla="*/ 86201 w 188690"/>
                    <a:gd name="connsiteY8" fmla="*/ 0 h 223647"/>
                    <a:gd name="connsiteX9" fmla="*/ 188690 w 188690"/>
                    <a:gd name="connsiteY9" fmla="*/ 110585 h 223647"/>
                    <a:gd name="connsiteX10" fmla="*/ 76867 w 188690"/>
                    <a:gd name="connsiteY10" fmla="*/ 223647 h 223647"/>
                    <a:gd name="connsiteX11" fmla="*/ 0 w 188690"/>
                    <a:gd name="connsiteY11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8690" h="223647">
                      <a:moveTo>
                        <a:pt x="60198" y="44196"/>
                      </a:moveTo>
                      <a:lnTo>
                        <a:pt x="60198" y="180689"/>
                      </a:lnTo>
                      <a:lnTo>
                        <a:pt x="73343" y="180689"/>
                      </a:lnTo>
                      <a:cubicBezTo>
                        <a:pt x="107918" y="180689"/>
                        <a:pt x="125254" y="156020"/>
                        <a:pt x="125254" y="112776"/>
                      </a:cubicBezTo>
                      <a:cubicBezTo>
                        <a:pt x="125254" y="55436"/>
                        <a:pt x="97727" y="44196"/>
                        <a:pt x="65056" y="44196"/>
                      </a:cubicBezTo>
                      <a:lnTo>
                        <a:pt x="60293" y="44196"/>
                      </a:lnTo>
                      <a:close/>
                      <a:moveTo>
                        <a:pt x="0" y="223647"/>
                      </a:moveTo>
                      <a:lnTo>
                        <a:pt x="0" y="0"/>
                      </a:lnTo>
                      <a:lnTo>
                        <a:pt x="86201" y="0"/>
                      </a:lnTo>
                      <a:cubicBezTo>
                        <a:pt x="151924" y="0"/>
                        <a:pt x="188690" y="43910"/>
                        <a:pt x="188690" y="110585"/>
                      </a:cubicBezTo>
                      <a:cubicBezTo>
                        <a:pt x="188690" y="188119"/>
                        <a:pt x="147638" y="223647"/>
                        <a:pt x="76867" y="223647"/>
                      </a:cubicBez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" name="Forma Livre: Forma 19">
                  <a:extLst>
                    <a:ext uri="{FF2B5EF4-FFF2-40B4-BE49-F238E27FC236}">
                      <a16:creationId xmlns:a16="http://schemas.microsoft.com/office/drawing/2014/main" id="{D3754126-E08F-C96F-4D4E-F79511E65F49}"/>
                    </a:ext>
                  </a:extLst>
                </p:cNvPr>
                <p:cNvSpPr/>
                <p:nvPr/>
              </p:nvSpPr>
              <p:spPr>
                <a:xfrm>
                  <a:off x="15078348" y="5861479"/>
                  <a:ext cx="211740" cy="223647"/>
                </a:xfrm>
                <a:custGeom>
                  <a:avLst/>
                  <a:gdLst>
                    <a:gd name="connsiteX0" fmla="*/ 57626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589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6966 w 211740"/>
                    <a:gd name="connsiteY6" fmla="*/ 45529 h 223647"/>
                    <a:gd name="connsiteX7" fmla="*/ 57626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626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589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6966" y="45529"/>
                      </a:lnTo>
                      <a:lnTo>
                        <a:pt x="57626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" name="Forma Livre: Forma 20">
                  <a:extLst>
                    <a:ext uri="{FF2B5EF4-FFF2-40B4-BE49-F238E27FC236}">
                      <a16:creationId xmlns:a16="http://schemas.microsoft.com/office/drawing/2014/main" id="{FAE73D05-FEB6-055F-0443-36401CB58D50}"/>
                    </a:ext>
                  </a:extLst>
                </p:cNvPr>
                <p:cNvSpPr/>
                <p:nvPr/>
              </p:nvSpPr>
              <p:spPr>
                <a:xfrm>
                  <a:off x="15362098" y="5861479"/>
                  <a:ext cx="211740" cy="223647"/>
                </a:xfrm>
                <a:custGeom>
                  <a:avLst/>
                  <a:gdLst>
                    <a:gd name="connsiteX0" fmla="*/ 57626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589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6966 w 211740"/>
                    <a:gd name="connsiteY6" fmla="*/ 45529 h 223647"/>
                    <a:gd name="connsiteX7" fmla="*/ 57626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626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589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6966" y="45529"/>
                      </a:lnTo>
                      <a:lnTo>
                        <a:pt x="57626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" name="Forma Livre: Forma 21">
                  <a:extLst>
                    <a:ext uri="{FF2B5EF4-FFF2-40B4-BE49-F238E27FC236}">
                      <a16:creationId xmlns:a16="http://schemas.microsoft.com/office/drawing/2014/main" id="{FB8D6CA9-A275-F3BB-9018-9845BECA510B}"/>
                    </a:ext>
                  </a:extLst>
                </p:cNvPr>
                <p:cNvSpPr/>
                <p:nvPr/>
              </p:nvSpPr>
              <p:spPr>
                <a:xfrm>
                  <a:off x="15841301" y="5861479"/>
                  <a:ext cx="211740" cy="223647"/>
                </a:xfrm>
                <a:custGeom>
                  <a:avLst/>
                  <a:gdLst>
                    <a:gd name="connsiteX0" fmla="*/ 57721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684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7061 w 211740"/>
                    <a:gd name="connsiteY6" fmla="*/ 45529 h 223647"/>
                    <a:gd name="connsiteX7" fmla="*/ 57721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684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85732E24-86BE-2D31-4C52-13070B08D23A}"/>
                    </a:ext>
                  </a:extLst>
                </p:cNvPr>
                <p:cNvSpPr/>
                <p:nvPr/>
              </p:nvSpPr>
              <p:spPr>
                <a:xfrm>
                  <a:off x="13800856" y="5861479"/>
                  <a:ext cx="181070" cy="223647"/>
                </a:xfrm>
                <a:custGeom>
                  <a:avLst/>
                  <a:gdLst>
                    <a:gd name="connsiteX0" fmla="*/ 96679 w 181070"/>
                    <a:gd name="connsiteY0" fmla="*/ 89249 h 223647"/>
                    <a:gd name="connsiteX1" fmla="*/ 119920 w 181070"/>
                    <a:gd name="connsiteY1" fmla="*/ 64770 h 223647"/>
                    <a:gd name="connsiteX2" fmla="*/ 96679 w 181070"/>
                    <a:gd name="connsiteY2" fmla="*/ 40386 h 223647"/>
                    <a:gd name="connsiteX3" fmla="*/ 95536 w 181070"/>
                    <a:gd name="connsiteY3" fmla="*/ 40386 h 223647"/>
                    <a:gd name="connsiteX4" fmla="*/ 57626 w 181070"/>
                    <a:gd name="connsiteY4" fmla="*/ 40386 h 223647"/>
                    <a:gd name="connsiteX5" fmla="*/ 57626 w 181070"/>
                    <a:gd name="connsiteY5" fmla="*/ 182023 h 223647"/>
                    <a:gd name="connsiteX6" fmla="*/ 96107 w 181070"/>
                    <a:gd name="connsiteY6" fmla="*/ 182023 h 223647"/>
                    <a:gd name="connsiteX7" fmla="*/ 123349 w 181070"/>
                    <a:gd name="connsiteY7" fmla="*/ 156400 h 223647"/>
                    <a:gd name="connsiteX8" fmla="*/ 98679 w 181070"/>
                    <a:gd name="connsiteY8" fmla="*/ 129826 h 223647"/>
                    <a:gd name="connsiteX9" fmla="*/ 71152 w 181070"/>
                    <a:gd name="connsiteY9" fmla="*/ 129826 h 223647"/>
                    <a:gd name="connsiteX10" fmla="*/ 71152 w 181070"/>
                    <a:gd name="connsiteY10" fmla="*/ 89249 h 223647"/>
                    <a:gd name="connsiteX11" fmla="*/ 96584 w 181070"/>
                    <a:gd name="connsiteY11" fmla="*/ 89249 h 223647"/>
                    <a:gd name="connsiteX12" fmla="*/ 0 w 181070"/>
                    <a:gd name="connsiteY12" fmla="*/ 223647 h 223647"/>
                    <a:gd name="connsiteX13" fmla="*/ 0 w 181070"/>
                    <a:gd name="connsiteY13" fmla="*/ 0 h 223647"/>
                    <a:gd name="connsiteX14" fmla="*/ 107061 w 181070"/>
                    <a:gd name="connsiteY14" fmla="*/ 0 h 223647"/>
                    <a:gd name="connsiteX15" fmla="*/ 177546 w 181070"/>
                    <a:gd name="connsiteY15" fmla="*/ 52864 h 223647"/>
                    <a:gd name="connsiteX16" fmla="*/ 135541 w 181070"/>
                    <a:gd name="connsiteY16" fmla="*/ 107347 h 223647"/>
                    <a:gd name="connsiteX17" fmla="*/ 181070 w 181070"/>
                    <a:gd name="connsiteY17" fmla="*/ 160877 h 223647"/>
                    <a:gd name="connsiteX18" fmla="*/ 108299 w 181070"/>
                    <a:gd name="connsiteY18" fmla="*/ 223647 h 223647"/>
                    <a:gd name="connsiteX19" fmla="*/ 0 w 181070"/>
                    <a:gd name="connsiteY19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070" h="223647">
                      <a:moveTo>
                        <a:pt x="96679" y="89249"/>
                      </a:moveTo>
                      <a:cubicBezTo>
                        <a:pt x="109442" y="88106"/>
                        <a:pt x="119920" y="81725"/>
                        <a:pt x="119920" y="64770"/>
                      </a:cubicBezTo>
                      <a:cubicBezTo>
                        <a:pt x="119920" y="48578"/>
                        <a:pt x="110204" y="40862"/>
                        <a:pt x="96679" y="40386"/>
                      </a:cubicBezTo>
                      <a:lnTo>
                        <a:pt x="95536" y="40386"/>
                      </a:lnTo>
                      <a:cubicBezTo>
                        <a:pt x="95536" y="40386"/>
                        <a:pt x="57626" y="40386"/>
                        <a:pt x="57626" y="40386"/>
                      </a:cubicBezTo>
                      <a:lnTo>
                        <a:pt x="57626" y="182023"/>
                      </a:lnTo>
                      <a:lnTo>
                        <a:pt x="96107" y="182023"/>
                      </a:lnTo>
                      <a:cubicBezTo>
                        <a:pt x="113443" y="182023"/>
                        <a:pt x="123349" y="173355"/>
                        <a:pt x="123349" y="156400"/>
                      </a:cubicBezTo>
                      <a:cubicBezTo>
                        <a:pt x="123349" y="139732"/>
                        <a:pt x="114395" y="129826"/>
                        <a:pt x="98679" y="129826"/>
                      </a:cubicBezTo>
                      <a:lnTo>
                        <a:pt x="71152" y="129826"/>
                      </a:lnTo>
                      <a:lnTo>
                        <a:pt x="71152" y="89249"/>
                      </a:lnTo>
                      <a:lnTo>
                        <a:pt x="96584" y="89249"/>
                      </a:lnTo>
                      <a:close/>
                      <a:moveTo>
                        <a:pt x="0" y="223647"/>
                      </a:moveTo>
                      <a:lnTo>
                        <a:pt x="0" y="0"/>
                      </a:lnTo>
                      <a:lnTo>
                        <a:pt x="107061" y="0"/>
                      </a:lnTo>
                      <a:cubicBezTo>
                        <a:pt x="154496" y="0"/>
                        <a:pt x="177546" y="19526"/>
                        <a:pt x="177546" y="52864"/>
                      </a:cubicBezTo>
                      <a:cubicBezTo>
                        <a:pt x="177546" y="88773"/>
                        <a:pt x="158020" y="101917"/>
                        <a:pt x="135541" y="107347"/>
                      </a:cubicBezTo>
                      <a:cubicBezTo>
                        <a:pt x="163449" y="112776"/>
                        <a:pt x="181070" y="130778"/>
                        <a:pt x="181070" y="160877"/>
                      </a:cubicBezTo>
                      <a:cubicBezTo>
                        <a:pt x="181070" y="205073"/>
                        <a:pt x="150971" y="223647"/>
                        <a:pt x="108299" y="223647"/>
                      </a:cubicBez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" name="Forma Livre: Forma 23">
                  <a:extLst>
                    <a:ext uri="{FF2B5EF4-FFF2-40B4-BE49-F238E27FC236}">
                      <a16:creationId xmlns:a16="http://schemas.microsoft.com/office/drawing/2014/main" id="{7CBEF9C3-079C-2D8D-5D5E-7A91ED0F7BD2}"/>
                    </a:ext>
                  </a:extLst>
                </p:cNvPr>
                <p:cNvSpPr/>
                <p:nvPr/>
              </p:nvSpPr>
              <p:spPr>
                <a:xfrm>
                  <a:off x="16447472" y="5861479"/>
                  <a:ext cx="181641" cy="223647"/>
                </a:xfrm>
                <a:custGeom>
                  <a:avLst/>
                  <a:gdLst>
                    <a:gd name="connsiteX0" fmla="*/ 111157 w 181641"/>
                    <a:gd name="connsiteY0" fmla="*/ 223647 h 223647"/>
                    <a:gd name="connsiteX1" fmla="*/ 181642 w 181641"/>
                    <a:gd name="connsiteY1" fmla="*/ 223647 h 223647"/>
                    <a:gd name="connsiteX2" fmla="*/ 181642 w 181641"/>
                    <a:gd name="connsiteY2" fmla="*/ 0 h 223647"/>
                    <a:gd name="connsiteX3" fmla="*/ 129064 w 181641"/>
                    <a:gd name="connsiteY3" fmla="*/ 0 h 223647"/>
                    <a:gd name="connsiteX4" fmla="*/ 129064 w 181641"/>
                    <a:gd name="connsiteY4" fmla="*/ 154115 h 223647"/>
                    <a:gd name="connsiteX5" fmla="*/ 128492 w 181641"/>
                    <a:gd name="connsiteY5" fmla="*/ 154115 h 223647"/>
                    <a:gd name="connsiteX6" fmla="*/ 69818 w 181641"/>
                    <a:gd name="connsiteY6" fmla="*/ 0 h 223647"/>
                    <a:gd name="connsiteX7" fmla="*/ 0 w 181641"/>
                    <a:gd name="connsiteY7" fmla="*/ 0 h 223647"/>
                    <a:gd name="connsiteX8" fmla="*/ 0 w 181641"/>
                    <a:gd name="connsiteY8" fmla="*/ 223647 h 223647"/>
                    <a:gd name="connsiteX9" fmla="*/ 52483 w 181641"/>
                    <a:gd name="connsiteY9" fmla="*/ 223647 h 223647"/>
                    <a:gd name="connsiteX10" fmla="*/ 52483 w 181641"/>
                    <a:gd name="connsiteY10" fmla="*/ 68580 h 223647"/>
                    <a:gd name="connsiteX11" fmla="*/ 53816 w 181641"/>
                    <a:gd name="connsiteY11" fmla="*/ 68580 h 223647"/>
                    <a:gd name="connsiteX12" fmla="*/ 111157 w 181641"/>
                    <a:gd name="connsiteY12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1641" h="223647">
                      <a:moveTo>
                        <a:pt x="111157" y="223647"/>
                      </a:moveTo>
                      <a:lnTo>
                        <a:pt x="181642" y="223647"/>
                      </a:lnTo>
                      <a:lnTo>
                        <a:pt x="181642" y="0"/>
                      </a:lnTo>
                      <a:lnTo>
                        <a:pt x="129064" y="0"/>
                      </a:lnTo>
                      <a:lnTo>
                        <a:pt x="129064" y="154115"/>
                      </a:lnTo>
                      <a:lnTo>
                        <a:pt x="128492" y="154115"/>
                      </a:lnTo>
                      <a:lnTo>
                        <a:pt x="69818" y="0"/>
                      </a:lnTo>
                      <a:lnTo>
                        <a:pt x="0" y="0"/>
                      </a:lnTo>
                      <a:lnTo>
                        <a:pt x="0" y="223647"/>
                      </a:lnTo>
                      <a:lnTo>
                        <a:pt x="52483" y="223647"/>
                      </a:lnTo>
                      <a:lnTo>
                        <a:pt x="52483" y="68580"/>
                      </a:lnTo>
                      <a:lnTo>
                        <a:pt x="53816" y="68580"/>
                      </a:lnTo>
                      <a:lnTo>
                        <a:pt x="111157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5693A097-5CEC-6D1B-736E-2D08495CA9D3}"/>
                    </a:ext>
                  </a:extLst>
                </p:cNvPr>
                <p:cNvSpPr/>
                <p:nvPr/>
              </p:nvSpPr>
              <p:spPr>
                <a:xfrm>
                  <a:off x="16666357" y="5861479"/>
                  <a:ext cx="60197" cy="223646"/>
                </a:xfrm>
                <a:custGeom>
                  <a:avLst/>
                  <a:gdLst>
                    <a:gd name="connsiteX0" fmla="*/ 0 w 60197"/>
                    <a:gd name="connsiteY0" fmla="*/ 0 h 223646"/>
                    <a:gd name="connsiteX1" fmla="*/ 60198 w 60197"/>
                    <a:gd name="connsiteY1" fmla="*/ 0 h 223646"/>
                    <a:gd name="connsiteX2" fmla="*/ 60198 w 60197"/>
                    <a:gd name="connsiteY2" fmla="*/ 223647 h 223646"/>
                    <a:gd name="connsiteX3" fmla="*/ 0 w 60197"/>
                    <a:gd name="connsiteY3" fmla="*/ 223647 h 223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197" h="223646">
                      <a:moveTo>
                        <a:pt x="0" y="0"/>
                      </a:moveTo>
                      <a:lnTo>
                        <a:pt x="60198" y="0"/>
                      </a:lnTo>
                      <a:lnTo>
                        <a:pt x="60198" y="223647"/>
                      </a:ln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1132864F-13FD-0645-3C95-581818D3B8A1}"/>
                    </a:ext>
                  </a:extLst>
                </p:cNvPr>
                <p:cNvSpPr/>
                <p:nvPr/>
              </p:nvSpPr>
              <p:spPr>
                <a:xfrm>
                  <a:off x="16741032" y="5861479"/>
                  <a:ext cx="211836" cy="223647"/>
                </a:xfrm>
                <a:custGeom>
                  <a:avLst/>
                  <a:gdLst>
                    <a:gd name="connsiteX0" fmla="*/ 57721 w 211836"/>
                    <a:gd name="connsiteY0" fmla="*/ 223647 h 223647"/>
                    <a:gd name="connsiteX1" fmla="*/ 0 w 211836"/>
                    <a:gd name="connsiteY1" fmla="*/ 223647 h 223647"/>
                    <a:gd name="connsiteX2" fmla="*/ 74390 w 211836"/>
                    <a:gd name="connsiteY2" fmla="*/ 0 h 223647"/>
                    <a:gd name="connsiteX3" fmla="*/ 140684 w 211836"/>
                    <a:gd name="connsiteY3" fmla="*/ 0 h 223647"/>
                    <a:gd name="connsiteX4" fmla="*/ 211836 w 211836"/>
                    <a:gd name="connsiteY4" fmla="*/ 223647 h 223647"/>
                    <a:gd name="connsiteX5" fmla="*/ 149638 w 211836"/>
                    <a:gd name="connsiteY5" fmla="*/ 223647 h 223647"/>
                    <a:gd name="connsiteX6" fmla="*/ 107061 w 211836"/>
                    <a:gd name="connsiteY6" fmla="*/ 45529 h 223647"/>
                    <a:gd name="connsiteX7" fmla="*/ 57721 w 211836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836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390" y="0"/>
                      </a:lnTo>
                      <a:lnTo>
                        <a:pt x="140684" y="0"/>
                      </a:lnTo>
                      <a:lnTo>
                        <a:pt x="211836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" name="Agrupar 7">
                <a:extLst>
                  <a:ext uri="{FF2B5EF4-FFF2-40B4-BE49-F238E27FC236}">
                    <a16:creationId xmlns:a16="http://schemas.microsoft.com/office/drawing/2014/main" id="{B4345599-022D-7F01-EBA9-5D78B1AFC2BC}"/>
                  </a:ext>
                </a:extLst>
              </p:cNvPr>
              <p:cNvGrpSpPr/>
              <p:nvPr/>
            </p:nvGrpSpPr>
            <p:grpSpPr>
              <a:xfrm>
                <a:off x="9501107" y="6158129"/>
                <a:ext cx="190531" cy="127006"/>
                <a:chOff x="11331293" y="6177942"/>
                <a:chExt cx="525255" cy="350130"/>
              </a:xfrm>
            </p:grpSpPr>
            <p:sp>
              <p:nvSpPr>
                <p:cNvPr id="9" name="Forma Livre: Forma 8">
                  <a:extLst>
                    <a:ext uri="{FF2B5EF4-FFF2-40B4-BE49-F238E27FC236}">
                      <a16:creationId xmlns:a16="http://schemas.microsoft.com/office/drawing/2014/main" id="{6C2DE8C0-F407-ABE3-A159-D26A54B30C56}"/>
                    </a:ext>
                  </a:extLst>
                </p:cNvPr>
                <p:cNvSpPr/>
                <p:nvPr/>
              </p:nvSpPr>
              <p:spPr>
                <a:xfrm>
                  <a:off x="11600364" y="6177942"/>
                  <a:ext cx="139423" cy="350130"/>
                </a:xfrm>
                <a:custGeom>
                  <a:avLst/>
                  <a:gdLst>
                    <a:gd name="connsiteX0" fmla="*/ 437197 w 448246"/>
                    <a:gd name="connsiteY0" fmla="*/ 0 h 1125664"/>
                    <a:gd name="connsiteX1" fmla="*/ 448246 w 448246"/>
                    <a:gd name="connsiteY1" fmla="*/ 0 h 1125664"/>
                    <a:gd name="connsiteX2" fmla="*/ 448246 w 448246"/>
                    <a:gd name="connsiteY2" fmla="*/ 1125665 h 1125664"/>
                    <a:gd name="connsiteX3" fmla="*/ 0 w 448246"/>
                    <a:gd name="connsiteY3" fmla="*/ 1125665 h 1125664"/>
                    <a:gd name="connsiteX4" fmla="*/ 437197 w 448246"/>
                    <a:gd name="connsiteY4" fmla="*/ 0 h 112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8246" h="1125664">
                      <a:moveTo>
                        <a:pt x="437197" y="0"/>
                      </a:moveTo>
                      <a:lnTo>
                        <a:pt x="448246" y="0"/>
                      </a:lnTo>
                      <a:lnTo>
                        <a:pt x="448246" y="1125665"/>
                      </a:lnTo>
                      <a:lnTo>
                        <a:pt x="0" y="1125665"/>
                      </a:lnTo>
                      <a:lnTo>
                        <a:pt x="43719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" name="Forma Livre: Forma 9">
                  <a:extLst>
                    <a:ext uri="{FF2B5EF4-FFF2-40B4-BE49-F238E27FC236}">
                      <a16:creationId xmlns:a16="http://schemas.microsoft.com/office/drawing/2014/main" id="{D33645A0-A607-C54E-AFD1-E12BC7292B0B}"/>
                    </a:ext>
                  </a:extLst>
                </p:cNvPr>
                <p:cNvSpPr/>
                <p:nvPr/>
              </p:nvSpPr>
              <p:spPr>
                <a:xfrm>
                  <a:off x="11331293" y="6298705"/>
                  <a:ext cx="525255" cy="176479"/>
                </a:xfrm>
                <a:custGeom>
                  <a:avLst/>
                  <a:gdLst>
                    <a:gd name="connsiteX0" fmla="*/ 1187768 w 1688687"/>
                    <a:gd name="connsiteY0" fmla="*/ 278497 h 567376"/>
                    <a:gd name="connsiteX1" fmla="*/ 1681163 w 1688687"/>
                    <a:gd name="connsiteY1" fmla="*/ 167055 h 567376"/>
                    <a:gd name="connsiteX2" fmla="*/ 1688687 w 1688687"/>
                    <a:gd name="connsiteY2" fmla="*/ 174675 h 567376"/>
                    <a:gd name="connsiteX3" fmla="*/ 844391 w 1688687"/>
                    <a:gd name="connsiteY3" fmla="*/ 458996 h 567376"/>
                    <a:gd name="connsiteX4" fmla="*/ 841438 w 1688687"/>
                    <a:gd name="connsiteY4" fmla="*/ 457377 h 567376"/>
                    <a:gd name="connsiteX5" fmla="*/ 500920 w 1688687"/>
                    <a:gd name="connsiteY5" fmla="*/ 288879 h 567376"/>
                    <a:gd name="connsiteX6" fmla="*/ 7525 w 1688687"/>
                    <a:gd name="connsiteY6" fmla="*/ 400322 h 567376"/>
                    <a:gd name="connsiteX7" fmla="*/ 0 w 1688687"/>
                    <a:gd name="connsiteY7" fmla="*/ 392702 h 567376"/>
                    <a:gd name="connsiteX8" fmla="*/ 844296 w 1688687"/>
                    <a:gd name="connsiteY8" fmla="*/ 108381 h 567376"/>
                    <a:gd name="connsiteX9" fmla="*/ 847249 w 1688687"/>
                    <a:gd name="connsiteY9" fmla="*/ 109905 h 567376"/>
                    <a:gd name="connsiteX10" fmla="*/ 1187768 w 1688687"/>
                    <a:gd name="connsiteY10" fmla="*/ 278402 h 567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88687" h="567376">
                      <a:moveTo>
                        <a:pt x="1187768" y="278497"/>
                      </a:moveTo>
                      <a:cubicBezTo>
                        <a:pt x="1357789" y="333171"/>
                        <a:pt x="1423226" y="352602"/>
                        <a:pt x="1681163" y="167055"/>
                      </a:cubicBezTo>
                      <a:cubicBezTo>
                        <a:pt x="1683544" y="169722"/>
                        <a:pt x="1686020" y="172293"/>
                        <a:pt x="1688687" y="174675"/>
                      </a:cubicBezTo>
                      <a:cubicBezTo>
                        <a:pt x="1436942" y="632637"/>
                        <a:pt x="1175480" y="635494"/>
                        <a:pt x="844391" y="458996"/>
                      </a:cubicBezTo>
                      <a:lnTo>
                        <a:pt x="841438" y="457377"/>
                      </a:lnTo>
                      <a:cubicBezTo>
                        <a:pt x="728663" y="396893"/>
                        <a:pt x="624078" y="328503"/>
                        <a:pt x="500920" y="288879"/>
                      </a:cubicBezTo>
                      <a:cubicBezTo>
                        <a:pt x="330898" y="234206"/>
                        <a:pt x="265462" y="214775"/>
                        <a:pt x="7525" y="400322"/>
                      </a:cubicBezTo>
                      <a:cubicBezTo>
                        <a:pt x="5144" y="397655"/>
                        <a:pt x="2667" y="395083"/>
                        <a:pt x="0" y="392702"/>
                      </a:cubicBezTo>
                      <a:cubicBezTo>
                        <a:pt x="251746" y="-65260"/>
                        <a:pt x="513207" y="-68118"/>
                        <a:pt x="844296" y="108381"/>
                      </a:cubicBezTo>
                      <a:lnTo>
                        <a:pt x="847249" y="109905"/>
                      </a:lnTo>
                      <a:cubicBezTo>
                        <a:pt x="960025" y="170388"/>
                        <a:pt x="1064609" y="238778"/>
                        <a:pt x="1187768" y="278402"/>
                      </a:cubicBezTo>
                    </a:path>
                  </a:pathLst>
                </a:custGeom>
                <a:solidFill>
                  <a:srgbClr val="FBB914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" name="Forma Livre: Forma 10">
                  <a:extLst>
                    <a:ext uri="{FF2B5EF4-FFF2-40B4-BE49-F238E27FC236}">
                      <a16:creationId xmlns:a16="http://schemas.microsoft.com/office/drawing/2014/main" id="{7610FF39-1D5E-E8DC-DC8B-DAF83E5DDF7D}"/>
                    </a:ext>
                  </a:extLst>
                </p:cNvPr>
                <p:cNvSpPr/>
                <p:nvPr/>
              </p:nvSpPr>
              <p:spPr>
                <a:xfrm>
                  <a:off x="11363822" y="6177942"/>
                  <a:ext cx="372531" cy="350130"/>
                </a:xfrm>
                <a:custGeom>
                  <a:avLst/>
                  <a:gdLst>
                    <a:gd name="connsiteX0" fmla="*/ 757142 w 1197673"/>
                    <a:gd name="connsiteY0" fmla="*/ 0 h 1125664"/>
                    <a:gd name="connsiteX1" fmla="*/ 1197674 w 1197673"/>
                    <a:gd name="connsiteY1" fmla="*/ 0 h 1125664"/>
                    <a:gd name="connsiteX2" fmla="*/ 448437 w 1197673"/>
                    <a:gd name="connsiteY2" fmla="*/ 1125665 h 1125664"/>
                    <a:gd name="connsiteX3" fmla="*/ 0 w 1197673"/>
                    <a:gd name="connsiteY3" fmla="*/ 1125665 h 1125664"/>
                    <a:gd name="connsiteX4" fmla="*/ 757142 w 1197673"/>
                    <a:gd name="connsiteY4" fmla="*/ 0 h 112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7673" h="1125664">
                      <a:moveTo>
                        <a:pt x="757142" y="0"/>
                      </a:moveTo>
                      <a:lnTo>
                        <a:pt x="1197674" y="0"/>
                      </a:lnTo>
                      <a:lnTo>
                        <a:pt x="448437" y="1125665"/>
                      </a:lnTo>
                      <a:lnTo>
                        <a:pt x="0" y="1125665"/>
                      </a:lnTo>
                      <a:lnTo>
                        <a:pt x="75714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32" name="Retângulo 31">
            <a:extLst>
              <a:ext uri="{FF2B5EF4-FFF2-40B4-BE49-F238E27FC236}">
                <a16:creationId xmlns:a16="http://schemas.microsoft.com/office/drawing/2014/main" id="{2909C483-177B-6E52-61D6-D73A283FA68D}"/>
              </a:ext>
            </a:extLst>
          </p:cNvPr>
          <p:cNvSpPr/>
          <p:nvPr/>
        </p:nvSpPr>
        <p:spPr>
          <a:xfrm>
            <a:off x="-10437" y="6741368"/>
            <a:ext cx="12212875" cy="116632"/>
          </a:xfrm>
          <a:prstGeom prst="rect">
            <a:avLst/>
          </a:prstGeom>
          <a:solidFill>
            <a:srgbClr val="033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8B928D68-7AB2-0A37-7413-BE84C9684F1E}"/>
              </a:ext>
            </a:extLst>
          </p:cNvPr>
          <p:cNvCxnSpPr>
            <a:cxnSpLocks/>
          </p:cNvCxnSpPr>
          <p:nvPr/>
        </p:nvCxnSpPr>
        <p:spPr>
          <a:xfrm>
            <a:off x="1138393" y="1187341"/>
            <a:ext cx="0" cy="1194517"/>
          </a:xfrm>
          <a:prstGeom prst="line">
            <a:avLst/>
          </a:prstGeom>
          <a:ln>
            <a:solidFill>
              <a:srgbClr val="009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D2D5DF5B-9B37-6348-D744-E6EEF9153C76}"/>
              </a:ext>
            </a:extLst>
          </p:cNvPr>
          <p:cNvCxnSpPr>
            <a:cxnSpLocks/>
          </p:cNvCxnSpPr>
          <p:nvPr/>
        </p:nvCxnSpPr>
        <p:spPr>
          <a:xfrm flipV="1">
            <a:off x="1138393" y="815871"/>
            <a:ext cx="0" cy="576064"/>
          </a:xfrm>
          <a:prstGeom prst="line">
            <a:avLst/>
          </a:prstGeom>
          <a:ln w="50800">
            <a:solidFill>
              <a:srgbClr val="009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FA41F27C-0408-8293-3212-0FF8A0FB0DCD}"/>
              </a:ext>
            </a:extLst>
          </p:cNvPr>
          <p:cNvSpPr txBox="1"/>
          <p:nvPr/>
        </p:nvSpPr>
        <p:spPr>
          <a:xfrm>
            <a:off x="2062849" y="638453"/>
            <a:ext cx="8805745" cy="748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pt-BR" sz="2000" b="1" dirty="0">
                <a:gradFill>
                  <a:gsLst>
                    <a:gs pos="0">
                      <a:srgbClr val="096C36"/>
                    </a:gs>
                    <a:gs pos="100000">
                      <a:srgbClr val="14A229"/>
                    </a:gs>
                  </a:gsLst>
                  <a:lin ang="19800000" scaled="0"/>
                </a:gradFill>
                <a:latin typeface="Montserrat" panose="00000500000000000000" pitchFamily="2" charset="0"/>
                <a:cs typeface="Poppins" panose="00000500000000000000" pitchFamily="2" charset="0"/>
              </a:rPr>
              <a:t>A PARTICIPAÇÃO DO FNO É RELEVANTE EM CADA ESTADO DO NORTE DO PAÍS.</a:t>
            </a:r>
            <a:endParaRPr lang="pt-BR" sz="2000" dirty="0">
              <a:solidFill>
                <a:srgbClr val="6B6A6A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4" name="Gráfico 33">
            <a:extLst>
              <a:ext uri="{FF2B5EF4-FFF2-40B4-BE49-F238E27FC236}">
                <a16:creationId xmlns:a16="http://schemas.microsoft.com/office/drawing/2014/main" id="{C1D9E65A-8BB4-7B83-3ABB-937BBC45D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6642" y="688633"/>
            <a:ext cx="465631" cy="640243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B6DDB769-E099-A07D-DE34-077BEF0A0A40}"/>
              </a:ext>
            </a:extLst>
          </p:cNvPr>
          <p:cNvSpPr txBox="1"/>
          <p:nvPr/>
        </p:nvSpPr>
        <p:spPr>
          <a:xfrm>
            <a:off x="1388590" y="1564995"/>
            <a:ext cx="7182217" cy="47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Aplicados pelo </a:t>
            </a:r>
            <a:r>
              <a:rPr lang="pt-BR" sz="2400" b="1" dirty="0">
                <a:solidFill>
                  <a:srgbClr val="0D7D35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BANCO DA AMAZÔNIA</a:t>
            </a:r>
            <a:endParaRPr lang="pt-BR" b="1" dirty="0">
              <a:solidFill>
                <a:srgbClr val="0D7D35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9" name="Imagem 128">
            <a:extLst>
              <a:ext uri="{FF2B5EF4-FFF2-40B4-BE49-F238E27FC236}">
                <a16:creationId xmlns:a16="http://schemas.microsoft.com/office/drawing/2014/main" id="{5C07A343-3732-23AE-CB0E-1F3FEFD280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31"/>
          <a:stretch/>
        </p:blipFill>
        <p:spPr>
          <a:xfrm>
            <a:off x="512531" y="2071378"/>
            <a:ext cx="5229856" cy="5092351"/>
          </a:xfrm>
          <a:prstGeom prst="rect">
            <a:avLst/>
          </a:prstGeom>
        </p:spPr>
      </p:pic>
      <p:pic>
        <p:nvPicPr>
          <p:cNvPr id="130" name="Imagem 129" descr="Fundo preto com letras vermelhas&#10;&#10;Descrição gerada automaticamente">
            <a:extLst>
              <a:ext uri="{FF2B5EF4-FFF2-40B4-BE49-F238E27FC236}">
                <a16:creationId xmlns:a16="http://schemas.microsoft.com/office/drawing/2014/main" id="{9ACABE27-90E8-E1F2-0114-C4745DDC20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45" b="45802"/>
          <a:stretch/>
        </p:blipFill>
        <p:spPr>
          <a:xfrm>
            <a:off x="514431" y="2067927"/>
            <a:ext cx="4277973" cy="2759975"/>
          </a:xfrm>
          <a:prstGeom prst="rect">
            <a:avLst/>
          </a:prstGeom>
        </p:spPr>
      </p:pic>
      <p:grpSp>
        <p:nvGrpSpPr>
          <p:cNvPr id="131" name="Agrupar 130">
            <a:extLst>
              <a:ext uri="{FF2B5EF4-FFF2-40B4-BE49-F238E27FC236}">
                <a16:creationId xmlns:a16="http://schemas.microsoft.com/office/drawing/2014/main" id="{E0070F23-BEA4-BC57-0948-2607F1D96990}"/>
              </a:ext>
            </a:extLst>
          </p:cNvPr>
          <p:cNvGrpSpPr/>
          <p:nvPr/>
        </p:nvGrpSpPr>
        <p:grpSpPr>
          <a:xfrm>
            <a:off x="658990" y="3302713"/>
            <a:ext cx="550004" cy="439626"/>
            <a:chOff x="911488" y="805477"/>
            <a:chExt cx="2886987" cy="2307609"/>
          </a:xfrm>
        </p:grpSpPr>
        <p:pic>
          <p:nvPicPr>
            <p:cNvPr id="132" name="Imagem 131">
              <a:extLst>
                <a:ext uri="{FF2B5EF4-FFF2-40B4-BE49-F238E27FC236}">
                  <a16:creationId xmlns:a16="http://schemas.microsoft.com/office/drawing/2014/main" id="{F100852F-2DB3-40A6-1C2E-86C6BCFD9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2" t="11158" r="29664" b="5368"/>
            <a:stretch/>
          </p:blipFill>
          <p:spPr>
            <a:xfrm rot="10800000">
              <a:off x="911488" y="2233799"/>
              <a:ext cx="2833271" cy="879287"/>
            </a:xfrm>
            <a:prstGeom prst="ellipse">
              <a:avLst/>
            </a:prstGeom>
          </p:spPr>
        </p:pic>
        <p:pic>
          <p:nvPicPr>
            <p:cNvPr id="133" name="Imagem 132" descr="Imagem digital fictícia de planeta com fundo preto&#10;&#10;Descrição gerada automaticamente com confiança baixa">
              <a:extLst>
                <a:ext uri="{FF2B5EF4-FFF2-40B4-BE49-F238E27FC236}">
                  <a16:creationId xmlns:a16="http://schemas.microsoft.com/office/drawing/2014/main" id="{32CE4C9F-AEDA-5147-C9F1-AD709025A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3" t="14844" r="30193" b="13547"/>
            <a:stretch/>
          </p:blipFill>
          <p:spPr>
            <a:xfrm>
              <a:off x="1887479" y="805477"/>
              <a:ext cx="1910996" cy="1943101"/>
            </a:xfrm>
            <a:prstGeom prst="rect">
              <a:avLst/>
            </a:prstGeom>
          </p:spPr>
        </p:pic>
      </p:grpSp>
      <p:grpSp>
        <p:nvGrpSpPr>
          <p:cNvPr id="134" name="Agrupar 133">
            <a:extLst>
              <a:ext uri="{FF2B5EF4-FFF2-40B4-BE49-F238E27FC236}">
                <a16:creationId xmlns:a16="http://schemas.microsoft.com/office/drawing/2014/main" id="{10BF2980-0951-D978-A804-D65C31D8DC0C}"/>
              </a:ext>
            </a:extLst>
          </p:cNvPr>
          <p:cNvGrpSpPr/>
          <p:nvPr/>
        </p:nvGrpSpPr>
        <p:grpSpPr>
          <a:xfrm>
            <a:off x="1757331" y="3681611"/>
            <a:ext cx="550004" cy="439626"/>
            <a:chOff x="911488" y="805477"/>
            <a:chExt cx="2886987" cy="2307609"/>
          </a:xfrm>
        </p:grpSpPr>
        <p:pic>
          <p:nvPicPr>
            <p:cNvPr id="135" name="Imagem 134">
              <a:extLst>
                <a:ext uri="{FF2B5EF4-FFF2-40B4-BE49-F238E27FC236}">
                  <a16:creationId xmlns:a16="http://schemas.microsoft.com/office/drawing/2014/main" id="{D5380A0A-DB0B-B555-932E-F77C1F1DC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2" t="11158" r="29664" b="5368"/>
            <a:stretch/>
          </p:blipFill>
          <p:spPr>
            <a:xfrm rot="10800000">
              <a:off x="911488" y="2233799"/>
              <a:ext cx="2833271" cy="879287"/>
            </a:xfrm>
            <a:prstGeom prst="ellipse">
              <a:avLst/>
            </a:prstGeom>
          </p:spPr>
        </p:pic>
        <p:pic>
          <p:nvPicPr>
            <p:cNvPr id="136" name="Imagem 135" descr="Imagem digital fictícia de planeta com fundo preto&#10;&#10;Descrição gerada automaticamente com confiança baixa">
              <a:extLst>
                <a:ext uri="{FF2B5EF4-FFF2-40B4-BE49-F238E27FC236}">
                  <a16:creationId xmlns:a16="http://schemas.microsoft.com/office/drawing/2014/main" id="{FA6E5268-24C5-8130-DE54-A35BB4417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3" t="14844" r="30193" b="13547"/>
            <a:stretch/>
          </p:blipFill>
          <p:spPr>
            <a:xfrm>
              <a:off x="1887479" y="805477"/>
              <a:ext cx="1910996" cy="1943101"/>
            </a:xfrm>
            <a:prstGeom prst="rect">
              <a:avLst/>
            </a:prstGeom>
          </p:spPr>
        </p:pic>
      </p:grpSp>
      <p:grpSp>
        <p:nvGrpSpPr>
          <p:cNvPr id="137" name="Agrupar 136">
            <a:extLst>
              <a:ext uri="{FF2B5EF4-FFF2-40B4-BE49-F238E27FC236}">
                <a16:creationId xmlns:a16="http://schemas.microsoft.com/office/drawing/2014/main" id="{E3B9F531-6917-893E-481B-7284ED8F0F2E}"/>
              </a:ext>
            </a:extLst>
          </p:cNvPr>
          <p:cNvGrpSpPr/>
          <p:nvPr/>
        </p:nvGrpSpPr>
        <p:grpSpPr>
          <a:xfrm>
            <a:off x="1130840" y="3467556"/>
            <a:ext cx="550004" cy="439626"/>
            <a:chOff x="911488" y="805477"/>
            <a:chExt cx="2886987" cy="2307609"/>
          </a:xfrm>
        </p:grpSpPr>
        <p:pic>
          <p:nvPicPr>
            <p:cNvPr id="138" name="Imagem 137">
              <a:extLst>
                <a:ext uri="{FF2B5EF4-FFF2-40B4-BE49-F238E27FC236}">
                  <a16:creationId xmlns:a16="http://schemas.microsoft.com/office/drawing/2014/main" id="{8C72360C-BD90-B400-A3A7-C145877160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2" t="11158" r="29664" b="5368"/>
            <a:stretch/>
          </p:blipFill>
          <p:spPr>
            <a:xfrm rot="10800000">
              <a:off x="911488" y="2233799"/>
              <a:ext cx="2833271" cy="879287"/>
            </a:xfrm>
            <a:prstGeom prst="ellipse">
              <a:avLst/>
            </a:prstGeom>
          </p:spPr>
        </p:pic>
        <p:pic>
          <p:nvPicPr>
            <p:cNvPr id="139" name="Imagem 138" descr="Imagem digital fictícia de planeta com fundo preto&#10;&#10;Descrição gerada automaticamente com confiança baixa">
              <a:extLst>
                <a:ext uri="{FF2B5EF4-FFF2-40B4-BE49-F238E27FC236}">
                  <a16:creationId xmlns:a16="http://schemas.microsoft.com/office/drawing/2014/main" id="{F744DB13-D0E0-40F9-A67C-42AC227A0F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3" t="14844" r="30193" b="13547"/>
            <a:stretch/>
          </p:blipFill>
          <p:spPr>
            <a:xfrm>
              <a:off x="1887479" y="805477"/>
              <a:ext cx="1910996" cy="1943101"/>
            </a:xfrm>
            <a:prstGeom prst="rect">
              <a:avLst/>
            </a:prstGeom>
          </p:spPr>
        </p:pic>
      </p:grpSp>
      <p:grpSp>
        <p:nvGrpSpPr>
          <p:cNvPr id="140" name="Agrupar 139">
            <a:extLst>
              <a:ext uri="{FF2B5EF4-FFF2-40B4-BE49-F238E27FC236}">
                <a16:creationId xmlns:a16="http://schemas.microsoft.com/office/drawing/2014/main" id="{1AE6549C-4A55-0D0F-4993-C0DD255D2127}"/>
              </a:ext>
            </a:extLst>
          </p:cNvPr>
          <p:cNvGrpSpPr/>
          <p:nvPr/>
        </p:nvGrpSpPr>
        <p:grpSpPr>
          <a:xfrm>
            <a:off x="2966992" y="3942590"/>
            <a:ext cx="550004" cy="439626"/>
            <a:chOff x="911488" y="805477"/>
            <a:chExt cx="2886987" cy="2307609"/>
          </a:xfrm>
        </p:grpSpPr>
        <p:pic>
          <p:nvPicPr>
            <p:cNvPr id="141" name="Imagem 140">
              <a:extLst>
                <a:ext uri="{FF2B5EF4-FFF2-40B4-BE49-F238E27FC236}">
                  <a16:creationId xmlns:a16="http://schemas.microsoft.com/office/drawing/2014/main" id="{A6EE4D03-4AF4-5989-C6E5-B55D8DC2B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2" t="11158" r="29664" b="5368"/>
            <a:stretch/>
          </p:blipFill>
          <p:spPr>
            <a:xfrm rot="10800000">
              <a:off x="911488" y="2233799"/>
              <a:ext cx="2833271" cy="879287"/>
            </a:xfrm>
            <a:prstGeom prst="ellipse">
              <a:avLst/>
            </a:prstGeom>
          </p:spPr>
        </p:pic>
        <p:pic>
          <p:nvPicPr>
            <p:cNvPr id="142" name="Imagem 141" descr="Imagem digital fictícia de planeta com fundo preto&#10;&#10;Descrição gerada automaticamente com confiança baixa">
              <a:extLst>
                <a:ext uri="{FF2B5EF4-FFF2-40B4-BE49-F238E27FC236}">
                  <a16:creationId xmlns:a16="http://schemas.microsoft.com/office/drawing/2014/main" id="{94065609-FDEB-832E-5936-E1C2B0330C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3" t="14844" r="30193" b="13547"/>
            <a:stretch/>
          </p:blipFill>
          <p:spPr>
            <a:xfrm>
              <a:off x="1887479" y="805477"/>
              <a:ext cx="1910996" cy="1943101"/>
            </a:xfrm>
            <a:prstGeom prst="rect">
              <a:avLst/>
            </a:prstGeom>
          </p:spPr>
        </p:pic>
      </p:grpSp>
      <p:grpSp>
        <p:nvGrpSpPr>
          <p:cNvPr id="143" name="Agrupar 142">
            <a:extLst>
              <a:ext uri="{FF2B5EF4-FFF2-40B4-BE49-F238E27FC236}">
                <a16:creationId xmlns:a16="http://schemas.microsoft.com/office/drawing/2014/main" id="{B46794D7-C57F-A724-2D77-8950720AC0DB}"/>
              </a:ext>
            </a:extLst>
          </p:cNvPr>
          <p:cNvGrpSpPr/>
          <p:nvPr/>
        </p:nvGrpSpPr>
        <p:grpSpPr>
          <a:xfrm>
            <a:off x="2505495" y="3649683"/>
            <a:ext cx="550004" cy="439626"/>
            <a:chOff x="911488" y="805477"/>
            <a:chExt cx="2886987" cy="2307609"/>
          </a:xfrm>
        </p:grpSpPr>
        <p:pic>
          <p:nvPicPr>
            <p:cNvPr id="144" name="Imagem 143">
              <a:extLst>
                <a:ext uri="{FF2B5EF4-FFF2-40B4-BE49-F238E27FC236}">
                  <a16:creationId xmlns:a16="http://schemas.microsoft.com/office/drawing/2014/main" id="{B4B9C466-6110-0F56-4381-00B02F7B0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2" t="11158" r="29664" b="5368"/>
            <a:stretch/>
          </p:blipFill>
          <p:spPr>
            <a:xfrm rot="10800000">
              <a:off x="911488" y="2233799"/>
              <a:ext cx="2833271" cy="879287"/>
            </a:xfrm>
            <a:prstGeom prst="ellipse">
              <a:avLst/>
            </a:prstGeom>
          </p:spPr>
        </p:pic>
        <p:pic>
          <p:nvPicPr>
            <p:cNvPr id="145" name="Imagem 144" descr="Imagem digital fictícia de planeta com fundo preto&#10;&#10;Descrição gerada automaticamente com confiança baixa">
              <a:extLst>
                <a:ext uri="{FF2B5EF4-FFF2-40B4-BE49-F238E27FC236}">
                  <a16:creationId xmlns:a16="http://schemas.microsoft.com/office/drawing/2014/main" id="{57B43A6C-28F8-5478-047D-C3EB0E654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3" t="14844" r="30193" b="13547"/>
            <a:stretch/>
          </p:blipFill>
          <p:spPr>
            <a:xfrm>
              <a:off x="1887479" y="805477"/>
              <a:ext cx="1910996" cy="1943101"/>
            </a:xfrm>
            <a:prstGeom prst="rect">
              <a:avLst/>
            </a:prstGeom>
          </p:spPr>
        </p:pic>
      </p:grpSp>
      <p:grpSp>
        <p:nvGrpSpPr>
          <p:cNvPr id="146" name="Agrupar 145">
            <a:extLst>
              <a:ext uri="{FF2B5EF4-FFF2-40B4-BE49-F238E27FC236}">
                <a16:creationId xmlns:a16="http://schemas.microsoft.com/office/drawing/2014/main" id="{EDF37D60-EE17-5C90-0F21-4EC7713AF139}"/>
              </a:ext>
            </a:extLst>
          </p:cNvPr>
          <p:cNvGrpSpPr/>
          <p:nvPr/>
        </p:nvGrpSpPr>
        <p:grpSpPr>
          <a:xfrm>
            <a:off x="2766879" y="2955365"/>
            <a:ext cx="550004" cy="439626"/>
            <a:chOff x="911488" y="805477"/>
            <a:chExt cx="2886987" cy="2307609"/>
          </a:xfrm>
        </p:grpSpPr>
        <p:pic>
          <p:nvPicPr>
            <p:cNvPr id="147" name="Imagem 146">
              <a:extLst>
                <a:ext uri="{FF2B5EF4-FFF2-40B4-BE49-F238E27FC236}">
                  <a16:creationId xmlns:a16="http://schemas.microsoft.com/office/drawing/2014/main" id="{D167E041-AA0B-A606-CC3A-CC22790A34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2" t="11158" r="29664" b="5368"/>
            <a:stretch/>
          </p:blipFill>
          <p:spPr>
            <a:xfrm rot="10800000">
              <a:off x="911488" y="2233799"/>
              <a:ext cx="2833271" cy="879287"/>
            </a:xfrm>
            <a:prstGeom prst="ellipse">
              <a:avLst/>
            </a:prstGeom>
          </p:spPr>
        </p:pic>
        <p:pic>
          <p:nvPicPr>
            <p:cNvPr id="148" name="Imagem 147" descr="Imagem digital fictícia de planeta com fundo preto&#10;&#10;Descrição gerada automaticamente com confiança baixa">
              <a:extLst>
                <a:ext uri="{FF2B5EF4-FFF2-40B4-BE49-F238E27FC236}">
                  <a16:creationId xmlns:a16="http://schemas.microsoft.com/office/drawing/2014/main" id="{AE9B38C3-B454-1C46-FD26-C2369F2A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3" t="14844" r="30193" b="13547"/>
            <a:stretch/>
          </p:blipFill>
          <p:spPr>
            <a:xfrm>
              <a:off x="1887479" y="805477"/>
              <a:ext cx="1910996" cy="1943101"/>
            </a:xfrm>
            <a:prstGeom prst="rect">
              <a:avLst/>
            </a:prstGeom>
          </p:spPr>
        </p:pic>
      </p:grpSp>
      <p:grpSp>
        <p:nvGrpSpPr>
          <p:cNvPr id="149" name="Agrupar 148">
            <a:extLst>
              <a:ext uri="{FF2B5EF4-FFF2-40B4-BE49-F238E27FC236}">
                <a16:creationId xmlns:a16="http://schemas.microsoft.com/office/drawing/2014/main" id="{B0C80D2F-1C8E-E53B-C508-7F08CFD3D047}"/>
              </a:ext>
            </a:extLst>
          </p:cNvPr>
          <p:cNvGrpSpPr/>
          <p:nvPr/>
        </p:nvGrpSpPr>
        <p:grpSpPr>
          <a:xfrm>
            <a:off x="1490413" y="3140456"/>
            <a:ext cx="550004" cy="439626"/>
            <a:chOff x="911488" y="805477"/>
            <a:chExt cx="2886987" cy="2307609"/>
          </a:xfrm>
        </p:grpSpPr>
        <p:pic>
          <p:nvPicPr>
            <p:cNvPr id="150" name="Imagem 149">
              <a:extLst>
                <a:ext uri="{FF2B5EF4-FFF2-40B4-BE49-F238E27FC236}">
                  <a16:creationId xmlns:a16="http://schemas.microsoft.com/office/drawing/2014/main" id="{2040B4B2-2F91-4583-0437-07BABB5FE4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2" t="11158" r="29664" b="5368"/>
            <a:stretch/>
          </p:blipFill>
          <p:spPr>
            <a:xfrm rot="10800000">
              <a:off x="911488" y="2233799"/>
              <a:ext cx="2833271" cy="879287"/>
            </a:xfrm>
            <a:prstGeom prst="ellipse">
              <a:avLst/>
            </a:prstGeom>
          </p:spPr>
        </p:pic>
        <p:pic>
          <p:nvPicPr>
            <p:cNvPr id="151" name="Imagem 150" descr="Imagem digital fictícia de planeta com fundo preto&#10;&#10;Descrição gerada automaticamente com confiança baixa">
              <a:extLst>
                <a:ext uri="{FF2B5EF4-FFF2-40B4-BE49-F238E27FC236}">
                  <a16:creationId xmlns:a16="http://schemas.microsoft.com/office/drawing/2014/main" id="{35C98A02-D079-EED9-A81D-72E5984646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3" t="14844" r="30193" b="13547"/>
            <a:stretch/>
          </p:blipFill>
          <p:spPr>
            <a:xfrm>
              <a:off x="1887479" y="805477"/>
              <a:ext cx="1910996" cy="1943101"/>
            </a:xfrm>
            <a:prstGeom prst="rect">
              <a:avLst/>
            </a:prstGeom>
          </p:spPr>
        </p:pic>
      </p:grpSp>
      <p:grpSp>
        <p:nvGrpSpPr>
          <p:cNvPr id="152" name="Agrupar 151">
            <a:extLst>
              <a:ext uri="{FF2B5EF4-FFF2-40B4-BE49-F238E27FC236}">
                <a16:creationId xmlns:a16="http://schemas.microsoft.com/office/drawing/2014/main" id="{CE4170F1-02C5-3EC1-6CCE-B27A39F49C81}"/>
              </a:ext>
            </a:extLst>
          </p:cNvPr>
          <p:cNvGrpSpPr/>
          <p:nvPr/>
        </p:nvGrpSpPr>
        <p:grpSpPr>
          <a:xfrm>
            <a:off x="3764159" y="3411626"/>
            <a:ext cx="550004" cy="439626"/>
            <a:chOff x="911488" y="805477"/>
            <a:chExt cx="2886987" cy="2307609"/>
          </a:xfrm>
        </p:grpSpPr>
        <p:pic>
          <p:nvPicPr>
            <p:cNvPr id="153" name="Imagem 152">
              <a:extLst>
                <a:ext uri="{FF2B5EF4-FFF2-40B4-BE49-F238E27FC236}">
                  <a16:creationId xmlns:a16="http://schemas.microsoft.com/office/drawing/2014/main" id="{FB73AC48-64F1-A609-2D3D-4C3CD11CE8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2" t="11158" r="29664" b="5368"/>
            <a:stretch/>
          </p:blipFill>
          <p:spPr>
            <a:xfrm rot="10800000">
              <a:off x="911488" y="2233799"/>
              <a:ext cx="2833271" cy="879287"/>
            </a:xfrm>
            <a:prstGeom prst="ellipse">
              <a:avLst/>
            </a:prstGeom>
          </p:spPr>
        </p:pic>
        <p:pic>
          <p:nvPicPr>
            <p:cNvPr id="154" name="Imagem 153" descr="Imagem digital fictícia de planeta com fundo preto&#10;&#10;Descrição gerada automaticamente com confiança baixa">
              <a:extLst>
                <a:ext uri="{FF2B5EF4-FFF2-40B4-BE49-F238E27FC236}">
                  <a16:creationId xmlns:a16="http://schemas.microsoft.com/office/drawing/2014/main" id="{EE60D9DE-322F-67AC-CB87-40187E827C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3" t="14844" r="30193" b="13547"/>
            <a:stretch/>
          </p:blipFill>
          <p:spPr>
            <a:xfrm>
              <a:off x="1887479" y="805477"/>
              <a:ext cx="1910996" cy="1943101"/>
            </a:xfrm>
            <a:prstGeom prst="rect">
              <a:avLst/>
            </a:prstGeom>
          </p:spPr>
        </p:pic>
      </p:grpSp>
      <p:grpSp>
        <p:nvGrpSpPr>
          <p:cNvPr id="155" name="Agrupar 154">
            <a:extLst>
              <a:ext uri="{FF2B5EF4-FFF2-40B4-BE49-F238E27FC236}">
                <a16:creationId xmlns:a16="http://schemas.microsoft.com/office/drawing/2014/main" id="{1ECF3038-B882-1E57-3A1C-CEEE7B0C0C1F}"/>
              </a:ext>
            </a:extLst>
          </p:cNvPr>
          <p:cNvGrpSpPr/>
          <p:nvPr/>
        </p:nvGrpSpPr>
        <p:grpSpPr>
          <a:xfrm>
            <a:off x="3399592" y="3600264"/>
            <a:ext cx="550004" cy="439626"/>
            <a:chOff x="911488" y="805477"/>
            <a:chExt cx="2886987" cy="2307609"/>
          </a:xfrm>
        </p:grpSpPr>
        <p:pic>
          <p:nvPicPr>
            <p:cNvPr id="156" name="Imagem 155">
              <a:extLst>
                <a:ext uri="{FF2B5EF4-FFF2-40B4-BE49-F238E27FC236}">
                  <a16:creationId xmlns:a16="http://schemas.microsoft.com/office/drawing/2014/main" id="{047696CA-A83A-F0A9-D037-A7114823A8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2" t="11158" r="29664" b="5368"/>
            <a:stretch/>
          </p:blipFill>
          <p:spPr>
            <a:xfrm rot="10800000">
              <a:off x="911488" y="2233799"/>
              <a:ext cx="2833271" cy="879287"/>
            </a:xfrm>
            <a:prstGeom prst="ellipse">
              <a:avLst/>
            </a:prstGeom>
          </p:spPr>
        </p:pic>
        <p:pic>
          <p:nvPicPr>
            <p:cNvPr id="157" name="Imagem 156" descr="Imagem digital fictícia de planeta com fundo preto&#10;&#10;Descrição gerada automaticamente com confiança baixa">
              <a:extLst>
                <a:ext uri="{FF2B5EF4-FFF2-40B4-BE49-F238E27FC236}">
                  <a16:creationId xmlns:a16="http://schemas.microsoft.com/office/drawing/2014/main" id="{39576550-E57F-9332-E112-4B3CA86438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3" t="14844" r="30193" b="13547"/>
            <a:stretch/>
          </p:blipFill>
          <p:spPr>
            <a:xfrm>
              <a:off x="1887479" y="805477"/>
              <a:ext cx="1910996" cy="1943101"/>
            </a:xfrm>
            <a:prstGeom prst="rect">
              <a:avLst/>
            </a:prstGeom>
          </p:spPr>
        </p:pic>
      </p:grpSp>
      <p:grpSp>
        <p:nvGrpSpPr>
          <p:cNvPr id="158" name="Agrupar 157">
            <a:extLst>
              <a:ext uri="{FF2B5EF4-FFF2-40B4-BE49-F238E27FC236}">
                <a16:creationId xmlns:a16="http://schemas.microsoft.com/office/drawing/2014/main" id="{25F9E2E4-22CB-AE6A-5ACE-BCD93D1BAAED}"/>
              </a:ext>
            </a:extLst>
          </p:cNvPr>
          <p:cNvGrpSpPr/>
          <p:nvPr/>
        </p:nvGrpSpPr>
        <p:grpSpPr>
          <a:xfrm>
            <a:off x="3949787" y="2855601"/>
            <a:ext cx="550004" cy="439626"/>
            <a:chOff x="911488" y="805477"/>
            <a:chExt cx="2886987" cy="2307609"/>
          </a:xfrm>
        </p:grpSpPr>
        <p:pic>
          <p:nvPicPr>
            <p:cNvPr id="159" name="Imagem 158">
              <a:extLst>
                <a:ext uri="{FF2B5EF4-FFF2-40B4-BE49-F238E27FC236}">
                  <a16:creationId xmlns:a16="http://schemas.microsoft.com/office/drawing/2014/main" id="{2A957A60-62DE-5F96-030A-EB61654A47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2" t="11158" r="29664" b="5368"/>
            <a:stretch/>
          </p:blipFill>
          <p:spPr>
            <a:xfrm rot="10800000">
              <a:off x="911488" y="2233799"/>
              <a:ext cx="2833271" cy="879287"/>
            </a:xfrm>
            <a:prstGeom prst="ellipse">
              <a:avLst/>
            </a:prstGeom>
          </p:spPr>
        </p:pic>
        <p:pic>
          <p:nvPicPr>
            <p:cNvPr id="160" name="Imagem 159" descr="Imagem digital fictícia de planeta com fundo preto&#10;&#10;Descrição gerada automaticamente com confiança baixa">
              <a:extLst>
                <a:ext uri="{FF2B5EF4-FFF2-40B4-BE49-F238E27FC236}">
                  <a16:creationId xmlns:a16="http://schemas.microsoft.com/office/drawing/2014/main" id="{21FE1EDC-2425-29E4-C082-F25F586E56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3" t="14844" r="30193" b="13547"/>
            <a:stretch/>
          </p:blipFill>
          <p:spPr>
            <a:xfrm>
              <a:off x="1887479" y="805477"/>
              <a:ext cx="1910996" cy="1943101"/>
            </a:xfrm>
            <a:prstGeom prst="rect">
              <a:avLst/>
            </a:prstGeom>
          </p:spPr>
        </p:pic>
      </p:grpSp>
      <p:grpSp>
        <p:nvGrpSpPr>
          <p:cNvPr id="161" name="Agrupar 160">
            <a:extLst>
              <a:ext uri="{FF2B5EF4-FFF2-40B4-BE49-F238E27FC236}">
                <a16:creationId xmlns:a16="http://schemas.microsoft.com/office/drawing/2014/main" id="{07B169B7-AA18-E7D1-9FCF-E602DA155D31}"/>
              </a:ext>
            </a:extLst>
          </p:cNvPr>
          <p:cNvGrpSpPr/>
          <p:nvPr/>
        </p:nvGrpSpPr>
        <p:grpSpPr>
          <a:xfrm>
            <a:off x="3311235" y="3116371"/>
            <a:ext cx="550004" cy="439626"/>
            <a:chOff x="911488" y="805477"/>
            <a:chExt cx="2886987" cy="2307609"/>
          </a:xfrm>
        </p:grpSpPr>
        <p:pic>
          <p:nvPicPr>
            <p:cNvPr id="162" name="Imagem 161">
              <a:extLst>
                <a:ext uri="{FF2B5EF4-FFF2-40B4-BE49-F238E27FC236}">
                  <a16:creationId xmlns:a16="http://schemas.microsoft.com/office/drawing/2014/main" id="{8CFBD6AF-352D-287C-A4D3-0314961A7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2" t="11158" r="29664" b="5368"/>
            <a:stretch/>
          </p:blipFill>
          <p:spPr>
            <a:xfrm rot="10800000">
              <a:off x="911488" y="2233799"/>
              <a:ext cx="2833271" cy="879287"/>
            </a:xfrm>
            <a:prstGeom prst="ellipse">
              <a:avLst/>
            </a:prstGeom>
          </p:spPr>
        </p:pic>
        <p:pic>
          <p:nvPicPr>
            <p:cNvPr id="163" name="Imagem 162" descr="Imagem digital fictícia de planeta com fundo preto&#10;&#10;Descrição gerada automaticamente com confiança baixa">
              <a:extLst>
                <a:ext uri="{FF2B5EF4-FFF2-40B4-BE49-F238E27FC236}">
                  <a16:creationId xmlns:a16="http://schemas.microsoft.com/office/drawing/2014/main" id="{962ACCD7-CFE1-4D3B-B4DD-1C7A564C89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3" t="14844" r="30193" b="13547"/>
            <a:stretch/>
          </p:blipFill>
          <p:spPr>
            <a:xfrm>
              <a:off x="1887479" y="805477"/>
              <a:ext cx="1910996" cy="1943101"/>
            </a:xfrm>
            <a:prstGeom prst="rect">
              <a:avLst/>
            </a:prstGeom>
          </p:spPr>
        </p:pic>
      </p:grpSp>
      <p:grpSp>
        <p:nvGrpSpPr>
          <p:cNvPr id="164" name="Agrupar 163">
            <a:extLst>
              <a:ext uri="{FF2B5EF4-FFF2-40B4-BE49-F238E27FC236}">
                <a16:creationId xmlns:a16="http://schemas.microsoft.com/office/drawing/2014/main" id="{2EAB022A-B6D3-26A6-935B-F6C5B2366A66}"/>
              </a:ext>
            </a:extLst>
          </p:cNvPr>
          <p:cNvGrpSpPr/>
          <p:nvPr/>
        </p:nvGrpSpPr>
        <p:grpSpPr>
          <a:xfrm>
            <a:off x="2062850" y="3068710"/>
            <a:ext cx="550004" cy="439626"/>
            <a:chOff x="911488" y="805477"/>
            <a:chExt cx="2886987" cy="2307609"/>
          </a:xfrm>
        </p:grpSpPr>
        <p:pic>
          <p:nvPicPr>
            <p:cNvPr id="165" name="Imagem 164">
              <a:extLst>
                <a:ext uri="{FF2B5EF4-FFF2-40B4-BE49-F238E27FC236}">
                  <a16:creationId xmlns:a16="http://schemas.microsoft.com/office/drawing/2014/main" id="{F6FA1042-9B3C-44D3-DB8D-645331638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2" t="11158" r="29664" b="5368"/>
            <a:stretch/>
          </p:blipFill>
          <p:spPr>
            <a:xfrm rot="10800000">
              <a:off x="911488" y="2233799"/>
              <a:ext cx="2833271" cy="879287"/>
            </a:xfrm>
            <a:prstGeom prst="ellipse">
              <a:avLst/>
            </a:prstGeom>
          </p:spPr>
        </p:pic>
        <p:pic>
          <p:nvPicPr>
            <p:cNvPr id="166" name="Imagem 165" descr="Imagem digital fictícia de planeta com fundo preto&#10;&#10;Descrição gerada automaticamente com confiança baixa">
              <a:extLst>
                <a:ext uri="{FF2B5EF4-FFF2-40B4-BE49-F238E27FC236}">
                  <a16:creationId xmlns:a16="http://schemas.microsoft.com/office/drawing/2014/main" id="{C14A32E4-D957-1171-3D16-A84C1C206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3" t="14844" r="30193" b="13547"/>
            <a:stretch/>
          </p:blipFill>
          <p:spPr>
            <a:xfrm>
              <a:off x="1887479" y="805477"/>
              <a:ext cx="1910996" cy="1943101"/>
            </a:xfrm>
            <a:prstGeom prst="rect">
              <a:avLst/>
            </a:prstGeom>
          </p:spPr>
        </p:pic>
      </p:grpSp>
      <p:grpSp>
        <p:nvGrpSpPr>
          <p:cNvPr id="167" name="Agrupar 166">
            <a:extLst>
              <a:ext uri="{FF2B5EF4-FFF2-40B4-BE49-F238E27FC236}">
                <a16:creationId xmlns:a16="http://schemas.microsoft.com/office/drawing/2014/main" id="{B358FBB1-E688-06FF-7EC7-5F7EF40F809F}"/>
              </a:ext>
            </a:extLst>
          </p:cNvPr>
          <p:cNvGrpSpPr/>
          <p:nvPr/>
        </p:nvGrpSpPr>
        <p:grpSpPr>
          <a:xfrm>
            <a:off x="2062849" y="2575587"/>
            <a:ext cx="550004" cy="439626"/>
            <a:chOff x="911488" y="805477"/>
            <a:chExt cx="2886987" cy="2307609"/>
          </a:xfrm>
        </p:grpSpPr>
        <p:pic>
          <p:nvPicPr>
            <p:cNvPr id="168" name="Imagem 167">
              <a:extLst>
                <a:ext uri="{FF2B5EF4-FFF2-40B4-BE49-F238E27FC236}">
                  <a16:creationId xmlns:a16="http://schemas.microsoft.com/office/drawing/2014/main" id="{D604F89B-18E1-4179-7C43-090DD94DF1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2" t="11158" r="29664" b="5368"/>
            <a:stretch/>
          </p:blipFill>
          <p:spPr>
            <a:xfrm rot="10800000">
              <a:off x="911488" y="2233799"/>
              <a:ext cx="2833271" cy="879287"/>
            </a:xfrm>
            <a:prstGeom prst="ellipse">
              <a:avLst/>
            </a:prstGeom>
          </p:spPr>
        </p:pic>
        <p:pic>
          <p:nvPicPr>
            <p:cNvPr id="169" name="Imagem 168" descr="Imagem digital fictícia de planeta com fundo preto&#10;&#10;Descrição gerada automaticamente com confiança baixa">
              <a:extLst>
                <a:ext uri="{FF2B5EF4-FFF2-40B4-BE49-F238E27FC236}">
                  <a16:creationId xmlns:a16="http://schemas.microsoft.com/office/drawing/2014/main" id="{0C1B58EA-3E14-6A7F-DEFF-A4B98AB19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3" t="14844" r="30193" b="13547"/>
            <a:stretch/>
          </p:blipFill>
          <p:spPr>
            <a:xfrm>
              <a:off x="1887479" y="805477"/>
              <a:ext cx="1910996" cy="1943101"/>
            </a:xfrm>
            <a:prstGeom prst="rect">
              <a:avLst/>
            </a:prstGeom>
          </p:spPr>
        </p:pic>
      </p:grpSp>
      <p:grpSp>
        <p:nvGrpSpPr>
          <p:cNvPr id="170" name="Agrupar 169">
            <a:extLst>
              <a:ext uri="{FF2B5EF4-FFF2-40B4-BE49-F238E27FC236}">
                <a16:creationId xmlns:a16="http://schemas.microsoft.com/office/drawing/2014/main" id="{FF9DBDB3-C5EC-C11E-D4A9-C275FB4AF48D}"/>
              </a:ext>
            </a:extLst>
          </p:cNvPr>
          <p:cNvGrpSpPr/>
          <p:nvPr/>
        </p:nvGrpSpPr>
        <p:grpSpPr>
          <a:xfrm>
            <a:off x="3132564" y="2661471"/>
            <a:ext cx="550004" cy="439626"/>
            <a:chOff x="911488" y="805477"/>
            <a:chExt cx="2886987" cy="2307609"/>
          </a:xfrm>
        </p:grpSpPr>
        <p:pic>
          <p:nvPicPr>
            <p:cNvPr id="171" name="Imagem 170">
              <a:extLst>
                <a:ext uri="{FF2B5EF4-FFF2-40B4-BE49-F238E27FC236}">
                  <a16:creationId xmlns:a16="http://schemas.microsoft.com/office/drawing/2014/main" id="{A1FA3A94-121F-7882-AC95-C952065D9B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2" t="11158" r="29664" b="5368"/>
            <a:stretch/>
          </p:blipFill>
          <p:spPr>
            <a:xfrm rot="10800000">
              <a:off x="911488" y="2233799"/>
              <a:ext cx="2833271" cy="879287"/>
            </a:xfrm>
            <a:prstGeom prst="ellipse">
              <a:avLst/>
            </a:prstGeom>
          </p:spPr>
        </p:pic>
        <p:pic>
          <p:nvPicPr>
            <p:cNvPr id="172" name="Imagem 171" descr="Imagem digital fictícia de planeta com fundo preto&#10;&#10;Descrição gerada automaticamente com confiança baixa">
              <a:extLst>
                <a:ext uri="{FF2B5EF4-FFF2-40B4-BE49-F238E27FC236}">
                  <a16:creationId xmlns:a16="http://schemas.microsoft.com/office/drawing/2014/main" id="{9C876B5B-286B-6D64-C023-669860E22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3" t="14844" r="30193" b="13547"/>
            <a:stretch/>
          </p:blipFill>
          <p:spPr>
            <a:xfrm>
              <a:off x="1887479" y="805477"/>
              <a:ext cx="1910996" cy="1943101"/>
            </a:xfrm>
            <a:prstGeom prst="rect">
              <a:avLst/>
            </a:prstGeom>
          </p:spPr>
        </p:pic>
      </p:grpSp>
      <p:sp>
        <p:nvSpPr>
          <p:cNvPr id="176" name="CaixaDeTexto 175">
            <a:extLst>
              <a:ext uri="{FF2B5EF4-FFF2-40B4-BE49-F238E27FC236}">
                <a16:creationId xmlns:a16="http://schemas.microsoft.com/office/drawing/2014/main" id="{A1EF3B0C-1F5C-3CD5-E22B-FD9B0FDDCAE2}"/>
              </a:ext>
            </a:extLst>
          </p:cNvPr>
          <p:cNvSpPr txBox="1"/>
          <p:nvPr/>
        </p:nvSpPr>
        <p:spPr>
          <a:xfrm>
            <a:off x="8248782" y="1487156"/>
            <a:ext cx="2952261" cy="55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pt-BR" sz="1400" b="1" dirty="0">
                <a:gradFill>
                  <a:gsLst>
                    <a:gs pos="0">
                      <a:srgbClr val="096C36"/>
                    </a:gs>
                    <a:gs pos="100000">
                      <a:srgbClr val="14A229"/>
                    </a:gs>
                  </a:gsLst>
                  <a:lin ang="19800000" scaled="0"/>
                </a:gradFill>
                <a:latin typeface="Montserrat" panose="00000500000000000000" pitchFamily="2" charset="0"/>
                <a:cs typeface="Poppins" panose="00000500000000000000" pitchFamily="2" charset="0"/>
              </a:rPr>
              <a:t>Aplicados pelas </a:t>
            </a:r>
            <a:r>
              <a:rPr lang="pt-BR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INSTITUIÇÕES FINANCEIRAS</a:t>
            </a:r>
          </a:p>
        </p:txBody>
      </p:sp>
      <p:cxnSp>
        <p:nvCxnSpPr>
          <p:cNvPr id="177" name="Conector reto 176">
            <a:extLst>
              <a:ext uri="{FF2B5EF4-FFF2-40B4-BE49-F238E27FC236}">
                <a16:creationId xmlns:a16="http://schemas.microsoft.com/office/drawing/2014/main" id="{00DDC373-CFE3-1E0C-0CA8-7BD02F9E84C5}"/>
              </a:ext>
            </a:extLst>
          </p:cNvPr>
          <p:cNvCxnSpPr>
            <a:cxnSpLocks/>
          </p:cNvCxnSpPr>
          <p:nvPr/>
        </p:nvCxnSpPr>
        <p:spPr>
          <a:xfrm flipV="1">
            <a:off x="8156474" y="1573462"/>
            <a:ext cx="0" cy="452627"/>
          </a:xfrm>
          <a:prstGeom prst="line">
            <a:avLst/>
          </a:prstGeom>
          <a:ln w="50800">
            <a:solidFill>
              <a:srgbClr val="0D7D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ector reto 177">
            <a:extLst>
              <a:ext uri="{FF2B5EF4-FFF2-40B4-BE49-F238E27FC236}">
                <a16:creationId xmlns:a16="http://schemas.microsoft.com/office/drawing/2014/main" id="{2053E8D3-EBC5-2CA1-546A-8A9858CDD36F}"/>
              </a:ext>
            </a:extLst>
          </p:cNvPr>
          <p:cNvCxnSpPr>
            <a:cxnSpLocks/>
          </p:cNvCxnSpPr>
          <p:nvPr/>
        </p:nvCxnSpPr>
        <p:spPr>
          <a:xfrm>
            <a:off x="8156474" y="2088869"/>
            <a:ext cx="0" cy="464446"/>
          </a:xfrm>
          <a:prstGeom prst="line">
            <a:avLst/>
          </a:prstGeom>
          <a:ln>
            <a:solidFill>
              <a:srgbClr val="0D7D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1D6693AE-A40D-7D8A-9E45-5AB1DAA84E9E}"/>
              </a:ext>
            </a:extLst>
          </p:cNvPr>
          <p:cNvSpPr txBox="1"/>
          <p:nvPr/>
        </p:nvSpPr>
        <p:spPr>
          <a:xfrm>
            <a:off x="1246275" y="5108720"/>
            <a:ext cx="1557308" cy="106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pt-BR" sz="3200" b="1" dirty="0">
                <a:solidFill>
                  <a:srgbClr val="FFC000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450</a:t>
            </a:r>
            <a:endParaRPr lang="pt-BR" sz="2500" b="1" dirty="0">
              <a:solidFill>
                <a:srgbClr val="FFC000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  <a:p>
            <a:pPr lvl="0">
              <a:defRPr/>
            </a:pPr>
            <a:r>
              <a:rPr lang="pt-BR" sz="1400" b="1" dirty="0">
                <a:gradFill>
                  <a:gsLst>
                    <a:gs pos="0">
                      <a:srgbClr val="096C36"/>
                    </a:gs>
                    <a:gs pos="100000">
                      <a:srgbClr val="14A229"/>
                    </a:gs>
                  </a:gsLst>
                  <a:lin ang="19800000" scaled="0"/>
                </a:gradFill>
                <a:latin typeface="Montserrat" panose="00000500000000000000" pitchFamily="2" charset="0"/>
                <a:cs typeface="Poppins" panose="00000500000000000000" pitchFamily="2" charset="0"/>
              </a:rPr>
              <a:t>municípios da Região Norte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98F78AD3-FB9B-88C3-40B4-1CAE35814BF9}"/>
              </a:ext>
            </a:extLst>
          </p:cNvPr>
          <p:cNvCxnSpPr>
            <a:cxnSpLocks/>
          </p:cNvCxnSpPr>
          <p:nvPr/>
        </p:nvCxnSpPr>
        <p:spPr>
          <a:xfrm flipV="1">
            <a:off x="1200756" y="5149796"/>
            <a:ext cx="0" cy="452627"/>
          </a:xfrm>
          <a:prstGeom prst="line">
            <a:avLst/>
          </a:prstGeom>
          <a:ln w="50800">
            <a:solidFill>
              <a:srgbClr val="0D7D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D8204183-AD6A-5A94-3D71-D2A29AD930D2}"/>
              </a:ext>
            </a:extLst>
          </p:cNvPr>
          <p:cNvCxnSpPr>
            <a:cxnSpLocks/>
          </p:cNvCxnSpPr>
          <p:nvPr/>
        </p:nvCxnSpPr>
        <p:spPr>
          <a:xfrm>
            <a:off x="1200756" y="5521266"/>
            <a:ext cx="0" cy="464446"/>
          </a:xfrm>
          <a:prstGeom prst="line">
            <a:avLst/>
          </a:prstGeom>
          <a:ln>
            <a:solidFill>
              <a:srgbClr val="0D7D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69B10FB9-ED60-1CD8-A23B-4D8AF0721A40}"/>
              </a:ext>
            </a:extLst>
          </p:cNvPr>
          <p:cNvSpPr txBox="1"/>
          <p:nvPr/>
        </p:nvSpPr>
        <p:spPr>
          <a:xfrm>
            <a:off x="5740436" y="3411627"/>
            <a:ext cx="2075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400" b="1" dirty="0">
                <a:gradFill>
                  <a:gsLst>
                    <a:gs pos="0">
                      <a:srgbClr val="096C36"/>
                    </a:gs>
                    <a:gs pos="100000">
                      <a:srgbClr val="14A229"/>
                    </a:gs>
                  </a:gsLst>
                  <a:lin ang="19800000" scaled="0"/>
                </a:gradFill>
                <a:latin typeface="Montserrat" panose="00000500000000000000" pitchFamily="2" charset="0"/>
                <a:cs typeface="Poppins" panose="00000500000000000000" pitchFamily="2" charset="0"/>
              </a:rPr>
              <a:t>Municípios Atendidos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7771B464-0455-AB14-5E44-1EEB729771B2}"/>
              </a:ext>
            </a:extLst>
          </p:cNvPr>
          <p:cNvSpPr txBox="1"/>
          <p:nvPr/>
        </p:nvSpPr>
        <p:spPr>
          <a:xfrm>
            <a:off x="8854789" y="5215268"/>
            <a:ext cx="2819253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pt-BR" sz="2500" b="1" dirty="0">
                <a:gradFill>
                  <a:gsLst>
                    <a:gs pos="0">
                      <a:srgbClr val="096C36"/>
                    </a:gs>
                    <a:gs pos="100000">
                      <a:srgbClr val="14A229"/>
                    </a:gs>
                  </a:gsLst>
                  <a:lin ang="19800000" scaled="0"/>
                </a:gradFill>
                <a:latin typeface="Montserrat" panose="00000500000000000000" pitchFamily="2" charset="0"/>
                <a:cs typeface="Poppins" panose="00000500000000000000" pitchFamily="2" charset="0"/>
              </a:rPr>
              <a:t>217</a:t>
            </a:r>
          </a:p>
          <a:p>
            <a:pPr lvl="0">
              <a:defRPr/>
            </a:pPr>
            <a:r>
              <a:rPr lang="pt-BR" sz="1400" b="1" dirty="0">
                <a:gradFill>
                  <a:gsLst>
                    <a:gs pos="0">
                      <a:srgbClr val="096C36"/>
                    </a:gs>
                    <a:gs pos="100000">
                      <a:srgbClr val="14A229"/>
                    </a:gs>
                  </a:gsLst>
                  <a:lin ang="19800000" scaled="0"/>
                </a:gradFill>
                <a:latin typeface="Montserrat" panose="00000500000000000000" pitchFamily="2" charset="0"/>
                <a:cs typeface="Poppins" panose="00000500000000000000" pitchFamily="2" charset="0"/>
              </a:rPr>
              <a:t>municípios da Região Norte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B465BBA4-FEF0-2B8B-01C6-6D8822FF9C6E}"/>
              </a:ext>
            </a:extLst>
          </p:cNvPr>
          <p:cNvCxnSpPr>
            <a:cxnSpLocks/>
          </p:cNvCxnSpPr>
          <p:nvPr/>
        </p:nvCxnSpPr>
        <p:spPr>
          <a:xfrm flipV="1">
            <a:off x="8809271" y="5199265"/>
            <a:ext cx="0" cy="452627"/>
          </a:xfrm>
          <a:prstGeom prst="line">
            <a:avLst/>
          </a:prstGeom>
          <a:ln w="50800">
            <a:solidFill>
              <a:srgbClr val="0D7D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EA6D25E7-E292-B48E-0AA6-E0BAB3893AC8}"/>
              </a:ext>
            </a:extLst>
          </p:cNvPr>
          <p:cNvCxnSpPr>
            <a:cxnSpLocks/>
          </p:cNvCxnSpPr>
          <p:nvPr/>
        </p:nvCxnSpPr>
        <p:spPr>
          <a:xfrm>
            <a:off x="8809271" y="5570735"/>
            <a:ext cx="0" cy="464446"/>
          </a:xfrm>
          <a:prstGeom prst="line">
            <a:avLst/>
          </a:prstGeom>
          <a:ln>
            <a:solidFill>
              <a:srgbClr val="0D7D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Gráfico 54">
            <a:extLst>
              <a:ext uri="{FF2B5EF4-FFF2-40B4-BE49-F238E27FC236}">
                <a16:creationId xmlns:a16="http://schemas.microsoft.com/office/drawing/2014/main" id="{96461112-CCDF-BDD5-7BD9-A2E7162BF6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6684486"/>
              </p:ext>
            </p:extLst>
          </p:nvPr>
        </p:nvGraphicFramePr>
        <p:xfrm>
          <a:off x="10595916" y="785616"/>
          <a:ext cx="1879019" cy="119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6" name="Gráfico 55">
            <a:extLst>
              <a:ext uri="{FF2B5EF4-FFF2-40B4-BE49-F238E27FC236}">
                <a16:creationId xmlns:a16="http://schemas.microsoft.com/office/drawing/2014/main" id="{BDDD382B-D077-41CA-7A7D-A156CE3095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180022"/>
              </p:ext>
            </p:extLst>
          </p:nvPr>
        </p:nvGraphicFramePr>
        <p:xfrm>
          <a:off x="4800396" y="2024046"/>
          <a:ext cx="2149778" cy="138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7" name="CaixaDeTexto 56">
            <a:extLst>
              <a:ext uri="{FF2B5EF4-FFF2-40B4-BE49-F238E27FC236}">
                <a16:creationId xmlns:a16="http://schemas.microsoft.com/office/drawing/2014/main" id="{1CC2CA16-B76E-7192-BFFD-FC03FF40B1B9}"/>
              </a:ext>
            </a:extLst>
          </p:cNvPr>
          <p:cNvSpPr txBox="1"/>
          <p:nvPr/>
        </p:nvSpPr>
        <p:spPr>
          <a:xfrm>
            <a:off x="11194700" y="1206175"/>
            <a:ext cx="706254" cy="37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48%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93857E69-4D4C-5A9C-0682-86B9BB6D71D2}"/>
              </a:ext>
            </a:extLst>
          </p:cNvPr>
          <p:cNvSpPr txBox="1"/>
          <p:nvPr/>
        </p:nvSpPr>
        <p:spPr>
          <a:xfrm>
            <a:off x="5279356" y="2475369"/>
            <a:ext cx="1234033" cy="47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pt-BR" sz="2400" b="1" spc="-1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100%</a:t>
            </a:r>
          </a:p>
        </p:txBody>
      </p:sp>
      <p:graphicFrame>
        <p:nvGraphicFramePr>
          <p:cNvPr id="44" name="Gráfico 43">
            <a:extLst>
              <a:ext uri="{FF2B5EF4-FFF2-40B4-BE49-F238E27FC236}">
                <a16:creationId xmlns:a16="http://schemas.microsoft.com/office/drawing/2014/main" id="{F66789EC-8D7E-C0F2-93AF-FEC51610CC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769883"/>
              </p:ext>
            </p:extLst>
          </p:nvPr>
        </p:nvGraphicFramePr>
        <p:xfrm>
          <a:off x="7815601" y="2073872"/>
          <a:ext cx="4303522" cy="3264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0" name="CaixaDeTexto 29">
            <a:extLst>
              <a:ext uri="{FF2B5EF4-FFF2-40B4-BE49-F238E27FC236}">
                <a16:creationId xmlns:a16="http://schemas.microsoft.com/office/drawing/2014/main" id="{B3A56518-8410-773E-DDC2-84C5FD87D702}"/>
              </a:ext>
            </a:extLst>
          </p:cNvPr>
          <p:cNvSpPr txBox="1"/>
          <p:nvPr/>
        </p:nvSpPr>
        <p:spPr>
          <a:xfrm>
            <a:off x="578441" y="37963"/>
            <a:ext cx="8359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spc="600" dirty="0">
                <a:solidFill>
                  <a:schemeClr val="bg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FNO - Fundo Constitucional de Financiamento do Norte.</a:t>
            </a:r>
          </a:p>
        </p:txBody>
      </p:sp>
    </p:spTree>
    <p:extLst>
      <p:ext uri="{BB962C8B-B14F-4D97-AF65-F5344CB8AC3E}">
        <p14:creationId xmlns:p14="http://schemas.microsoft.com/office/powerpoint/2010/main" val="271777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0.42477 L 6.25E-7 3.7037E-7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5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-1.45833E-6 2.59259E-6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26 -0.03264 L -3.54167E-6 4.07407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mph" presetSubtype="0" accel="48000" decel="49000" autoRev="1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animScale>
                                      <p:cBhvr>
                                        <p:cTn id="105" dur="150" fill="hold"/>
                                        <p:tgtEl>
                                          <p:spTgt spid="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2" presetClass="path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79167E-6 0.42477 L 4.79167E-6 1.48148E-6 " pathEditMode="relative" rAng="0" ptsTypes="AA">
                                      <p:cBhvr>
                                        <p:cTn id="113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5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2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0026 -0.03264 L 2.70833E-6 4.07407E-6 " pathEditMode="relative" rAng="0" ptsTypes="AA">
                                      <p:cBhvr>
                                        <p:cTn id="118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2" presetClass="path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0.42476 L 2.5E-6 3.7037E-6 " pathEditMode="relative" rAng="0" ptsTypes="AA">
                                      <p:cBhvr>
                                        <p:cTn id="1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5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0026 -0.03264 L 4.375E-6 1.11111E-6 " pathEditMode="relative" rAng="0" ptsTypes="AA">
                                      <p:cBhvr>
                                        <p:cTn id="1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2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0026 -0.03264 L -6.25E-7 -3.7037E-7 " pathEditMode="relative" rAng="0" ptsTypes="AA">
                                      <p:cBhvr>
                                        <p:cTn id="13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path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8.33333E-7 0.42477 L -8.33333E-7 -2.22222E-6 " pathEditMode="relative" rAng="0" ptsTypes="AA">
                                      <p:cBhvr>
                                        <p:cTn id="14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5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2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0026 -0.03264 L -1.875E-6 2.59259E-6 " pathEditMode="relative" rAng="0" ptsTypes="AA">
                                      <p:cBhvr>
                                        <p:cTn id="14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-3.75E-6 -1.85185E-6 " pathEditMode="relative" rAng="0" ptsTypes="AA">
                                      <p:cBhvr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-1.04167E-6 3.7037E-6 " pathEditMode="relative" rAng="0" ptsTypes="AA">
                                      <p:cBhvr>
                                        <p:cTn id="15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750"/>
                            </p:stCondLst>
                            <p:childTnLst>
                              <p:par>
                                <p:cTn id="165" presetID="6" presetClass="emph" presetSubtype="0" accel="48000" decel="49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5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300"/>
                            </p:stCondLst>
                            <p:childTnLst>
                              <p:par>
                                <p:cTn id="172" presetID="6" presetClass="emph" presetSubtype="0" accel="48000" decel="49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2" grpId="0" animBg="1"/>
      <p:bldP spid="39" grpId="0"/>
      <p:bldP spid="39" grpId="1"/>
      <p:bldP spid="35" grpId="0"/>
      <p:bldP spid="35" grpId="1"/>
      <p:bldP spid="176" grpId="0"/>
      <p:bldP spid="176" grpId="1"/>
      <p:bldP spid="2" grpId="0"/>
      <p:bldP spid="2" grpId="1"/>
      <p:bldP spid="43" grpId="0"/>
      <p:bldP spid="43" grpId="1"/>
      <p:bldP spid="47" grpId="0"/>
      <p:bldP spid="47" grpId="1"/>
      <p:bldGraphic spid="55" grpId="0">
        <p:bldAsOne/>
      </p:bldGraphic>
      <p:bldGraphic spid="55" grpId="1">
        <p:bldAsOne/>
      </p:bldGraphic>
      <p:bldGraphic spid="56" grpId="0">
        <p:bldAsOne/>
      </p:bldGraphic>
      <p:bldGraphic spid="56" grpId="1">
        <p:bldAsOne/>
      </p:bldGraphic>
      <p:bldP spid="57" grpId="0"/>
      <p:bldP spid="57" grpId="1"/>
      <p:bldP spid="58" grpId="0"/>
      <p:bldP spid="5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rma Livre: Forma 41">
            <a:extLst>
              <a:ext uri="{FF2B5EF4-FFF2-40B4-BE49-F238E27FC236}">
                <a16:creationId xmlns:a16="http://schemas.microsoft.com/office/drawing/2014/main" id="{B76F2CE0-650C-49CE-CED2-95A5BDC756FE}"/>
              </a:ext>
            </a:extLst>
          </p:cNvPr>
          <p:cNvSpPr/>
          <p:nvPr/>
        </p:nvSpPr>
        <p:spPr>
          <a:xfrm>
            <a:off x="4520068" y="5237674"/>
            <a:ext cx="7932185" cy="2665106"/>
          </a:xfrm>
          <a:custGeom>
            <a:avLst/>
            <a:gdLst>
              <a:gd name="connsiteX0" fmla="*/ 1187768 w 1688687"/>
              <a:gd name="connsiteY0" fmla="*/ 278497 h 567376"/>
              <a:gd name="connsiteX1" fmla="*/ 1681163 w 1688687"/>
              <a:gd name="connsiteY1" fmla="*/ 167055 h 567376"/>
              <a:gd name="connsiteX2" fmla="*/ 1688687 w 1688687"/>
              <a:gd name="connsiteY2" fmla="*/ 174675 h 567376"/>
              <a:gd name="connsiteX3" fmla="*/ 844391 w 1688687"/>
              <a:gd name="connsiteY3" fmla="*/ 458996 h 567376"/>
              <a:gd name="connsiteX4" fmla="*/ 841438 w 1688687"/>
              <a:gd name="connsiteY4" fmla="*/ 457377 h 567376"/>
              <a:gd name="connsiteX5" fmla="*/ 500920 w 1688687"/>
              <a:gd name="connsiteY5" fmla="*/ 288879 h 567376"/>
              <a:gd name="connsiteX6" fmla="*/ 7525 w 1688687"/>
              <a:gd name="connsiteY6" fmla="*/ 400322 h 567376"/>
              <a:gd name="connsiteX7" fmla="*/ 0 w 1688687"/>
              <a:gd name="connsiteY7" fmla="*/ 392702 h 567376"/>
              <a:gd name="connsiteX8" fmla="*/ 844296 w 1688687"/>
              <a:gd name="connsiteY8" fmla="*/ 108381 h 567376"/>
              <a:gd name="connsiteX9" fmla="*/ 847249 w 1688687"/>
              <a:gd name="connsiteY9" fmla="*/ 109905 h 567376"/>
              <a:gd name="connsiteX10" fmla="*/ 1187768 w 1688687"/>
              <a:gd name="connsiteY10" fmla="*/ 278402 h 56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8687" h="567376">
                <a:moveTo>
                  <a:pt x="1187768" y="278497"/>
                </a:moveTo>
                <a:cubicBezTo>
                  <a:pt x="1357789" y="333171"/>
                  <a:pt x="1423226" y="352602"/>
                  <a:pt x="1681163" y="167055"/>
                </a:cubicBezTo>
                <a:cubicBezTo>
                  <a:pt x="1683544" y="169722"/>
                  <a:pt x="1686020" y="172293"/>
                  <a:pt x="1688687" y="174675"/>
                </a:cubicBezTo>
                <a:cubicBezTo>
                  <a:pt x="1436942" y="632637"/>
                  <a:pt x="1175480" y="635494"/>
                  <a:pt x="844391" y="458996"/>
                </a:cubicBezTo>
                <a:lnTo>
                  <a:pt x="841438" y="457377"/>
                </a:lnTo>
                <a:cubicBezTo>
                  <a:pt x="728663" y="396893"/>
                  <a:pt x="624078" y="328503"/>
                  <a:pt x="500920" y="288879"/>
                </a:cubicBezTo>
                <a:cubicBezTo>
                  <a:pt x="330898" y="234206"/>
                  <a:pt x="265462" y="214775"/>
                  <a:pt x="7525" y="400322"/>
                </a:cubicBezTo>
                <a:cubicBezTo>
                  <a:pt x="5144" y="397655"/>
                  <a:pt x="2667" y="395083"/>
                  <a:pt x="0" y="392702"/>
                </a:cubicBezTo>
                <a:cubicBezTo>
                  <a:pt x="251746" y="-65260"/>
                  <a:pt x="513207" y="-68118"/>
                  <a:pt x="844296" y="108381"/>
                </a:cubicBezTo>
                <a:lnTo>
                  <a:pt x="847249" y="109905"/>
                </a:lnTo>
                <a:cubicBezTo>
                  <a:pt x="960025" y="170388"/>
                  <a:pt x="1064609" y="238778"/>
                  <a:pt x="1187768" y="278402"/>
                </a:cubicBezTo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678561A-F511-2893-CE2B-146A4DB43239}"/>
              </a:ext>
            </a:extLst>
          </p:cNvPr>
          <p:cNvGrpSpPr/>
          <p:nvPr/>
        </p:nvGrpSpPr>
        <p:grpSpPr>
          <a:xfrm>
            <a:off x="-97441" y="0"/>
            <a:ext cx="12289441" cy="306758"/>
            <a:chOff x="-97441" y="0"/>
            <a:chExt cx="12289441" cy="306758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214749B4-EF1B-72C8-B801-CD6B1CCC6D4A}"/>
                </a:ext>
              </a:extLst>
            </p:cNvPr>
            <p:cNvGrpSpPr/>
            <p:nvPr/>
          </p:nvGrpSpPr>
          <p:grpSpPr>
            <a:xfrm>
              <a:off x="-97441" y="0"/>
              <a:ext cx="12289441" cy="306758"/>
              <a:chOff x="-97441" y="0"/>
              <a:chExt cx="12289441" cy="306758"/>
            </a:xfrm>
          </p:grpSpPr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40696FD5-213F-B4E2-03C7-FAAD81B4664D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306758"/>
              </a:xfrm>
              <a:prstGeom prst="rect">
                <a:avLst/>
              </a:prstGeom>
              <a:solidFill>
                <a:srgbClr val="033F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grpSp>
            <p:nvGrpSpPr>
              <p:cNvPr id="28" name="Agrupar 27">
                <a:extLst>
                  <a:ext uri="{FF2B5EF4-FFF2-40B4-BE49-F238E27FC236}">
                    <a16:creationId xmlns:a16="http://schemas.microsoft.com/office/drawing/2014/main" id="{E49851C8-A81A-5F6F-E974-CDE9C9581903}"/>
                  </a:ext>
                </a:extLst>
              </p:cNvPr>
              <p:cNvGrpSpPr/>
              <p:nvPr/>
            </p:nvGrpSpPr>
            <p:grpSpPr>
              <a:xfrm>
                <a:off x="-97441" y="14880"/>
                <a:ext cx="720080" cy="276999"/>
                <a:chOff x="-729797" y="-30840"/>
                <a:chExt cx="720080" cy="276999"/>
              </a:xfrm>
            </p:grpSpPr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BBB6BC30-372D-701A-9A5D-53F61AFE6638}"/>
                    </a:ext>
                  </a:extLst>
                </p:cNvPr>
                <p:cNvSpPr txBox="1"/>
                <p:nvPr/>
              </p:nvSpPr>
              <p:spPr>
                <a:xfrm>
                  <a:off x="-729797" y="-30840"/>
                  <a:ext cx="7200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200" b="1" dirty="0">
                      <a:solidFill>
                        <a:srgbClr val="FBB914"/>
                      </a:solidFill>
                      <a:latin typeface="Montserrat" panose="00000500000000000000" pitchFamily="2" charset="0"/>
                      <a:cs typeface="Poppins" panose="00000500000000000000" pitchFamily="2" charset="0"/>
                    </a:rPr>
                    <a:t>0</a:t>
                  </a:r>
                  <a:fld id="{4AAD895C-653A-4DC3-B843-50821B12EA04}" type="slidenum">
                    <a:rPr lang="pt-BR" sz="1200" b="1" smtClean="0">
                      <a:solidFill>
                        <a:srgbClr val="FBB914"/>
                      </a:solidFill>
                      <a:latin typeface="Montserrat" panose="00000500000000000000" pitchFamily="2" charset="0"/>
                      <a:cs typeface="Poppins" panose="00000500000000000000" pitchFamily="2" charset="0"/>
                    </a:rPr>
                    <a:pPr algn="ctr"/>
                    <a:t>8</a:t>
                  </a:fld>
                  <a:endParaRPr lang="pt-BR" sz="1200" b="1" dirty="0">
                    <a:solidFill>
                      <a:srgbClr val="FBB914"/>
                    </a:solidFill>
                    <a:latin typeface="Montserrat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  <p:cxnSp>
              <p:nvCxnSpPr>
                <p:cNvPr id="31" name="Conector reto 30">
                  <a:extLst>
                    <a:ext uri="{FF2B5EF4-FFF2-40B4-BE49-F238E27FC236}">
                      <a16:creationId xmlns:a16="http://schemas.microsoft.com/office/drawing/2014/main" id="{5C9D7C74-26C5-ACCB-FD98-E28CD7F661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19825" y="-353"/>
                  <a:ext cx="0" cy="21602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6DD5E104-E4C0-CB1B-3491-8AADA6C58518}"/>
                </a:ext>
              </a:extLst>
            </p:cNvPr>
            <p:cNvGrpSpPr/>
            <p:nvPr/>
          </p:nvGrpSpPr>
          <p:grpSpPr>
            <a:xfrm>
              <a:off x="10632504" y="44624"/>
              <a:ext cx="1447649" cy="204077"/>
              <a:chOff x="9501107" y="6158129"/>
              <a:chExt cx="900933" cy="127006"/>
            </a:xfrm>
          </p:grpSpPr>
          <p:grpSp>
            <p:nvGrpSpPr>
              <p:cNvPr id="7" name="Agrupar 6">
                <a:extLst>
                  <a:ext uri="{FF2B5EF4-FFF2-40B4-BE49-F238E27FC236}">
                    <a16:creationId xmlns:a16="http://schemas.microsoft.com/office/drawing/2014/main" id="{482A2890-DF8E-6FB7-FB17-B0749BC8FFDA}"/>
                  </a:ext>
                </a:extLst>
              </p:cNvPr>
              <p:cNvGrpSpPr/>
              <p:nvPr/>
            </p:nvGrpSpPr>
            <p:grpSpPr>
              <a:xfrm>
                <a:off x="9693535" y="6219942"/>
                <a:ext cx="708505" cy="65193"/>
                <a:chOff x="13800856" y="5798995"/>
                <a:chExt cx="3152012" cy="290035"/>
              </a:xfrm>
              <a:solidFill>
                <a:schemeClr val="bg1"/>
              </a:solidFill>
            </p:grpSpPr>
            <p:sp>
              <p:nvSpPr>
                <p:cNvPr id="12" name="Forma Livre: Forma 11">
                  <a:extLst>
                    <a:ext uri="{FF2B5EF4-FFF2-40B4-BE49-F238E27FC236}">
                      <a16:creationId xmlns:a16="http://schemas.microsoft.com/office/drawing/2014/main" id="{03C43E43-ED62-6EF4-4075-08429B4E26A0}"/>
                    </a:ext>
                  </a:extLst>
                </p:cNvPr>
                <p:cNvSpPr/>
                <p:nvPr/>
              </p:nvSpPr>
              <p:spPr>
                <a:xfrm>
                  <a:off x="15588412" y="5861479"/>
                  <a:ext cx="238410" cy="223647"/>
                </a:xfrm>
                <a:custGeom>
                  <a:avLst/>
                  <a:gdLst>
                    <a:gd name="connsiteX0" fmla="*/ 98393 w 238410"/>
                    <a:gd name="connsiteY0" fmla="*/ 223647 h 223647"/>
                    <a:gd name="connsiteX1" fmla="*/ 135826 w 238410"/>
                    <a:gd name="connsiteY1" fmla="*/ 223647 h 223647"/>
                    <a:gd name="connsiteX2" fmla="*/ 183928 w 238410"/>
                    <a:gd name="connsiteY2" fmla="*/ 53816 h 223647"/>
                    <a:gd name="connsiteX3" fmla="*/ 184499 w 238410"/>
                    <a:gd name="connsiteY3" fmla="*/ 53816 h 223647"/>
                    <a:gd name="connsiteX4" fmla="*/ 184499 w 238410"/>
                    <a:gd name="connsiteY4" fmla="*/ 223647 h 223647"/>
                    <a:gd name="connsiteX5" fmla="*/ 238411 w 238410"/>
                    <a:gd name="connsiteY5" fmla="*/ 223647 h 223647"/>
                    <a:gd name="connsiteX6" fmla="*/ 238411 w 238410"/>
                    <a:gd name="connsiteY6" fmla="*/ 0 h 223647"/>
                    <a:gd name="connsiteX7" fmla="*/ 151829 w 238410"/>
                    <a:gd name="connsiteY7" fmla="*/ 0 h 223647"/>
                    <a:gd name="connsiteX8" fmla="*/ 119158 w 238410"/>
                    <a:gd name="connsiteY8" fmla="*/ 140399 h 223647"/>
                    <a:gd name="connsiteX9" fmla="*/ 118491 w 238410"/>
                    <a:gd name="connsiteY9" fmla="*/ 140399 h 223647"/>
                    <a:gd name="connsiteX10" fmla="*/ 88773 w 238410"/>
                    <a:gd name="connsiteY10" fmla="*/ 0 h 223647"/>
                    <a:gd name="connsiteX11" fmla="*/ 0 w 238410"/>
                    <a:gd name="connsiteY11" fmla="*/ 0 h 223647"/>
                    <a:gd name="connsiteX12" fmla="*/ 0 w 238410"/>
                    <a:gd name="connsiteY12" fmla="*/ 223647 h 223647"/>
                    <a:gd name="connsiteX13" fmla="*/ 52483 w 238410"/>
                    <a:gd name="connsiteY13" fmla="*/ 223647 h 223647"/>
                    <a:gd name="connsiteX14" fmla="*/ 52483 w 238410"/>
                    <a:gd name="connsiteY14" fmla="*/ 53816 h 223647"/>
                    <a:gd name="connsiteX15" fmla="*/ 53150 w 238410"/>
                    <a:gd name="connsiteY15" fmla="*/ 53816 h 223647"/>
                    <a:gd name="connsiteX16" fmla="*/ 98393 w 238410"/>
                    <a:gd name="connsiteY16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38410" h="223647">
                      <a:moveTo>
                        <a:pt x="98393" y="223647"/>
                      </a:moveTo>
                      <a:lnTo>
                        <a:pt x="135826" y="223647"/>
                      </a:lnTo>
                      <a:lnTo>
                        <a:pt x="183928" y="53816"/>
                      </a:lnTo>
                      <a:lnTo>
                        <a:pt x="184499" y="53816"/>
                      </a:lnTo>
                      <a:lnTo>
                        <a:pt x="184499" y="223647"/>
                      </a:lnTo>
                      <a:lnTo>
                        <a:pt x="238411" y="223647"/>
                      </a:lnTo>
                      <a:lnTo>
                        <a:pt x="238411" y="0"/>
                      </a:lnTo>
                      <a:lnTo>
                        <a:pt x="151829" y="0"/>
                      </a:lnTo>
                      <a:lnTo>
                        <a:pt x="119158" y="140399"/>
                      </a:lnTo>
                      <a:lnTo>
                        <a:pt x="118491" y="140399"/>
                      </a:lnTo>
                      <a:lnTo>
                        <a:pt x="88773" y="0"/>
                      </a:lnTo>
                      <a:lnTo>
                        <a:pt x="0" y="0"/>
                      </a:lnTo>
                      <a:lnTo>
                        <a:pt x="0" y="223647"/>
                      </a:lnTo>
                      <a:lnTo>
                        <a:pt x="52483" y="223647"/>
                      </a:lnTo>
                      <a:lnTo>
                        <a:pt x="52483" y="53816"/>
                      </a:lnTo>
                      <a:lnTo>
                        <a:pt x="53150" y="53816"/>
                      </a:lnTo>
                      <a:lnTo>
                        <a:pt x="98393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3" name="Forma Livre: Forma 12">
                  <a:extLst>
                    <a:ext uri="{FF2B5EF4-FFF2-40B4-BE49-F238E27FC236}">
                      <a16:creationId xmlns:a16="http://schemas.microsoft.com/office/drawing/2014/main" id="{031DE02E-0E21-23C6-E901-A3303DAE66E8}"/>
                    </a:ext>
                  </a:extLst>
                </p:cNvPr>
                <p:cNvSpPr/>
                <p:nvPr/>
              </p:nvSpPr>
              <p:spPr>
                <a:xfrm>
                  <a:off x="16057233" y="5861479"/>
                  <a:ext cx="153447" cy="223647"/>
                </a:xfrm>
                <a:custGeom>
                  <a:avLst/>
                  <a:gdLst>
                    <a:gd name="connsiteX0" fmla="*/ 0 w 153447"/>
                    <a:gd name="connsiteY0" fmla="*/ 223647 h 223647"/>
                    <a:gd name="connsiteX1" fmla="*/ 153448 w 153447"/>
                    <a:gd name="connsiteY1" fmla="*/ 223647 h 223647"/>
                    <a:gd name="connsiteX2" fmla="*/ 153448 w 153447"/>
                    <a:gd name="connsiteY2" fmla="*/ 179451 h 223647"/>
                    <a:gd name="connsiteX3" fmla="*/ 63722 w 153447"/>
                    <a:gd name="connsiteY3" fmla="*/ 179451 h 223647"/>
                    <a:gd name="connsiteX4" fmla="*/ 152495 w 153447"/>
                    <a:gd name="connsiteY4" fmla="*/ 47720 h 223647"/>
                    <a:gd name="connsiteX5" fmla="*/ 152495 w 153447"/>
                    <a:gd name="connsiteY5" fmla="*/ 0 h 223647"/>
                    <a:gd name="connsiteX6" fmla="*/ 1905 w 153447"/>
                    <a:gd name="connsiteY6" fmla="*/ 0 h 223647"/>
                    <a:gd name="connsiteX7" fmla="*/ 1905 w 153447"/>
                    <a:gd name="connsiteY7" fmla="*/ 44196 h 223647"/>
                    <a:gd name="connsiteX8" fmla="*/ 85820 w 153447"/>
                    <a:gd name="connsiteY8" fmla="*/ 44196 h 223647"/>
                    <a:gd name="connsiteX9" fmla="*/ 0 w 153447"/>
                    <a:gd name="connsiteY9" fmla="*/ 173641 h 223647"/>
                    <a:gd name="connsiteX10" fmla="*/ 0 w 153447"/>
                    <a:gd name="connsiteY10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3447" h="223647">
                      <a:moveTo>
                        <a:pt x="0" y="223647"/>
                      </a:moveTo>
                      <a:lnTo>
                        <a:pt x="153448" y="223647"/>
                      </a:lnTo>
                      <a:lnTo>
                        <a:pt x="153448" y="179451"/>
                      </a:lnTo>
                      <a:lnTo>
                        <a:pt x="63722" y="179451"/>
                      </a:lnTo>
                      <a:lnTo>
                        <a:pt x="152495" y="47720"/>
                      </a:lnTo>
                      <a:lnTo>
                        <a:pt x="152495" y="0"/>
                      </a:lnTo>
                      <a:lnTo>
                        <a:pt x="1905" y="0"/>
                      </a:lnTo>
                      <a:lnTo>
                        <a:pt x="1905" y="44196"/>
                      </a:lnTo>
                      <a:lnTo>
                        <a:pt x="85820" y="44196"/>
                      </a:lnTo>
                      <a:lnTo>
                        <a:pt x="0" y="173641"/>
                      </a:ln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4" name="Forma Livre: Forma 13">
                  <a:extLst>
                    <a:ext uri="{FF2B5EF4-FFF2-40B4-BE49-F238E27FC236}">
                      <a16:creationId xmlns:a16="http://schemas.microsoft.com/office/drawing/2014/main" id="{5BC4E1F0-A3E9-9518-10A6-7D3ADCB43351}"/>
                    </a:ext>
                  </a:extLst>
                </p:cNvPr>
                <p:cNvSpPr/>
                <p:nvPr/>
              </p:nvSpPr>
              <p:spPr>
                <a:xfrm>
                  <a:off x="16225730" y="5798995"/>
                  <a:ext cx="198691" cy="289941"/>
                </a:xfrm>
                <a:custGeom>
                  <a:avLst/>
                  <a:gdLst>
                    <a:gd name="connsiteX0" fmla="*/ 61246 w 198691"/>
                    <a:gd name="connsiteY0" fmla="*/ 174308 h 289941"/>
                    <a:gd name="connsiteX1" fmla="*/ 99060 w 198691"/>
                    <a:gd name="connsiteY1" fmla="*/ 101537 h 289941"/>
                    <a:gd name="connsiteX2" fmla="*/ 136589 w 198691"/>
                    <a:gd name="connsiteY2" fmla="*/ 174308 h 289941"/>
                    <a:gd name="connsiteX3" fmla="*/ 99060 w 198691"/>
                    <a:gd name="connsiteY3" fmla="*/ 247079 h 289941"/>
                    <a:gd name="connsiteX4" fmla="*/ 98774 w 198691"/>
                    <a:gd name="connsiteY4" fmla="*/ 247079 h 289941"/>
                    <a:gd name="connsiteX5" fmla="*/ 61246 w 198691"/>
                    <a:gd name="connsiteY5" fmla="*/ 174308 h 289941"/>
                    <a:gd name="connsiteX6" fmla="*/ 0 w 198691"/>
                    <a:gd name="connsiteY6" fmla="*/ 174308 h 289941"/>
                    <a:gd name="connsiteX7" fmla="*/ 99346 w 198691"/>
                    <a:gd name="connsiteY7" fmla="*/ 289941 h 289941"/>
                    <a:gd name="connsiteX8" fmla="*/ 198692 w 198691"/>
                    <a:gd name="connsiteY8" fmla="*/ 174308 h 289941"/>
                    <a:gd name="connsiteX9" fmla="*/ 99346 w 198691"/>
                    <a:gd name="connsiteY9" fmla="*/ 58674 h 289941"/>
                    <a:gd name="connsiteX10" fmla="*/ 0 w 198691"/>
                    <a:gd name="connsiteY10" fmla="*/ 174308 h 289941"/>
                    <a:gd name="connsiteX11" fmla="*/ 72771 w 198691"/>
                    <a:gd name="connsiteY11" fmla="*/ 0 h 289941"/>
                    <a:gd name="connsiteX12" fmla="*/ 50006 w 198691"/>
                    <a:gd name="connsiteY12" fmla="*/ 46768 h 289941"/>
                    <a:gd name="connsiteX13" fmla="*/ 86582 w 198691"/>
                    <a:gd name="connsiteY13" fmla="*/ 46768 h 289941"/>
                    <a:gd name="connsiteX14" fmla="*/ 99060 w 198691"/>
                    <a:gd name="connsiteY14" fmla="*/ 19812 h 289941"/>
                    <a:gd name="connsiteX15" fmla="*/ 112204 w 198691"/>
                    <a:gd name="connsiteY15" fmla="*/ 46768 h 289941"/>
                    <a:gd name="connsiteX16" fmla="*/ 148685 w 198691"/>
                    <a:gd name="connsiteY16" fmla="*/ 46768 h 289941"/>
                    <a:gd name="connsiteX17" fmla="*/ 126587 w 198691"/>
                    <a:gd name="connsiteY17" fmla="*/ 0 h 289941"/>
                    <a:gd name="connsiteX18" fmla="*/ 72771 w 198691"/>
                    <a:gd name="connsiteY18" fmla="*/ 0 h 289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8691" h="289941">
                      <a:moveTo>
                        <a:pt x="61246" y="174308"/>
                      </a:moveTo>
                      <a:cubicBezTo>
                        <a:pt x="61246" y="130778"/>
                        <a:pt x="73438" y="101537"/>
                        <a:pt x="99060" y="101537"/>
                      </a:cubicBezTo>
                      <a:cubicBezTo>
                        <a:pt x="124682" y="101537"/>
                        <a:pt x="136589" y="130683"/>
                        <a:pt x="136589" y="174308"/>
                      </a:cubicBezTo>
                      <a:cubicBezTo>
                        <a:pt x="136589" y="218504"/>
                        <a:pt x="124397" y="247079"/>
                        <a:pt x="99060" y="247079"/>
                      </a:cubicBezTo>
                      <a:lnTo>
                        <a:pt x="98774" y="247079"/>
                      </a:lnTo>
                      <a:cubicBezTo>
                        <a:pt x="73438" y="247079"/>
                        <a:pt x="61246" y="218599"/>
                        <a:pt x="61246" y="174308"/>
                      </a:cubicBezTo>
                      <a:moveTo>
                        <a:pt x="0" y="174308"/>
                      </a:moveTo>
                      <a:cubicBezTo>
                        <a:pt x="0" y="257270"/>
                        <a:pt x="50578" y="289941"/>
                        <a:pt x="99346" y="289941"/>
                      </a:cubicBezTo>
                      <a:cubicBezTo>
                        <a:pt x="148114" y="289941"/>
                        <a:pt x="198692" y="257270"/>
                        <a:pt x="198692" y="174308"/>
                      </a:cubicBezTo>
                      <a:cubicBezTo>
                        <a:pt x="198692" y="91345"/>
                        <a:pt x="148018" y="58674"/>
                        <a:pt x="99346" y="58674"/>
                      </a:cubicBezTo>
                      <a:cubicBezTo>
                        <a:pt x="50673" y="58674"/>
                        <a:pt x="0" y="91345"/>
                        <a:pt x="0" y="174308"/>
                      </a:cubicBezTo>
                      <a:close/>
                      <a:moveTo>
                        <a:pt x="72771" y="0"/>
                      </a:moveTo>
                      <a:lnTo>
                        <a:pt x="50006" y="46768"/>
                      </a:lnTo>
                      <a:lnTo>
                        <a:pt x="86582" y="46768"/>
                      </a:lnTo>
                      <a:lnTo>
                        <a:pt x="99060" y="19812"/>
                      </a:lnTo>
                      <a:lnTo>
                        <a:pt x="112204" y="46768"/>
                      </a:lnTo>
                      <a:lnTo>
                        <a:pt x="148685" y="46768"/>
                      </a:lnTo>
                      <a:lnTo>
                        <a:pt x="126587" y="0"/>
                      </a:lnTo>
                      <a:lnTo>
                        <a:pt x="72771" y="0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" name="Forma Livre: Forma 14">
                  <a:extLst>
                    <a:ext uri="{FF2B5EF4-FFF2-40B4-BE49-F238E27FC236}">
                      <a16:creationId xmlns:a16="http://schemas.microsoft.com/office/drawing/2014/main" id="{1F37BD4E-5272-F879-EDF8-2296923269B5}"/>
                    </a:ext>
                  </a:extLst>
                </p:cNvPr>
                <p:cNvSpPr/>
                <p:nvPr/>
              </p:nvSpPr>
              <p:spPr>
                <a:xfrm>
                  <a:off x="13987260" y="5861479"/>
                  <a:ext cx="211836" cy="223647"/>
                </a:xfrm>
                <a:custGeom>
                  <a:avLst/>
                  <a:gdLst>
                    <a:gd name="connsiteX0" fmla="*/ 57721 w 211836"/>
                    <a:gd name="connsiteY0" fmla="*/ 223647 h 223647"/>
                    <a:gd name="connsiteX1" fmla="*/ 0 w 211836"/>
                    <a:gd name="connsiteY1" fmla="*/ 223647 h 223647"/>
                    <a:gd name="connsiteX2" fmla="*/ 74390 w 211836"/>
                    <a:gd name="connsiteY2" fmla="*/ 0 h 223647"/>
                    <a:gd name="connsiteX3" fmla="*/ 140684 w 211836"/>
                    <a:gd name="connsiteY3" fmla="*/ 0 h 223647"/>
                    <a:gd name="connsiteX4" fmla="*/ 211836 w 211836"/>
                    <a:gd name="connsiteY4" fmla="*/ 223647 h 223647"/>
                    <a:gd name="connsiteX5" fmla="*/ 149638 w 211836"/>
                    <a:gd name="connsiteY5" fmla="*/ 223647 h 223647"/>
                    <a:gd name="connsiteX6" fmla="*/ 107061 w 211836"/>
                    <a:gd name="connsiteY6" fmla="*/ 45529 h 223647"/>
                    <a:gd name="connsiteX7" fmla="*/ 57721 w 211836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836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390" y="0"/>
                      </a:lnTo>
                      <a:lnTo>
                        <a:pt x="140684" y="0"/>
                      </a:lnTo>
                      <a:lnTo>
                        <a:pt x="211836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6" name="Forma Livre: Forma 15">
                  <a:extLst>
                    <a:ext uri="{FF2B5EF4-FFF2-40B4-BE49-F238E27FC236}">
                      <a16:creationId xmlns:a16="http://schemas.microsoft.com/office/drawing/2014/main" id="{89F8F94C-F3C9-C40B-61CC-74DD89A216E0}"/>
                    </a:ext>
                  </a:extLst>
                </p:cNvPr>
                <p:cNvSpPr/>
                <p:nvPr/>
              </p:nvSpPr>
              <p:spPr>
                <a:xfrm>
                  <a:off x="14213669" y="5861479"/>
                  <a:ext cx="181641" cy="223647"/>
                </a:xfrm>
                <a:custGeom>
                  <a:avLst/>
                  <a:gdLst>
                    <a:gd name="connsiteX0" fmla="*/ 111157 w 181641"/>
                    <a:gd name="connsiteY0" fmla="*/ 223647 h 223647"/>
                    <a:gd name="connsiteX1" fmla="*/ 53816 w 181641"/>
                    <a:gd name="connsiteY1" fmla="*/ 68580 h 223647"/>
                    <a:gd name="connsiteX2" fmla="*/ 52578 w 181641"/>
                    <a:gd name="connsiteY2" fmla="*/ 68580 h 223647"/>
                    <a:gd name="connsiteX3" fmla="*/ 52578 w 181641"/>
                    <a:gd name="connsiteY3" fmla="*/ 223647 h 223647"/>
                    <a:gd name="connsiteX4" fmla="*/ 0 w 181641"/>
                    <a:gd name="connsiteY4" fmla="*/ 223647 h 223647"/>
                    <a:gd name="connsiteX5" fmla="*/ 0 w 181641"/>
                    <a:gd name="connsiteY5" fmla="*/ 0 h 223647"/>
                    <a:gd name="connsiteX6" fmla="*/ 69818 w 181641"/>
                    <a:gd name="connsiteY6" fmla="*/ 0 h 223647"/>
                    <a:gd name="connsiteX7" fmla="*/ 128492 w 181641"/>
                    <a:gd name="connsiteY7" fmla="*/ 154115 h 223647"/>
                    <a:gd name="connsiteX8" fmla="*/ 129159 w 181641"/>
                    <a:gd name="connsiteY8" fmla="*/ 0 h 223647"/>
                    <a:gd name="connsiteX9" fmla="*/ 181642 w 181641"/>
                    <a:gd name="connsiteY9" fmla="*/ 0 h 223647"/>
                    <a:gd name="connsiteX10" fmla="*/ 181642 w 181641"/>
                    <a:gd name="connsiteY10" fmla="*/ 223647 h 223647"/>
                    <a:gd name="connsiteX11" fmla="*/ 111157 w 181641"/>
                    <a:gd name="connsiteY11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1641" h="223647">
                      <a:moveTo>
                        <a:pt x="111157" y="223647"/>
                      </a:moveTo>
                      <a:lnTo>
                        <a:pt x="53816" y="68580"/>
                      </a:lnTo>
                      <a:lnTo>
                        <a:pt x="52578" y="68580"/>
                      </a:lnTo>
                      <a:lnTo>
                        <a:pt x="52578" y="223647"/>
                      </a:lnTo>
                      <a:lnTo>
                        <a:pt x="0" y="223647"/>
                      </a:lnTo>
                      <a:lnTo>
                        <a:pt x="0" y="0"/>
                      </a:lnTo>
                      <a:lnTo>
                        <a:pt x="69818" y="0"/>
                      </a:lnTo>
                      <a:lnTo>
                        <a:pt x="128492" y="154115"/>
                      </a:lnTo>
                      <a:lnTo>
                        <a:pt x="129159" y="0"/>
                      </a:lnTo>
                      <a:lnTo>
                        <a:pt x="181642" y="0"/>
                      </a:lnTo>
                      <a:lnTo>
                        <a:pt x="181642" y="223647"/>
                      </a:lnTo>
                      <a:lnTo>
                        <a:pt x="111157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7" name="Forma Livre: Forma 16">
                  <a:extLst>
                    <a:ext uri="{FF2B5EF4-FFF2-40B4-BE49-F238E27FC236}">
                      <a16:creationId xmlns:a16="http://schemas.microsoft.com/office/drawing/2014/main" id="{38800513-FA8B-4316-B915-FB05B2665BBA}"/>
                    </a:ext>
                  </a:extLst>
                </p:cNvPr>
                <p:cNvSpPr/>
                <p:nvPr/>
              </p:nvSpPr>
              <p:spPr>
                <a:xfrm>
                  <a:off x="14417980" y="5857764"/>
                  <a:ext cx="166687" cy="231266"/>
                </a:xfrm>
                <a:custGeom>
                  <a:avLst/>
                  <a:gdLst>
                    <a:gd name="connsiteX0" fmla="*/ 164116 w 166687"/>
                    <a:gd name="connsiteY0" fmla="*/ 170688 h 231266"/>
                    <a:gd name="connsiteX1" fmla="*/ 166688 w 166687"/>
                    <a:gd name="connsiteY1" fmla="*/ 222599 h 231266"/>
                    <a:gd name="connsiteX2" fmla="*/ 111538 w 166687"/>
                    <a:gd name="connsiteY2" fmla="*/ 231267 h 231266"/>
                    <a:gd name="connsiteX3" fmla="*/ 0 w 166687"/>
                    <a:gd name="connsiteY3" fmla="*/ 114014 h 231266"/>
                    <a:gd name="connsiteX4" fmla="*/ 111157 w 166687"/>
                    <a:gd name="connsiteY4" fmla="*/ 0 h 231266"/>
                    <a:gd name="connsiteX5" fmla="*/ 165259 w 166687"/>
                    <a:gd name="connsiteY5" fmla="*/ 10287 h 231266"/>
                    <a:gd name="connsiteX6" fmla="*/ 162020 w 166687"/>
                    <a:gd name="connsiteY6" fmla="*/ 59627 h 231266"/>
                    <a:gd name="connsiteX7" fmla="*/ 118491 w 166687"/>
                    <a:gd name="connsiteY7" fmla="*/ 46768 h 231266"/>
                    <a:gd name="connsiteX8" fmla="*/ 62103 w 166687"/>
                    <a:gd name="connsiteY8" fmla="*/ 115348 h 231266"/>
                    <a:gd name="connsiteX9" fmla="*/ 121063 w 166687"/>
                    <a:gd name="connsiteY9" fmla="*/ 183261 h 231266"/>
                    <a:gd name="connsiteX10" fmla="*/ 164021 w 166687"/>
                    <a:gd name="connsiteY10" fmla="*/ 170783 h 23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6687" h="231266">
                      <a:moveTo>
                        <a:pt x="164116" y="170688"/>
                      </a:moveTo>
                      <a:lnTo>
                        <a:pt x="166688" y="222599"/>
                      </a:lnTo>
                      <a:cubicBezTo>
                        <a:pt x="147733" y="228410"/>
                        <a:pt x="128588" y="231267"/>
                        <a:pt x="111538" y="231267"/>
                      </a:cubicBezTo>
                      <a:cubicBezTo>
                        <a:pt x="46482" y="231267"/>
                        <a:pt x="0" y="192500"/>
                        <a:pt x="0" y="114014"/>
                      </a:cubicBezTo>
                      <a:cubicBezTo>
                        <a:pt x="0" y="48006"/>
                        <a:pt x="37814" y="0"/>
                        <a:pt x="111157" y="0"/>
                      </a:cubicBezTo>
                      <a:cubicBezTo>
                        <a:pt x="140303" y="0"/>
                        <a:pt x="159829" y="8001"/>
                        <a:pt x="165259" y="10287"/>
                      </a:cubicBezTo>
                      <a:lnTo>
                        <a:pt x="162020" y="59627"/>
                      </a:lnTo>
                      <a:cubicBezTo>
                        <a:pt x="154972" y="55436"/>
                        <a:pt x="137350" y="46768"/>
                        <a:pt x="118491" y="46768"/>
                      </a:cubicBezTo>
                      <a:cubicBezTo>
                        <a:pt x="80010" y="46768"/>
                        <a:pt x="62103" y="71723"/>
                        <a:pt x="62103" y="115348"/>
                      </a:cubicBezTo>
                      <a:cubicBezTo>
                        <a:pt x="62103" y="153829"/>
                        <a:pt x="83248" y="183261"/>
                        <a:pt x="121063" y="183261"/>
                      </a:cubicBezTo>
                      <a:cubicBezTo>
                        <a:pt x="142494" y="183261"/>
                        <a:pt x="158210" y="174593"/>
                        <a:pt x="164021" y="170783"/>
                      </a:cubicBezTo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8" name="Forma Livre: Forma 17">
                  <a:extLst>
                    <a:ext uri="{FF2B5EF4-FFF2-40B4-BE49-F238E27FC236}">
                      <a16:creationId xmlns:a16="http://schemas.microsoft.com/office/drawing/2014/main" id="{61386D33-E58E-647F-3344-1F8CC50EED83}"/>
                    </a:ext>
                  </a:extLst>
                </p:cNvPr>
                <p:cNvSpPr/>
                <p:nvPr/>
              </p:nvSpPr>
              <p:spPr>
                <a:xfrm>
                  <a:off x="14595145" y="5857669"/>
                  <a:ext cx="198691" cy="231266"/>
                </a:xfrm>
                <a:custGeom>
                  <a:avLst/>
                  <a:gdLst>
                    <a:gd name="connsiteX0" fmla="*/ 61246 w 198691"/>
                    <a:gd name="connsiteY0" fmla="*/ 115633 h 231266"/>
                    <a:gd name="connsiteX1" fmla="*/ 98679 w 198691"/>
                    <a:gd name="connsiteY1" fmla="*/ 188404 h 231266"/>
                    <a:gd name="connsiteX2" fmla="*/ 136493 w 198691"/>
                    <a:gd name="connsiteY2" fmla="*/ 115633 h 231266"/>
                    <a:gd name="connsiteX3" fmla="*/ 98965 w 198691"/>
                    <a:gd name="connsiteY3" fmla="*/ 42863 h 231266"/>
                    <a:gd name="connsiteX4" fmla="*/ 61150 w 198691"/>
                    <a:gd name="connsiteY4" fmla="*/ 115633 h 231266"/>
                    <a:gd name="connsiteX5" fmla="*/ 0 w 198691"/>
                    <a:gd name="connsiteY5" fmla="*/ 115633 h 231266"/>
                    <a:gd name="connsiteX6" fmla="*/ 99346 w 198691"/>
                    <a:gd name="connsiteY6" fmla="*/ 0 h 231266"/>
                    <a:gd name="connsiteX7" fmla="*/ 198692 w 198691"/>
                    <a:gd name="connsiteY7" fmla="*/ 115633 h 231266"/>
                    <a:gd name="connsiteX8" fmla="*/ 99346 w 198691"/>
                    <a:gd name="connsiteY8" fmla="*/ 231267 h 231266"/>
                    <a:gd name="connsiteX9" fmla="*/ 0 w 198691"/>
                    <a:gd name="connsiteY9" fmla="*/ 115633 h 23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8691" h="231266">
                      <a:moveTo>
                        <a:pt x="61246" y="115633"/>
                      </a:moveTo>
                      <a:cubicBezTo>
                        <a:pt x="61246" y="159829"/>
                        <a:pt x="73438" y="188404"/>
                        <a:pt x="98679" y="188404"/>
                      </a:cubicBezTo>
                      <a:cubicBezTo>
                        <a:pt x="123920" y="188404"/>
                        <a:pt x="136493" y="159925"/>
                        <a:pt x="136493" y="115633"/>
                      </a:cubicBezTo>
                      <a:cubicBezTo>
                        <a:pt x="136493" y="72104"/>
                        <a:pt x="124301" y="42863"/>
                        <a:pt x="98965" y="42863"/>
                      </a:cubicBezTo>
                      <a:cubicBezTo>
                        <a:pt x="73628" y="42863"/>
                        <a:pt x="61150" y="72009"/>
                        <a:pt x="61150" y="115633"/>
                      </a:cubicBezTo>
                      <a:moveTo>
                        <a:pt x="0" y="115633"/>
                      </a:moveTo>
                      <a:cubicBezTo>
                        <a:pt x="0" y="32671"/>
                        <a:pt x="50578" y="0"/>
                        <a:pt x="99346" y="0"/>
                      </a:cubicBezTo>
                      <a:cubicBezTo>
                        <a:pt x="148019" y="0"/>
                        <a:pt x="198692" y="32671"/>
                        <a:pt x="198692" y="115633"/>
                      </a:cubicBezTo>
                      <a:cubicBezTo>
                        <a:pt x="198692" y="198596"/>
                        <a:pt x="148114" y="231267"/>
                        <a:pt x="99346" y="231267"/>
                      </a:cubicBezTo>
                      <a:cubicBezTo>
                        <a:pt x="50578" y="231267"/>
                        <a:pt x="0" y="198596"/>
                        <a:pt x="0" y="115633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" name="Forma Livre: Forma 18">
                  <a:extLst>
                    <a:ext uri="{FF2B5EF4-FFF2-40B4-BE49-F238E27FC236}">
                      <a16:creationId xmlns:a16="http://schemas.microsoft.com/office/drawing/2014/main" id="{ED934BB2-20B0-7CC4-7FF4-45AC630E69D5}"/>
                    </a:ext>
                  </a:extLst>
                </p:cNvPr>
                <p:cNvSpPr/>
                <p:nvPr/>
              </p:nvSpPr>
              <p:spPr>
                <a:xfrm>
                  <a:off x="14898231" y="5861479"/>
                  <a:ext cx="188690" cy="223647"/>
                </a:xfrm>
                <a:custGeom>
                  <a:avLst/>
                  <a:gdLst>
                    <a:gd name="connsiteX0" fmla="*/ 60198 w 188690"/>
                    <a:gd name="connsiteY0" fmla="*/ 44196 h 223647"/>
                    <a:gd name="connsiteX1" fmla="*/ 60198 w 188690"/>
                    <a:gd name="connsiteY1" fmla="*/ 180689 h 223647"/>
                    <a:gd name="connsiteX2" fmla="*/ 73343 w 188690"/>
                    <a:gd name="connsiteY2" fmla="*/ 180689 h 223647"/>
                    <a:gd name="connsiteX3" fmla="*/ 125254 w 188690"/>
                    <a:gd name="connsiteY3" fmla="*/ 112776 h 223647"/>
                    <a:gd name="connsiteX4" fmla="*/ 65056 w 188690"/>
                    <a:gd name="connsiteY4" fmla="*/ 44196 h 223647"/>
                    <a:gd name="connsiteX5" fmla="*/ 60293 w 188690"/>
                    <a:gd name="connsiteY5" fmla="*/ 44196 h 223647"/>
                    <a:gd name="connsiteX6" fmla="*/ 0 w 188690"/>
                    <a:gd name="connsiteY6" fmla="*/ 223647 h 223647"/>
                    <a:gd name="connsiteX7" fmla="*/ 0 w 188690"/>
                    <a:gd name="connsiteY7" fmla="*/ 0 h 223647"/>
                    <a:gd name="connsiteX8" fmla="*/ 86201 w 188690"/>
                    <a:gd name="connsiteY8" fmla="*/ 0 h 223647"/>
                    <a:gd name="connsiteX9" fmla="*/ 188690 w 188690"/>
                    <a:gd name="connsiteY9" fmla="*/ 110585 h 223647"/>
                    <a:gd name="connsiteX10" fmla="*/ 76867 w 188690"/>
                    <a:gd name="connsiteY10" fmla="*/ 223647 h 223647"/>
                    <a:gd name="connsiteX11" fmla="*/ 0 w 188690"/>
                    <a:gd name="connsiteY11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8690" h="223647">
                      <a:moveTo>
                        <a:pt x="60198" y="44196"/>
                      </a:moveTo>
                      <a:lnTo>
                        <a:pt x="60198" y="180689"/>
                      </a:lnTo>
                      <a:lnTo>
                        <a:pt x="73343" y="180689"/>
                      </a:lnTo>
                      <a:cubicBezTo>
                        <a:pt x="107918" y="180689"/>
                        <a:pt x="125254" y="156020"/>
                        <a:pt x="125254" y="112776"/>
                      </a:cubicBezTo>
                      <a:cubicBezTo>
                        <a:pt x="125254" y="55436"/>
                        <a:pt x="97727" y="44196"/>
                        <a:pt x="65056" y="44196"/>
                      </a:cubicBezTo>
                      <a:lnTo>
                        <a:pt x="60293" y="44196"/>
                      </a:lnTo>
                      <a:close/>
                      <a:moveTo>
                        <a:pt x="0" y="223647"/>
                      </a:moveTo>
                      <a:lnTo>
                        <a:pt x="0" y="0"/>
                      </a:lnTo>
                      <a:lnTo>
                        <a:pt x="86201" y="0"/>
                      </a:lnTo>
                      <a:cubicBezTo>
                        <a:pt x="151924" y="0"/>
                        <a:pt x="188690" y="43910"/>
                        <a:pt x="188690" y="110585"/>
                      </a:cubicBezTo>
                      <a:cubicBezTo>
                        <a:pt x="188690" y="188119"/>
                        <a:pt x="147638" y="223647"/>
                        <a:pt x="76867" y="223647"/>
                      </a:cubicBez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" name="Forma Livre: Forma 19">
                  <a:extLst>
                    <a:ext uri="{FF2B5EF4-FFF2-40B4-BE49-F238E27FC236}">
                      <a16:creationId xmlns:a16="http://schemas.microsoft.com/office/drawing/2014/main" id="{D3754126-E08F-C96F-4D4E-F79511E65F49}"/>
                    </a:ext>
                  </a:extLst>
                </p:cNvPr>
                <p:cNvSpPr/>
                <p:nvPr/>
              </p:nvSpPr>
              <p:spPr>
                <a:xfrm>
                  <a:off x="15078348" y="5861479"/>
                  <a:ext cx="211740" cy="223647"/>
                </a:xfrm>
                <a:custGeom>
                  <a:avLst/>
                  <a:gdLst>
                    <a:gd name="connsiteX0" fmla="*/ 57626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589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6966 w 211740"/>
                    <a:gd name="connsiteY6" fmla="*/ 45529 h 223647"/>
                    <a:gd name="connsiteX7" fmla="*/ 57626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626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589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6966" y="45529"/>
                      </a:lnTo>
                      <a:lnTo>
                        <a:pt x="57626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" name="Forma Livre: Forma 20">
                  <a:extLst>
                    <a:ext uri="{FF2B5EF4-FFF2-40B4-BE49-F238E27FC236}">
                      <a16:creationId xmlns:a16="http://schemas.microsoft.com/office/drawing/2014/main" id="{FAE73D05-FEB6-055F-0443-36401CB58D50}"/>
                    </a:ext>
                  </a:extLst>
                </p:cNvPr>
                <p:cNvSpPr/>
                <p:nvPr/>
              </p:nvSpPr>
              <p:spPr>
                <a:xfrm>
                  <a:off x="15362098" y="5861479"/>
                  <a:ext cx="211740" cy="223647"/>
                </a:xfrm>
                <a:custGeom>
                  <a:avLst/>
                  <a:gdLst>
                    <a:gd name="connsiteX0" fmla="*/ 57626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589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6966 w 211740"/>
                    <a:gd name="connsiteY6" fmla="*/ 45529 h 223647"/>
                    <a:gd name="connsiteX7" fmla="*/ 57626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626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589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6966" y="45529"/>
                      </a:lnTo>
                      <a:lnTo>
                        <a:pt x="57626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" name="Forma Livre: Forma 21">
                  <a:extLst>
                    <a:ext uri="{FF2B5EF4-FFF2-40B4-BE49-F238E27FC236}">
                      <a16:creationId xmlns:a16="http://schemas.microsoft.com/office/drawing/2014/main" id="{FB8D6CA9-A275-F3BB-9018-9845BECA510B}"/>
                    </a:ext>
                  </a:extLst>
                </p:cNvPr>
                <p:cNvSpPr/>
                <p:nvPr/>
              </p:nvSpPr>
              <p:spPr>
                <a:xfrm>
                  <a:off x="15841301" y="5861479"/>
                  <a:ext cx="211740" cy="223647"/>
                </a:xfrm>
                <a:custGeom>
                  <a:avLst/>
                  <a:gdLst>
                    <a:gd name="connsiteX0" fmla="*/ 57721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684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7061 w 211740"/>
                    <a:gd name="connsiteY6" fmla="*/ 45529 h 223647"/>
                    <a:gd name="connsiteX7" fmla="*/ 57721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684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85732E24-86BE-2D31-4C52-13070B08D23A}"/>
                    </a:ext>
                  </a:extLst>
                </p:cNvPr>
                <p:cNvSpPr/>
                <p:nvPr/>
              </p:nvSpPr>
              <p:spPr>
                <a:xfrm>
                  <a:off x="13800856" y="5861479"/>
                  <a:ext cx="181070" cy="223647"/>
                </a:xfrm>
                <a:custGeom>
                  <a:avLst/>
                  <a:gdLst>
                    <a:gd name="connsiteX0" fmla="*/ 96679 w 181070"/>
                    <a:gd name="connsiteY0" fmla="*/ 89249 h 223647"/>
                    <a:gd name="connsiteX1" fmla="*/ 119920 w 181070"/>
                    <a:gd name="connsiteY1" fmla="*/ 64770 h 223647"/>
                    <a:gd name="connsiteX2" fmla="*/ 96679 w 181070"/>
                    <a:gd name="connsiteY2" fmla="*/ 40386 h 223647"/>
                    <a:gd name="connsiteX3" fmla="*/ 95536 w 181070"/>
                    <a:gd name="connsiteY3" fmla="*/ 40386 h 223647"/>
                    <a:gd name="connsiteX4" fmla="*/ 57626 w 181070"/>
                    <a:gd name="connsiteY4" fmla="*/ 40386 h 223647"/>
                    <a:gd name="connsiteX5" fmla="*/ 57626 w 181070"/>
                    <a:gd name="connsiteY5" fmla="*/ 182023 h 223647"/>
                    <a:gd name="connsiteX6" fmla="*/ 96107 w 181070"/>
                    <a:gd name="connsiteY6" fmla="*/ 182023 h 223647"/>
                    <a:gd name="connsiteX7" fmla="*/ 123349 w 181070"/>
                    <a:gd name="connsiteY7" fmla="*/ 156400 h 223647"/>
                    <a:gd name="connsiteX8" fmla="*/ 98679 w 181070"/>
                    <a:gd name="connsiteY8" fmla="*/ 129826 h 223647"/>
                    <a:gd name="connsiteX9" fmla="*/ 71152 w 181070"/>
                    <a:gd name="connsiteY9" fmla="*/ 129826 h 223647"/>
                    <a:gd name="connsiteX10" fmla="*/ 71152 w 181070"/>
                    <a:gd name="connsiteY10" fmla="*/ 89249 h 223647"/>
                    <a:gd name="connsiteX11" fmla="*/ 96584 w 181070"/>
                    <a:gd name="connsiteY11" fmla="*/ 89249 h 223647"/>
                    <a:gd name="connsiteX12" fmla="*/ 0 w 181070"/>
                    <a:gd name="connsiteY12" fmla="*/ 223647 h 223647"/>
                    <a:gd name="connsiteX13" fmla="*/ 0 w 181070"/>
                    <a:gd name="connsiteY13" fmla="*/ 0 h 223647"/>
                    <a:gd name="connsiteX14" fmla="*/ 107061 w 181070"/>
                    <a:gd name="connsiteY14" fmla="*/ 0 h 223647"/>
                    <a:gd name="connsiteX15" fmla="*/ 177546 w 181070"/>
                    <a:gd name="connsiteY15" fmla="*/ 52864 h 223647"/>
                    <a:gd name="connsiteX16" fmla="*/ 135541 w 181070"/>
                    <a:gd name="connsiteY16" fmla="*/ 107347 h 223647"/>
                    <a:gd name="connsiteX17" fmla="*/ 181070 w 181070"/>
                    <a:gd name="connsiteY17" fmla="*/ 160877 h 223647"/>
                    <a:gd name="connsiteX18" fmla="*/ 108299 w 181070"/>
                    <a:gd name="connsiteY18" fmla="*/ 223647 h 223647"/>
                    <a:gd name="connsiteX19" fmla="*/ 0 w 181070"/>
                    <a:gd name="connsiteY19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070" h="223647">
                      <a:moveTo>
                        <a:pt x="96679" y="89249"/>
                      </a:moveTo>
                      <a:cubicBezTo>
                        <a:pt x="109442" y="88106"/>
                        <a:pt x="119920" y="81725"/>
                        <a:pt x="119920" y="64770"/>
                      </a:cubicBezTo>
                      <a:cubicBezTo>
                        <a:pt x="119920" y="48578"/>
                        <a:pt x="110204" y="40862"/>
                        <a:pt x="96679" y="40386"/>
                      </a:cubicBezTo>
                      <a:lnTo>
                        <a:pt x="95536" y="40386"/>
                      </a:lnTo>
                      <a:cubicBezTo>
                        <a:pt x="95536" y="40386"/>
                        <a:pt x="57626" y="40386"/>
                        <a:pt x="57626" y="40386"/>
                      </a:cubicBezTo>
                      <a:lnTo>
                        <a:pt x="57626" y="182023"/>
                      </a:lnTo>
                      <a:lnTo>
                        <a:pt x="96107" y="182023"/>
                      </a:lnTo>
                      <a:cubicBezTo>
                        <a:pt x="113443" y="182023"/>
                        <a:pt x="123349" y="173355"/>
                        <a:pt x="123349" y="156400"/>
                      </a:cubicBezTo>
                      <a:cubicBezTo>
                        <a:pt x="123349" y="139732"/>
                        <a:pt x="114395" y="129826"/>
                        <a:pt x="98679" y="129826"/>
                      </a:cubicBezTo>
                      <a:lnTo>
                        <a:pt x="71152" y="129826"/>
                      </a:lnTo>
                      <a:lnTo>
                        <a:pt x="71152" y="89249"/>
                      </a:lnTo>
                      <a:lnTo>
                        <a:pt x="96584" y="89249"/>
                      </a:lnTo>
                      <a:close/>
                      <a:moveTo>
                        <a:pt x="0" y="223647"/>
                      </a:moveTo>
                      <a:lnTo>
                        <a:pt x="0" y="0"/>
                      </a:lnTo>
                      <a:lnTo>
                        <a:pt x="107061" y="0"/>
                      </a:lnTo>
                      <a:cubicBezTo>
                        <a:pt x="154496" y="0"/>
                        <a:pt x="177546" y="19526"/>
                        <a:pt x="177546" y="52864"/>
                      </a:cubicBezTo>
                      <a:cubicBezTo>
                        <a:pt x="177546" y="88773"/>
                        <a:pt x="158020" y="101917"/>
                        <a:pt x="135541" y="107347"/>
                      </a:cubicBezTo>
                      <a:cubicBezTo>
                        <a:pt x="163449" y="112776"/>
                        <a:pt x="181070" y="130778"/>
                        <a:pt x="181070" y="160877"/>
                      </a:cubicBezTo>
                      <a:cubicBezTo>
                        <a:pt x="181070" y="205073"/>
                        <a:pt x="150971" y="223647"/>
                        <a:pt x="108299" y="223647"/>
                      </a:cubicBez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" name="Forma Livre: Forma 23">
                  <a:extLst>
                    <a:ext uri="{FF2B5EF4-FFF2-40B4-BE49-F238E27FC236}">
                      <a16:creationId xmlns:a16="http://schemas.microsoft.com/office/drawing/2014/main" id="{7CBEF9C3-079C-2D8D-5D5E-7A91ED0F7BD2}"/>
                    </a:ext>
                  </a:extLst>
                </p:cNvPr>
                <p:cNvSpPr/>
                <p:nvPr/>
              </p:nvSpPr>
              <p:spPr>
                <a:xfrm>
                  <a:off x="16447472" y="5861479"/>
                  <a:ext cx="181641" cy="223647"/>
                </a:xfrm>
                <a:custGeom>
                  <a:avLst/>
                  <a:gdLst>
                    <a:gd name="connsiteX0" fmla="*/ 111157 w 181641"/>
                    <a:gd name="connsiteY0" fmla="*/ 223647 h 223647"/>
                    <a:gd name="connsiteX1" fmla="*/ 181642 w 181641"/>
                    <a:gd name="connsiteY1" fmla="*/ 223647 h 223647"/>
                    <a:gd name="connsiteX2" fmla="*/ 181642 w 181641"/>
                    <a:gd name="connsiteY2" fmla="*/ 0 h 223647"/>
                    <a:gd name="connsiteX3" fmla="*/ 129064 w 181641"/>
                    <a:gd name="connsiteY3" fmla="*/ 0 h 223647"/>
                    <a:gd name="connsiteX4" fmla="*/ 129064 w 181641"/>
                    <a:gd name="connsiteY4" fmla="*/ 154115 h 223647"/>
                    <a:gd name="connsiteX5" fmla="*/ 128492 w 181641"/>
                    <a:gd name="connsiteY5" fmla="*/ 154115 h 223647"/>
                    <a:gd name="connsiteX6" fmla="*/ 69818 w 181641"/>
                    <a:gd name="connsiteY6" fmla="*/ 0 h 223647"/>
                    <a:gd name="connsiteX7" fmla="*/ 0 w 181641"/>
                    <a:gd name="connsiteY7" fmla="*/ 0 h 223647"/>
                    <a:gd name="connsiteX8" fmla="*/ 0 w 181641"/>
                    <a:gd name="connsiteY8" fmla="*/ 223647 h 223647"/>
                    <a:gd name="connsiteX9" fmla="*/ 52483 w 181641"/>
                    <a:gd name="connsiteY9" fmla="*/ 223647 h 223647"/>
                    <a:gd name="connsiteX10" fmla="*/ 52483 w 181641"/>
                    <a:gd name="connsiteY10" fmla="*/ 68580 h 223647"/>
                    <a:gd name="connsiteX11" fmla="*/ 53816 w 181641"/>
                    <a:gd name="connsiteY11" fmla="*/ 68580 h 223647"/>
                    <a:gd name="connsiteX12" fmla="*/ 111157 w 181641"/>
                    <a:gd name="connsiteY12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1641" h="223647">
                      <a:moveTo>
                        <a:pt x="111157" y="223647"/>
                      </a:moveTo>
                      <a:lnTo>
                        <a:pt x="181642" y="223647"/>
                      </a:lnTo>
                      <a:lnTo>
                        <a:pt x="181642" y="0"/>
                      </a:lnTo>
                      <a:lnTo>
                        <a:pt x="129064" y="0"/>
                      </a:lnTo>
                      <a:lnTo>
                        <a:pt x="129064" y="154115"/>
                      </a:lnTo>
                      <a:lnTo>
                        <a:pt x="128492" y="154115"/>
                      </a:lnTo>
                      <a:lnTo>
                        <a:pt x="69818" y="0"/>
                      </a:lnTo>
                      <a:lnTo>
                        <a:pt x="0" y="0"/>
                      </a:lnTo>
                      <a:lnTo>
                        <a:pt x="0" y="223647"/>
                      </a:lnTo>
                      <a:lnTo>
                        <a:pt x="52483" y="223647"/>
                      </a:lnTo>
                      <a:lnTo>
                        <a:pt x="52483" y="68580"/>
                      </a:lnTo>
                      <a:lnTo>
                        <a:pt x="53816" y="68580"/>
                      </a:lnTo>
                      <a:lnTo>
                        <a:pt x="111157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5693A097-5CEC-6D1B-736E-2D08495CA9D3}"/>
                    </a:ext>
                  </a:extLst>
                </p:cNvPr>
                <p:cNvSpPr/>
                <p:nvPr/>
              </p:nvSpPr>
              <p:spPr>
                <a:xfrm>
                  <a:off x="16666357" y="5861479"/>
                  <a:ext cx="60197" cy="223646"/>
                </a:xfrm>
                <a:custGeom>
                  <a:avLst/>
                  <a:gdLst>
                    <a:gd name="connsiteX0" fmla="*/ 0 w 60197"/>
                    <a:gd name="connsiteY0" fmla="*/ 0 h 223646"/>
                    <a:gd name="connsiteX1" fmla="*/ 60198 w 60197"/>
                    <a:gd name="connsiteY1" fmla="*/ 0 h 223646"/>
                    <a:gd name="connsiteX2" fmla="*/ 60198 w 60197"/>
                    <a:gd name="connsiteY2" fmla="*/ 223647 h 223646"/>
                    <a:gd name="connsiteX3" fmla="*/ 0 w 60197"/>
                    <a:gd name="connsiteY3" fmla="*/ 223647 h 223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197" h="223646">
                      <a:moveTo>
                        <a:pt x="0" y="0"/>
                      </a:moveTo>
                      <a:lnTo>
                        <a:pt x="60198" y="0"/>
                      </a:lnTo>
                      <a:lnTo>
                        <a:pt x="60198" y="223647"/>
                      </a:ln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1132864F-13FD-0645-3C95-581818D3B8A1}"/>
                    </a:ext>
                  </a:extLst>
                </p:cNvPr>
                <p:cNvSpPr/>
                <p:nvPr/>
              </p:nvSpPr>
              <p:spPr>
                <a:xfrm>
                  <a:off x="16741032" y="5861479"/>
                  <a:ext cx="211836" cy="223647"/>
                </a:xfrm>
                <a:custGeom>
                  <a:avLst/>
                  <a:gdLst>
                    <a:gd name="connsiteX0" fmla="*/ 57721 w 211836"/>
                    <a:gd name="connsiteY0" fmla="*/ 223647 h 223647"/>
                    <a:gd name="connsiteX1" fmla="*/ 0 w 211836"/>
                    <a:gd name="connsiteY1" fmla="*/ 223647 h 223647"/>
                    <a:gd name="connsiteX2" fmla="*/ 74390 w 211836"/>
                    <a:gd name="connsiteY2" fmla="*/ 0 h 223647"/>
                    <a:gd name="connsiteX3" fmla="*/ 140684 w 211836"/>
                    <a:gd name="connsiteY3" fmla="*/ 0 h 223647"/>
                    <a:gd name="connsiteX4" fmla="*/ 211836 w 211836"/>
                    <a:gd name="connsiteY4" fmla="*/ 223647 h 223647"/>
                    <a:gd name="connsiteX5" fmla="*/ 149638 w 211836"/>
                    <a:gd name="connsiteY5" fmla="*/ 223647 h 223647"/>
                    <a:gd name="connsiteX6" fmla="*/ 107061 w 211836"/>
                    <a:gd name="connsiteY6" fmla="*/ 45529 h 223647"/>
                    <a:gd name="connsiteX7" fmla="*/ 57721 w 211836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836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390" y="0"/>
                      </a:lnTo>
                      <a:lnTo>
                        <a:pt x="140684" y="0"/>
                      </a:lnTo>
                      <a:lnTo>
                        <a:pt x="211836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" name="Agrupar 7">
                <a:extLst>
                  <a:ext uri="{FF2B5EF4-FFF2-40B4-BE49-F238E27FC236}">
                    <a16:creationId xmlns:a16="http://schemas.microsoft.com/office/drawing/2014/main" id="{B4345599-022D-7F01-EBA9-5D78B1AFC2BC}"/>
                  </a:ext>
                </a:extLst>
              </p:cNvPr>
              <p:cNvGrpSpPr/>
              <p:nvPr/>
            </p:nvGrpSpPr>
            <p:grpSpPr>
              <a:xfrm>
                <a:off x="9501107" y="6158129"/>
                <a:ext cx="190531" cy="127006"/>
                <a:chOff x="11331293" y="6177942"/>
                <a:chExt cx="525255" cy="350130"/>
              </a:xfrm>
            </p:grpSpPr>
            <p:sp>
              <p:nvSpPr>
                <p:cNvPr id="9" name="Forma Livre: Forma 8">
                  <a:extLst>
                    <a:ext uri="{FF2B5EF4-FFF2-40B4-BE49-F238E27FC236}">
                      <a16:creationId xmlns:a16="http://schemas.microsoft.com/office/drawing/2014/main" id="{6C2DE8C0-F407-ABE3-A159-D26A54B30C56}"/>
                    </a:ext>
                  </a:extLst>
                </p:cNvPr>
                <p:cNvSpPr/>
                <p:nvPr/>
              </p:nvSpPr>
              <p:spPr>
                <a:xfrm>
                  <a:off x="11600364" y="6177942"/>
                  <a:ext cx="139423" cy="350130"/>
                </a:xfrm>
                <a:custGeom>
                  <a:avLst/>
                  <a:gdLst>
                    <a:gd name="connsiteX0" fmla="*/ 437197 w 448246"/>
                    <a:gd name="connsiteY0" fmla="*/ 0 h 1125664"/>
                    <a:gd name="connsiteX1" fmla="*/ 448246 w 448246"/>
                    <a:gd name="connsiteY1" fmla="*/ 0 h 1125664"/>
                    <a:gd name="connsiteX2" fmla="*/ 448246 w 448246"/>
                    <a:gd name="connsiteY2" fmla="*/ 1125665 h 1125664"/>
                    <a:gd name="connsiteX3" fmla="*/ 0 w 448246"/>
                    <a:gd name="connsiteY3" fmla="*/ 1125665 h 1125664"/>
                    <a:gd name="connsiteX4" fmla="*/ 437197 w 448246"/>
                    <a:gd name="connsiteY4" fmla="*/ 0 h 112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8246" h="1125664">
                      <a:moveTo>
                        <a:pt x="437197" y="0"/>
                      </a:moveTo>
                      <a:lnTo>
                        <a:pt x="448246" y="0"/>
                      </a:lnTo>
                      <a:lnTo>
                        <a:pt x="448246" y="1125665"/>
                      </a:lnTo>
                      <a:lnTo>
                        <a:pt x="0" y="1125665"/>
                      </a:lnTo>
                      <a:lnTo>
                        <a:pt x="43719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" name="Forma Livre: Forma 9">
                  <a:extLst>
                    <a:ext uri="{FF2B5EF4-FFF2-40B4-BE49-F238E27FC236}">
                      <a16:creationId xmlns:a16="http://schemas.microsoft.com/office/drawing/2014/main" id="{D33645A0-A607-C54E-AFD1-E12BC7292B0B}"/>
                    </a:ext>
                  </a:extLst>
                </p:cNvPr>
                <p:cNvSpPr/>
                <p:nvPr/>
              </p:nvSpPr>
              <p:spPr>
                <a:xfrm>
                  <a:off x="11331293" y="6298705"/>
                  <a:ext cx="525255" cy="176479"/>
                </a:xfrm>
                <a:custGeom>
                  <a:avLst/>
                  <a:gdLst>
                    <a:gd name="connsiteX0" fmla="*/ 1187768 w 1688687"/>
                    <a:gd name="connsiteY0" fmla="*/ 278497 h 567376"/>
                    <a:gd name="connsiteX1" fmla="*/ 1681163 w 1688687"/>
                    <a:gd name="connsiteY1" fmla="*/ 167055 h 567376"/>
                    <a:gd name="connsiteX2" fmla="*/ 1688687 w 1688687"/>
                    <a:gd name="connsiteY2" fmla="*/ 174675 h 567376"/>
                    <a:gd name="connsiteX3" fmla="*/ 844391 w 1688687"/>
                    <a:gd name="connsiteY3" fmla="*/ 458996 h 567376"/>
                    <a:gd name="connsiteX4" fmla="*/ 841438 w 1688687"/>
                    <a:gd name="connsiteY4" fmla="*/ 457377 h 567376"/>
                    <a:gd name="connsiteX5" fmla="*/ 500920 w 1688687"/>
                    <a:gd name="connsiteY5" fmla="*/ 288879 h 567376"/>
                    <a:gd name="connsiteX6" fmla="*/ 7525 w 1688687"/>
                    <a:gd name="connsiteY6" fmla="*/ 400322 h 567376"/>
                    <a:gd name="connsiteX7" fmla="*/ 0 w 1688687"/>
                    <a:gd name="connsiteY7" fmla="*/ 392702 h 567376"/>
                    <a:gd name="connsiteX8" fmla="*/ 844296 w 1688687"/>
                    <a:gd name="connsiteY8" fmla="*/ 108381 h 567376"/>
                    <a:gd name="connsiteX9" fmla="*/ 847249 w 1688687"/>
                    <a:gd name="connsiteY9" fmla="*/ 109905 h 567376"/>
                    <a:gd name="connsiteX10" fmla="*/ 1187768 w 1688687"/>
                    <a:gd name="connsiteY10" fmla="*/ 278402 h 567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88687" h="567376">
                      <a:moveTo>
                        <a:pt x="1187768" y="278497"/>
                      </a:moveTo>
                      <a:cubicBezTo>
                        <a:pt x="1357789" y="333171"/>
                        <a:pt x="1423226" y="352602"/>
                        <a:pt x="1681163" y="167055"/>
                      </a:cubicBezTo>
                      <a:cubicBezTo>
                        <a:pt x="1683544" y="169722"/>
                        <a:pt x="1686020" y="172293"/>
                        <a:pt x="1688687" y="174675"/>
                      </a:cubicBezTo>
                      <a:cubicBezTo>
                        <a:pt x="1436942" y="632637"/>
                        <a:pt x="1175480" y="635494"/>
                        <a:pt x="844391" y="458996"/>
                      </a:cubicBezTo>
                      <a:lnTo>
                        <a:pt x="841438" y="457377"/>
                      </a:lnTo>
                      <a:cubicBezTo>
                        <a:pt x="728663" y="396893"/>
                        <a:pt x="624078" y="328503"/>
                        <a:pt x="500920" y="288879"/>
                      </a:cubicBezTo>
                      <a:cubicBezTo>
                        <a:pt x="330898" y="234206"/>
                        <a:pt x="265462" y="214775"/>
                        <a:pt x="7525" y="400322"/>
                      </a:cubicBezTo>
                      <a:cubicBezTo>
                        <a:pt x="5144" y="397655"/>
                        <a:pt x="2667" y="395083"/>
                        <a:pt x="0" y="392702"/>
                      </a:cubicBezTo>
                      <a:cubicBezTo>
                        <a:pt x="251746" y="-65260"/>
                        <a:pt x="513207" y="-68118"/>
                        <a:pt x="844296" y="108381"/>
                      </a:cubicBezTo>
                      <a:lnTo>
                        <a:pt x="847249" y="109905"/>
                      </a:lnTo>
                      <a:cubicBezTo>
                        <a:pt x="960025" y="170388"/>
                        <a:pt x="1064609" y="238778"/>
                        <a:pt x="1187768" y="278402"/>
                      </a:cubicBezTo>
                    </a:path>
                  </a:pathLst>
                </a:custGeom>
                <a:solidFill>
                  <a:srgbClr val="FBB914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/>
                </a:p>
              </p:txBody>
            </p:sp>
            <p:sp>
              <p:nvSpPr>
                <p:cNvPr id="11" name="Forma Livre: Forma 10">
                  <a:extLst>
                    <a:ext uri="{FF2B5EF4-FFF2-40B4-BE49-F238E27FC236}">
                      <a16:creationId xmlns:a16="http://schemas.microsoft.com/office/drawing/2014/main" id="{7610FF39-1D5E-E8DC-DC8B-DAF83E5DDF7D}"/>
                    </a:ext>
                  </a:extLst>
                </p:cNvPr>
                <p:cNvSpPr/>
                <p:nvPr/>
              </p:nvSpPr>
              <p:spPr>
                <a:xfrm>
                  <a:off x="11363822" y="6177942"/>
                  <a:ext cx="372531" cy="350130"/>
                </a:xfrm>
                <a:custGeom>
                  <a:avLst/>
                  <a:gdLst>
                    <a:gd name="connsiteX0" fmla="*/ 757142 w 1197673"/>
                    <a:gd name="connsiteY0" fmla="*/ 0 h 1125664"/>
                    <a:gd name="connsiteX1" fmla="*/ 1197674 w 1197673"/>
                    <a:gd name="connsiteY1" fmla="*/ 0 h 1125664"/>
                    <a:gd name="connsiteX2" fmla="*/ 448437 w 1197673"/>
                    <a:gd name="connsiteY2" fmla="*/ 1125665 h 1125664"/>
                    <a:gd name="connsiteX3" fmla="*/ 0 w 1197673"/>
                    <a:gd name="connsiteY3" fmla="*/ 1125665 h 1125664"/>
                    <a:gd name="connsiteX4" fmla="*/ 757142 w 1197673"/>
                    <a:gd name="connsiteY4" fmla="*/ 0 h 112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7673" h="1125664">
                      <a:moveTo>
                        <a:pt x="757142" y="0"/>
                      </a:moveTo>
                      <a:lnTo>
                        <a:pt x="1197674" y="0"/>
                      </a:lnTo>
                      <a:lnTo>
                        <a:pt x="448437" y="1125665"/>
                      </a:lnTo>
                      <a:lnTo>
                        <a:pt x="0" y="1125665"/>
                      </a:lnTo>
                      <a:lnTo>
                        <a:pt x="75714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32" name="Retângulo 31">
            <a:extLst>
              <a:ext uri="{FF2B5EF4-FFF2-40B4-BE49-F238E27FC236}">
                <a16:creationId xmlns:a16="http://schemas.microsoft.com/office/drawing/2014/main" id="{2909C483-177B-6E52-61D6-D73A283FA68D}"/>
              </a:ext>
            </a:extLst>
          </p:cNvPr>
          <p:cNvSpPr/>
          <p:nvPr/>
        </p:nvSpPr>
        <p:spPr>
          <a:xfrm>
            <a:off x="-10437" y="6741368"/>
            <a:ext cx="12212875" cy="116632"/>
          </a:xfrm>
          <a:prstGeom prst="rect">
            <a:avLst/>
          </a:prstGeom>
          <a:solidFill>
            <a:srgbClr val="033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88CB6D9-C993-A2C1-0BAD-1A5FB3773544}"/>
              </a:ext>
            </a:extLst>
          </p:cNvPr>
          <p:cNvSpPr txBox="1"/>
          <p:nvPr/>
        </p:nvSpPr>
        <p:spPr>
          <a:xfrm>
            <a:off x="48745" y="628775"/>
            <a:ext cx="5041852" cy="218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pt-BR" sz="13000" b="1" spc="600" dirty="0">
                <a:gradFill>
                  <a:gsLst>
                    <a:gs pos="0">
                      <a:srgbClr val="096C36"/>
                    </a:gs>
                    <a:gs pos="100000">
                      <a:srgbClr val="14A229"/>
                    </a:gs>
                  </a:gsLst>
                  <a:lin ang="19800000" scaled="0"/>
                </a:gradFill>
                <a:latin typeface="Montserrat" panose="00000500000000000000" pitchFamily="2" charset="0"/>
                <a:cs typeface="Poppins" panose="00000500000000000000" pitchFamily="2" charset="0"/>
              </a:rPr>
              <a:t>ASG</a:t>
            </a:r>
            <a:endParaRPr lang="pt-BR" sz="13000" spc="600" dirty="0">
              <a:solidFill>
                <a:srgbClr val="6B6A6A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4" name="Imagem 33" descr="Desenho de uma flor&#10;&#10;Descrição gerada automaticamente com confiança média">
            <a:extLst>
              <a:ext uri="{FF2B5EF4-FFF2-40B4-BE49-F238E27FC236}">
                <a16:creationId xmlns:a16="http://schemas.microsoft.com/office/drawing/2014/main" id="{F860345D-F2CE-7C75-6AB4-9FA549A702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4" r="46875"/>
          <a:stretch/>
        </p:blipFill>
        <p:spPr>
          <a:xfrm>
            <a:off x="419785" y="2813476"/>
            <a:ext cx="4202764" cy="4046191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DF9A92DF-DB28-9D96-1804-BD2D1775A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0000" flipH="1">
            <a:off x="1871401" y="5132561"/>
            <a:ext cx="4407386" cy="440738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C8F01735-2EE6-700A-6484-3C5986630244}"/>
              </a:ext>
            </a:extLst>
          </p:cNvPr>
          <p:cNvSpPr txBox="1"/>
          <p:nvPr/>
        </p:nvSpPr>
        <p:spPr>
          <a:xfrm>
            <a:off x="9538401" y="774536"/>
            <a:ext cx="2009537" cy="69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pt-BR" sz="1200" b="1" dirty="0">
                <a:gradFill>
                  <a:gsLst>
                    <a:gs pos="0">
                      <a:srgbClr val="096C36"/>
                    </a:gs>
                    <a:gs pos="100000">
                      <a:srgbClr val="14A229"/>
                    </a:gs>
                  </a:gsLst>
                  <a:lin ang="19800000" scaled="0"/>
                </a:gradFill>
                <a:latin typeface="Montserrat" panose="00000500000000000000" pitchFamily="2" charset="0"/>
                <a:cs typeface="Poppins" panose="00000500000000000000" pitchFamily="2" charset="0"/>
              </a:rPr>
              <a:t>Assinatura de entrada do Banco da Amazônia na Coalizão Verde</a:t>
            </a:r>
          </a:p>
        </p:txBody>
      </p: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CE1D1338-A563-F93B-30A8-7A69097BA267}"/>
              </a:ext>
            </a:extLst>
          </p:cNvPr>
          <p:cNvCxnSpPr>
            <a:cxnSpLocks/>
          </p:cNvCxnSpPr>
          <p:nvPr/>
        </p:nvCxnSpPr>
        <p:spPr>
          <a:xfrm>
            <a:off x="4726081" y="611141"/>
            <a:ext cx="0" cy="5857803"/>
          </a:xfrm>
          <a:prstGeom prst="line">
            <a:avLst/>
          </a:prstGeom>
          <a:ln>
            <a:solidFill>
              <a:srgbClr val="009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C37C8035-DC75-BF7C-3594-4DD2C7A278FB}"/>
              </a:ext>
            </a:extLst>
          </p:cNvPr>
          <p:cNvCxnSpPr>
            <a:cxnSpLocks/>
          </p:cNvCxnSpPr>
          <p:nvPr/>
        </p:nvCxnSpPr>
        <p:spPr>
          <a:xfrm flipV="1">
            <a:off x="4726081" y="540722"/>
            <a:ext cx="0" cy="576064"/>
          </a:xfrm>
          <a:prstGeom prst="line">
            <a:avLst/>
          </a:prstGeom>
          <a:ln w="50800">
            <a:solidFill>
              <a:srgbClr val="009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object 20">
            <a:extLst>
              <a:ext uri="{FF2B5EF4-FFF2-40B4-BE49-F238E27FC236}">
                <a16:creationId xmlns:a16="http://schemas.microsoft.com/office/drawing/2014/main" id="{2FD12193-2971-0A1B-4215-24BA8931D6F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r="10761"/>
          <a:stretch/>
        </p:blipFill>
        <p:spPr>
          <a:xfrm>
            <a:off x="5513292" y="524019"/>
            <a:ext cx="1924828" cy="1286433"/>
          </a:xfrm>
          <a:prstGeom prst="roundRect">
            <a:avLst>
              <a:gd name="adj" fmla="val 9948"/>
            </a:avLst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23000"/>
              </a:srgbClr>
            </a:outerShdw>
          </a:effectLst>
        </p:spPr>
      </p:pic>
      <p:pic>
        <p:nvPicPr>
          <p:cNvPr id="57" name="object 20">
            <a:extLst>
              <a:ext uri="{FF2B5EF4-FFF2-40B4-BE49-F238E27FC236}">
                <a16:creationId xmlns:a16="http://schemas.microsoft.com/office/drawing/2014/main" id="{43173365-4AEC-95D4-5485-0EE51513608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" b="3986"/>
          <a:stretch/>
        </p:blipFill>
        <p:spPr>
          <a:xfrm>
            <a:off x="7438120" y="524019"/>
            <a:ext cx="1924828" cy="1286433"/>
          </a:xfrm>
          <a:prstGeom prst="roundRect">
            <a:avLst>
              <a:gd name="adj" fmla="val 9948"/>
            </a:avLst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23000"/>
              </a:srgbClr>
            </a:outerShdw>
          </a:effectLst>
        </p:spPr>
      </p:pic>
      <p:sp>
        <p:nvSpPr>
          <p:cNvPr id="59" name="CaixaDeTexto 58">
            <a:extLst>
              <a:ext uri="{FF2B5EF4-FFF2-40B4-BE49-F238E27FC236}">
                <a16:creationId xmlns:a16="http://schemas.microsoft.com/office/drawing/2014/main" id="{C3C8316B-907E-7291-B033-87A69A0F204D}"/>
              </a:ext>
            </a:extLst>
          </p:cNvPr>
          <p:cNvSpPr txBox="1"/>
          <p:nvPr/>
        </p:nvSpPr>
        <p:spPr>
          <a:xfrm>
            <a:off x="7869522" y="2419301"/>
            <a:ext cx="3116557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pt-BR" sz="1200" b="1" dirty="0">
                <a:gradFill>
                  <a:gsLst>
                    <a:gs pos="0">
                      <a:srgbClr val="096C36"/>
                    </a:gs>
                    <a:gs pos="100000">
                      <a:srgbClr val="14A229"/>
                    </a:gs>
                  </a:gsLst>
                  <a:lin ang="19800000" scaled="0"/>
                </a:gradFill>
                <a:latin typeface="Montserrat" panose="00000500000000000000" pitchFamily="2" charset="0"/>
                <a:cs typeface="Poppins" panose="00000500000000000000" pitchFamily="2" charset="0"/>
              </a:rPr>
              <a:t>Banco da Amazônia Recebe Certificação “Selo Tesouro Verde”</a:t>
            </a:r>
          </a:p>
        </p:txBody>
      </p:sp>
      <p:pic>
        <p:nvPicPr>
          <p:cNvPr id="63" name="object 20">
            <a:extLst>
              <a:ext uri="{FF2B5EF4-FFF2-40B4-BE49-F238E27FC236}">
                <a16:creationId xmlns:a16="http://schemas.microsoft.com/office/drawing/2014/main" id="{4B8A1FA2-829F-74AD-645F-B430610828B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4" b="4754"/>
          <a:stretch/>
        </p:blipFill>
        <p:spPr>
          <a:xfrm>
            <a:off x="5011268" y="3482292"/>
            <a:ext cx="1924828" cy="1286433"/>
          </a:xfrm>
          <a:prstGeom prst="roundRect">
            <a:avLst>
              <a:gd name="adj" fmla="val 9948"/>
            </a:avLst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23000"/>
              </a:srgbClr>
            </a:outerShdw>
          </a:effectLst>
        </p:spPr>
      </p:pic>
      <p:sp>
        <p:nvSpPr>
          <p:cNvPr id="129" name="CaixaDeTexto 128">
            <a:extLst>
              <a:ext uri="{FF2B5EF4-FFF2-40B4-BE49-F238E27FC236}">
                <a16:creationId xmlns:a16="http://schemas.microsoft.com/office/drawing/2014/main" id="{65C9F41A-F276-C83D-2915-B5B3A07C0F3D}"/>
              </a:ext>
            </a:extLst>
          </p:cNvPr>
          <p:cNvSpPr txBox="1"/>
          <p:nvPr/>
        </p:nvSpPr>
        <p:spPr>
          <a:xfrm>
            <a:off x="6984953" y="3785573"/>
            <a:ext cx="1231253" cy="69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pt-BR" sz="1200" b="1" dirty="0">
                <a:gradFill>
                  <a:gsLst>
                    <a:gs pos="0">
                      <a:srgbClr val="096C36"/>
                    </a:gs>
                    <a:gs pos="100000">
                      <a:srgbClr val="14A229"/>
                    </a:gs>
                  </a:gsLst>
                  <a:lin ang="19800000" scaled="0"/>
                </a:gradFill>
                <a:latin typeface="Montserrat" panose="00000500000000000000" pitchFamily="2" charset="0"/>
                <a:cs typeface="Poppins" panose="00000500000000000000" pitchFamily="2" charset="0"/>
              </a:rPr>
              <a:t>Participação na COP 28 em Dubai</a:t>
            </a:r>
          </a:p>
        </p:txBody>
      </p:sp>
      <p:pic>
        <p:nvPicPr>
          <p:cNvPr id="131" name="object 20">
            <a:extLst>
              <a:ext uri="{FF2B5EF4-FFF2-40B4-BE49-F238E27FC236}">
                <a16:creationId xmlns:a16="http://schemas.microsoft.com/office/drawing/2014/main" id="{A5A646C6-5F8E-5CB5-9CD4-FC532733C81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3" r="8853"/>
          <a:stretch/>
        </p:blipFill>
        <p:spPr>
          <a:xfrm>
            <a:off x="8472901" y="3464429"/>
            <a:ext cx="1924828" cy="1286433"/>
          </a:xfrm>
          <a:prstGeom prst="roundRect">
            <a:avLst>
              <a:gd name="adj" fmla="val 9948"/>
            </a:avLst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23000"/>
              </a:srgbClr>
            </a:outerShdw>
          </a:effectLst>
        </p:spPr>
      </p:pic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1E349A27-AD66-60F2-BD20-10F4A975B681}"/>
              </a:ext>
            </a:extLst>
          </p:cNvPr>
          <p:cNvSpPr txBox="1"/>
          <p:nvPr/>
        </p:nvSpPr>
        <p:spPr>
          <a:xfrm>
            <a:off x="10466772" y="3693466"/>
            <a:ext cx="1430841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pt-BR" sz="1200" b="1" dirty="0">
                <a:gradFill>
                  <a:gsLst>
                    <a:gs pos="0">
                      <a:srgbClr val="096C36"/>
                    </a:gs>
                    <a:gs pos="100000">
                      <a:srgbClr val="14A229"/>
                    </a:gs>
                  </a:gsLst>
                  <a:lin ang="19800000" scaled="0"/>
                </a:gradFill>
                <a:latin typeface="Montserrat" panose="00000500000000000000" pitchFamily="2" charset="0"/>
                <a:cs typeface="Poppins" panose="00000500000000000000" pitchFamily="2" charset="0"/>
              </a:rPr>
              <a:t>Participação na Expo Amazônia BIO&amp;TIC em Manaus - AM86</a:t>
            </a:r>
          </a:p>
        </p:txBody>
      </p:sp>
      <p:sp>
        <p:nvSpPr>
          <p:cNvPr id="138" name="CaixaDeTexto 137">
            <a:extLst>
              <a:ext uri="{FF2B5EF4-FFF2-40B4-BE49-F238E27FC236}">
                <a16:creationId xmlns:a16="http://schemas.microsoft.com/office/drawing/2014/main" id="{1B4BB103-75B2-FA2C-AC43-2AF4F4525DFF}"/>
              </a:ext>
            </a:extLst>
          </p:cNvPr>
          <p:cNvSpPr txBox="1"/>
          <p:nvPr/>
        </p:nvSpPr>
        <p:spPr>
          <a:xfrm>
            <a:off x="6989349" y="5166345"/>
            <a:ext cx="1433139" cy="1336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pt-BR" sz="1200" b="1" dirty="0">
                <a:gradFill>
                  <a:gsLst>
                    <a:gs pos="0">
                      <a:srgbClr val="096C36"/>
                    </a:gs>
                    <a:gs pos="100000">
                      <a:srgbClr val="14A229"/>
                    </a:gs>
                  </a:gsLst>
                  <a:lin ang="19800000" scaled="0"/>
                </a:gradFill>
                <a:latin typeface="Montserrat" panose="00000500000000000000" pitchFamily="2" charset="0"/>
                <a:cs typeface="Poppins" panose="00000500000000000000" pitchFamily="2" charset="0"/>
              </a:rPr>
              <a:t>R$ 4,0 Mi Doações</a:t>
            </a:r>
          </a:p>
          <a:p>
            <a:pPr lvl="0">
              <a:lnSpc>
                <a:spcPct val="110000"/>
              </a:lnSpc>
              <a:defRPr/>
            </a:pPr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Mais de 90 Fundos dos Direitos da Criança do Adolescente e da Pessoa Idosa.</a:t>
            </a:r>
          </a:p>
        </p:txBody>
      </p:sp>
      <p:pic>
        <p:nvPicPr>
          <p:cNvPr id="141" name="Imagem 140">
            <a:extLst>
              <a:ext uri="{FF2B5EF4-FFF2-40B4-BE49-F238E27FC236}">
                <a16:creationId xmlns:a16="http://schemas.microsoft.com/office/drawing/2014/main" id="{E17B6C6F-8FBA-4A5B-21E5-DC6471A767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19" y="2031602"/>
            <a:ext cx="1314209" cy="1281354"/>
          </a:xfrm>
          <a:prstGeom prst="rect">
            <a:avLst/>
          </a:prstGeom>
        </p:spPr>
      </p:pic>
      <p:pic>
        <p:nvPicPr>
          <p:cNvPr id="142" name="object 20">
            <a:extLst>
              <a:ext uri="{FF2B5EF4-FFF2-40B4-BE49-F238E27FC236}">
                <a16:creationId xmlns:a16="http://schemas.microsoft.com/office/drawing/2014/main" id="{2761E348-A951-8DB5-3D5E-F35F9EA4F4F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" r="227"/>
          <a:stretch/>
        </p:blipFill>
        <p:spPr>
          <a:xfrm>
            <a:off x="5022763" y="5195566"/>
            <a:ext cx="1913334" cy="1278752"/>
          </a:xfrm>
          <a:prstGeom prst="roundRect">
            <a:avLst>
              <a:gd name="adj" fmla="val 9948"/>
            </a:avLst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23000"/>
              </a:srgbClr>
            </a:outerShdw>
          </a:effectLst>
        </p:spPr>
      </p:pic>
      <p:pic>
        <p:nvPicPr>
          <p:cNvPr id="143" name="object 20">
            <a:extLst>
              <a:ext uri="{FF2B5EF4-FFF2-40B4-BE49-F238E27FC236}">
                <a16:creationId xmlns:a16="http://schemas.microsoft.com/office/drawing/2014/main" id="{6DB410ED-47FE-6625-C2FC-ED95D39910F7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9" b="6269"/>
          <a:stretch/>
        </p:blipFill>
        <p:spPr>
          <a:xfrm>
            <a:off x="8489666" y="5154743"/>
            <a:ext cx="1924828" cy="1286433"/>
          </a:xfrm>
          <a:prstGeom prst="roundRect">
            <a:avLst>
              <a:gd name="adj" fmla="val 9948"/>
            </a:avLst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23000"/>
              </a:srgbClr>
            </a:outerShdw>
          </a:effectLst>
        </p:spPr>
      </p:pic>
      <p:sp>
        <p:nvSpPr>
          <p:cNvPr id="145" name="CaixaDeTexto 144">
            <a:extLst>
              <a:ext uri="{FF2B5EF4-FFF2-40B4-BE49-F238E27FC236}">
                <a16:creationId xmlns:a16="http://schemas.microsoft.com/office/drawing/2014/main" id="{944FECFA-B14F-3FEE-E4FD-A61FCE62F57D}"/>
              </a:ext>
            </a:extLst>
          </p:cNvPr>
          <p:cNvSpPr txBox="1"/>
          <p:nvPr/>
        </p:nvSpPr>
        <p:spPr>
          <a:xfrm>
            <a:off x="10484802" y="5135098"/>
            <a:ext cx="1433139" cy="1336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pt-BR" sz="1200" b="1" dirty="0">
                <a:gradFill>
                  <a:gsLst>
                    <a:gs pos="0">
                      <a:srgbClr val="096C36"/>
                    </a:gs>
                    <a:gs pos="100000">
                      <a:srgbClr val="14A229"/>
                    </a:gs>
                  </a:gsLst>
                  <a:lin ang="19800000" scaled="0"/>
                </a:gradFill>
                <a:latin typeface="Montserrat" panose="00000500000000000000" pitchFamily="2" charset="0"/>
                <a:cs typeface="Poppins" panose="00000500000000000000" pitchFamily="2" charset="0"/>
              </a:rPr>
              <a:t>R$ 3,6 Mi Patrocínio</a:t>
            </a:r>
          </a:p>
          <a:p>
            <a:pPr lvl="0">
              <a:lnSpc>
                <a:spcPct val="110000"/>
              </a:lnSpc>
              <a:defRPr/>
            </a:pPr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86 projetos de pesquisas cientificas, culturais, sociais e ambientais.</a:t>
            </a:r>
          </a:p>
        </p:txBody>
      </p:sp>
      <p:sp>
        <p:nvSpPr>
          <p:cNvPr id="136" name="CaixaDeTexto 135">
            <a:extLst>
              <a:ext uri="{FF2B5EF4-FFF2-40B4-BE49-F238E27FC236}">
                <a16:creationId xmlns:a16="http://schemas.microsoft.com/office/drawing/2014/main" id="{714DEF61-054B-5D3D-F639-21057A769B0E}"/>
              </a:ext>
            </a:extLst>
          </p:cNvPr>
          <p:cNvSpPr txBox="1"/>
          <p:nvPr/>
        </p:nvSpPr>
        <p:spPr>
          <a:xfrm>
            <a:off x="578441" y="37963"/>
            <a:ext cx="8359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spc="600" dirty="0">
                <a:solidFill>
                  <a:schemeClr val="bg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FNO - Fundo Constitucional de Financiamento do Norte.</a:t>
            </a:r>
          </a:p>
        </p:txBody>
      </p:sp>
    </p:spTree>
    <p:extLst>
      <p:ext uri="{BB962C8B-B14F-4D97-AF65-F5344CB8AC3E}">
        <p14:creationId xmlns:p14="http://schemas.microsoft.com/office/powerpoint/2010/main" val="2768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7 0.42477 L 2.08333E-7 -1.85185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5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26 -0.03264 L 3.95833E-6 -2.96296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26 -0.03264 L 2.70833E-6 2.59259E-6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954 0.0007 L -4.58333E-6 -3.33333E-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-4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954 0.0007 L -4.58333E-6 -3.33333E-6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-4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26 -0.03264 L 2.70833E-6 2.59259E-6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954 0.0007 L -4.58333E-6 -3.33333E-6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-4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26 -0.03264 L 2.70833E-6 2.59259E-6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954 0.0007 L -4.58333E-6 -3.33333E-6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-4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26 -0.03264 L 2.70833E-6 2.59259E-6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26 -0.03264 L 2.70833E-6 2.59259E-6 " pathEditMode="relative" rAng="0" ptsTypes="AA">
                                      <p:cBhvr>
                                        <p:cTn id="77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953 0.00069 L 3.95833E-6 7.40741E-7 " pathEditMode="relative" rAng="0" ptsTypes="AA">
                                      <p:cBhvr>
                                        <p:cTn id="8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-4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954 0.0007 L -4.58333E-6 -3.7037E-6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-4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954 0.00069 L -4.58333E-6 1.48148E-6 " pathEditMode="relative" rAng="0" ptsTypes="AA">
                                      <p:cBhvr>
                                        <p:cTn id="92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-4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26 -0.03264 L 2.70833E-6 2.59259E-6 " pathEditMode="relative" rAng="0" ptsTypes="AA">
                                      <p:cBhvr>
                                        <p:cTn id="97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2" grpId="0" animBg="1"/>
      <p:bldP spid="3" grpId="0"/>
      <p:bldP spid="3" grpId="1"/>
      <p:bldP spid="41" grpId="0"/>
      <p:bldP spid="41" grpId="1"/>
      <p:bldP spid="59" grpId="0"/>
      <p:bldP spid="59" grpId="1"/>
      <p:bldP spid="129" grpId="0"/>
      <p:bldP spid="129" grpId="1"/>
      <p:bldP spid="133" grpId="0"/>
      <p:bldP spid="133" grpId="1"/>
      <p:bldP spid="138" grpId="0"/>
      <p:bldP spid="138" grpId="1"/>
      <p:bldP spid="145" grpId="0"/>
      <p:bldP spid="14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rma Livre: Forma 41">
            <a:extLst>
              <a:ext uri="{FF2B5EF4-FFF2-40B4-BE49-F238E27FC236}">
                <a16:creationId xmlns:a16="http://schemas.microsoft.com/office/drawing/2014/main" id="{B76F2CE0-650C-49CE-CED2-95A5BDC756FE}"/>
              </a:ext>
            </a:extLst>
          </p:cNvPr>
          <p:cNvSpPr/>
          <p:nvPr/>
        </p:nvSpPr>
        <p:spPr>
          <a:xfrm>
            <a:off x="4520068" y="5237674"/>
            <a:ext cx="7932185" cy="2665106"/>
          </a:xfrm>
          <a:custGeom>
            <a:avLst/>
            <a:gdLst>
              <a:gd name="connsiteX0" fmla="*/ 1187768 w 1688687"/>
              <a:gd name="connsiteY0" fmla="*/ 278497 h 567376"/>
              <a:gd name="connsiteX1" fmla="*/ 1681163 w 1688687"/>
              <a:gd name="connsiteY1" fmla="*/ 167055 h 567376"/>
              <a:gd name="connsiteX2" fmla="*/ 1688687 w 1688687"/>
              <a:gd name="connsiteY2" fmla="*/ 174675 h 567376"/>
              <a:gd name="connsiteX3" fmla="*/ 844391 w 1688687"/>
              <a:gd name="connsiteY3" fmla="*/ 458996 h 567376"/>
              <a:gd name="connsiteX4" fmla="*/ 841438 w 1688687"/>
              <a:gd name="connsiteY4" fmla="*/ 457377 h 567376"/>
              <a:gd name="connsiteX5" fmla="*/ 500920 w 1688687"/>
              <a:gd name="connsiteY5" fmla="*/ 288879 h 567376"/>
              <a:gd name="connsiteX6" fmla="*/ 7525 w 1688687"/>
              <a:gd name="connsiteY6" fmla="*/ 400322 h 567376"/>
              <a:gd name="connsiteX7" fmla="*/ 0 w 1688687"/>
              <a:gd name="connsiteY7" fmla="*/ 392702 h 567376"/>
              <a:gd name="connsiteX8" fmla="*/ 844296 w 1688687"/>
              <a:gd name="connsiteY8" fmla="*/ 108381 h 567376"/>
              <a:gd name="connsiteX9" fmla="*/ 847249 w 1688687"/>
              <a:gd name="connsiteY9" fmla="*/ 109905 h 567376"/>
              <a:gd name="connsiteX10" fmla="*/ 1187768 w 1688687"/>
              <a:gd name="connsiteY10" fmla="*/ 278402 h 56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8687" h="567376">
                <a:moveTo>
                  <a:pt x="1187768" y="278497"/>
                </a:moveTo>
                <a:cubicBezTo>
                  <a:pt x="1357789" y="333171"/>
                  <a:pt x="1423226" y="352602"/>
                  <a:pt x="1681163" y="167055"/>
                </a:cubicBezTo>
                <a:cubicBezTo>
                  <a:pt x="1683544" y="169722"/>
                  <a:pt x="1686020" y="172293"/>
                  <a:pt x="1688687" y="174675"/>
                </a:cubicBezTo>
                <a:cubicBezTo>
                  <a:pt x="1436942" y="632637"/>
                  <a:pt x="1175480" y="635494"/>
                  <a:pt x="844391" y="458996"/>
                </a:cubicBezTo>
                <a:lnTo>
                  <a:pt x="841438" y="457377"/>
                </a:lnTo>
                <a:cubicBezTo>
                  <a:pt x="728663" y="396893"/>
                  <a:pt x="624078" y="328503"/>
                  <a:pt x="500920" y="288879"/>
                </a:cubicBezTo>
                <a:cubicBezTo>
                  <a:pt x="330898" y="234206"/>
                  <a:pt x="265462" y="214775"/>
                  <a:pt x="7525" y="400322"/>
                </a:cubicBezTo>
                <a:cubicBezTo>
                  <a:pt x="5144" y="397655"/>
                  <a:pt x="2667" y="395083"/>
                  <a:pt x="0" y="392702"/>
                </a:cubicBezTo>
                <a:cubicBezTo>
                  <a:pt x="251746" y="-65260"/>
                  <a:pt x="513207" y="-68118"/>
                  <a:pt x="844296" y="108381"/>
                </a:cubicBezTo>
                <a:lnTo>
                  <a:pt x="847249" y="109905"/>
                </a:lnTo>
                <a:cubicBezTo>
                  <a:pt x="960025" y="170388"/>
                  <a:pt x="1064609" y="238778"/>
                  <a:pt x="1187768" y="278402"/>
                </a:cubicBezTo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678561A-F511-2893-CE2B-146A4DB43239}"/>
              </a:ext>
            </a:extLst>
          </p:cNvPr>
          <p:cNvGrpSpPr/>
          <p:nvPr/>
        </p:nvGrpSpPr>
        <p:grpSpPr>
          <a:xfrm>
            <a:off x="-97441" y="0"/>
            <a:ext cx="12289441" cy="306758"/>
            <a:chOff x="-97441" y="0"/>
            <a:chExt cx="12289441" cy="306758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214749B4-EF1B-72C8-B801-CD6B1CCC6D4A}"/>
                </a:ext>
              </a:extLst>
            </p:cNvPr>
            <p:cNvGrpSpPr/>
            <p:nvPr/>
          </p:nvGrpSpPr>
          <p:grpSpPr>
            <a:xfrm>
              <a:off x="-97441" y="0"/>
              <a:ext cx="12289441" cy="306758"/>
              <a:chOff x="-97441" y="0"/>
              <a:chExt cx="12289441" cy="306758"/>
            </a:xfrm>
          </p:grpSpPr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40696FD5-213F-B4E2-03C7-FAAD81B4664D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306758"/>
              </a:xfrm>
              <a:prstGeom prst="rect">
                <a:avLst/>
              </a:prstGeom>
              <a:solidFill>
                <a:srgbClr val="033F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grpSp>
            <p:nvGrpSpPr>
              <p:cNvPr id="28" name="Agrupar 27">
                <a:extLst>
                  <a:ext uri="{FF2B5EF4-FFF2-40B4-BE49-F238E27FC236}">
                    <a16:creationId xmlns:a16="http://schemas.microsoft.com/office/drawing/2014/main" id="{E49851C8-A81A-5F6F-E974-CDE9C9581903}"/>
                  </a:ext>
                </a:extLst>
              </p:cNvPr>
              <p:cNvGrpSpPr/>
              <p:nvPr/>
            </p:nvGrpSpPr>
            <p:grpSpPr>
              <a:xfrm>
                <a:off x="-97441" y="14880"/>
                <a:ext cx="720080" cy="276999"/>
                <a:chOff x="-729797" y="-30840"/>
                <a:chExt cx="720080" cy="276999"/>
              </a:xfrm>
            </p:grpSpPr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BBB6BC30-372D-701A-9A5D-53F61AFE6638}"/>
                    </a:ext>
                  </a:extLst>
                </p:cNvPr>
                <p:cNvSpPr txBox="1"/>
                <p:nvPr/>
              </p:nvSpPr>
              <p:spPr>
                <a:xfrm>
                  <a:off x="-729797" y="-30840"/>
                  <a:ext cx="7200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200" b="1" dirty="0">
                      <a:solidFill>
                        <a:srgbClr val="FBB914"/>
                      </a:solidFill>
                      <a:latin typeface="Montserrat" panose="00000500000000000000" pitchFamily="2" charset="0"/>
                      <a:cs typeface="Poppins" panose="00000500000000000000" pitchFamily="2" charset="0"/>
                    </a:rPr>
                    <a:t>0</a:t>
                  </a:r>
                  <a:fld id="{4AAD895C-653A-4DC3-B843-50821B12EA04}" type="slidenum">
                    <a:rPr lang="pt-BR" sz="1200" b="1" smtClean="0">
                      <a:solidFill>
                        <a:srgbClr val="FBB914"/>
                      </a:solidFill>
                      <a:latin typeface="Montserrat" panose="00000500000000000000" pitchFamily="2" charset="0"/>
                      <a:cs typeface="Poppins" panose="00000500000000000000" pitchFamily="2" charset="0"/>
                    </a:rPr>
                    <a:pPr algn="ctr"/>
                    <a:t>9</a:t>
                  </a:fld>
                  <a:endParaRPr lang="pt-BR" sz="1200" b="1" dirty="0">
                    <a:solidFill>
                      <a:srgbClr val="FBB914"/>
                    </a:solidFill>
                    <a:latin typeface="Montserrat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  <p:cxnSp>
              <p:nvCxnSpPr>
                <p:cNvPr id="31" name="Conector reto 30">
                  <a:extLst>
                    <a:ext uri="{FF2B5EF4-FFF2-40B4-BE49-F238E27FC236}">
                      <a16:creationId xmlns:a16="http://schemas.microsoft.com/office/drawing/2014/main" id="{5C9D7C74-26C5-ACCB-FD98-E28CD7F661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19825" y="-353"/>
                  <a:ext cx="0" cy="21602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6DD5E104-E4C0-CB1B-3491-8AADA6C58518}"/>
                </a:ext>
              </a:extLst>
            </p:cNvPr>
            <p:cNvGrpSpPr/>
            <p:nvPr/>
          </p:nvGrpSpPr>
          <p:grpSpPr>
            <a:xfrm>
              <a:off x="10632504" y="44624"/>
              <a:ext cx="1447649" cy="204077"/>
              <a:chOff x="9501107" y="6158129"/>
              <a:chExt cx="900933" cy="127006"/>
            </a:xfrm>
          </p:grpSpPr>
          <p:grpSp>
            <p:nvGrpSpPr>
              <p:cNvPr id="7" name="Agrupar 6">
                <a:extLst>
                  <a:ext uri="{FF2B5EF4-FFF2-40B4-BE49-F238E27FC236}">
                    <a16:creationId xmlns:a16="http://schemas.microsoft.com/office/drawing/2014/main" id="{482A2890-DF8E-6FB7-FB17-B0749BC8FFDA}"/>
                  </a:ext>
                </a:extLst>
              </p:cNvPr>
              <p:cNvGrpSpPr/>
              <p:nvPr/>
            </p:nvGrpSpPr>
            <p:grpSpPr>
              <a:xfrm>
                <a:off x="9693535" y="6219942"/>
                <a:ext cx="708505" cy="65193"/>
                <a:chOff x="13800856" y="5798995"/>
                <a:chExt cx="3152012" cy="290035"/>
              </a:xfrm>
              <a:solidFill>
                <a:schemeClr val="bg1"/>
              </a:solidFill>
            </p:grpSpPr>
            <p:sp>
              <p:nvSpPr>
                <p:cNvPr id="12" name="Forma Livre: Forma 11">
                  <a:extLst>
                    <a:ext uri="{FF2B5EF4-FFF2-40B4-BE49-F238E27FC236}">
                      <a16:creationId xmlns:a16="http://schemas.microsoft.com/office/drawing/2014/main" id="{03C43E43-ED62-6EF4-4075-08429B4E26A0}"/>
                    </a:ext>
                  </a:extLst>
                </p:cNvPr>
                <p:cNvSpPr/>
                <p:nvPr/>
              </p:nvSpPr>
              <p:spPr>
                <a:xfrm>
                  <a:off x="15588412" y="5861479"/>
                  <a:ext cx="238410" cy="223647"/>
                </a:xfrm>
                <a:custGeom>
                  <a:avLst/>
                  <a:gdLst>
                    <a:gd name="connsiteX0" fmla="*/ 98393 w 238410"/>
                    <a:gd name="connsiteY0" fmla="*/ 223647 h 223647"/>
                    <a:gd name="connsiteX1" fmla="*/ 135826 w 238410"/>
                    <a:gd name="connsiteY1" fmla="*/ 223647 h 223647"/>
                    <a:gd name="connsiteX2" fmla="*/ 183928 w 238410"/>
                    <a:gd name="connsiteY2" fmla="*/ 53816 h 223647"/>
                    <a:gd name="connsiteX3" fmla="*/ 184499 w 238410"/>
                    <a:gd name="connsiteY3" fmla="*/ 53816 h 223647"/>
                    <a:gd name="connsiteX4" fmla="*/ 184499 w 238410"/>
                    <a:gd name="connsiteY4" fmla="*/ 223647 h 223647"/>
                    <a:gd name="connsiteX5" fmla="*/ 238411 w 238410"/>
                    <a:gd name="connsiteY5" fmla="*/ 223647 h 223647"/>
                    <a:gd name="connsiteX6" fmla="*/ 238411 w 238410"/>
                    <a:gd name="connsiteY6" fmla="*/ 0 h 223647"/>
                    <a:gd name="connsiteX7" fmla="*/ 151829 w 238410"/>
                    <a:gd name="connsiteY7" fmla="*/ 0 h 223647"/>
                    <a:gd name="connsiteX8" fmla="*/ 119158 w 238410"/>
                    <a:gd name="connsiteY8" fmla="*/ 140399 h 223647"/>
                    <a:gd name="connsiteX9" fmla="*/ 118491 w 238410"/>
                    <a:gd name="connsiteY9" fmla="*/ 140399 h 223647"/>
                    <a:gd name="connsiteX10" fmla="*/ 88773 w 238410"/>
                    <a:gd name="connsiteY10" fmla="*/ 0 h 223647"/>
                    <a:gd name="connsiteX11" fmla="*/ 0 w 238410"/>
                    <a:gd name="connsiteY11" fmla="*/ 0 h 223647"/>
                    <a:gd name="connsiteX12" fmla="*/ 0 w 238410"/>
                    <a:gd name="connsiteY12" fmla="*/ 223647 h 223647"/>
                    <a:gd name="connsiteX13" fmla="*/ 52483 w 238410"/>
                    <a:gd name="connsiteY13" fmla="*/ 223647 h 223647"/>
                    <a:gd name="connsiteX14" fmla="*/ 52483 w 238410"/>
                    <a:gd name="connsiteY14" fmla="*/ 53816 h 223647"/>
                    <a:gd name="connsiteX15" fmla="*/ 53150 w 238410"/>
                    <a:gd name="connsiteY15" fmla="*/ 53816 h 223647"/>
                    <a:gd name="connsiteX16" fmla="*/ 98393 w 238410"/>
                    <a:gd name="connsiteY16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38410" h="223647">
                      <a:moveTo>
                        <a:pt x="98393" y="223647"/>
                      </a:moveTo>
                      <a:lnTo>
                        <a:pt x="135826" y="223647"/>
                      </a:lnTo>
                      <a:lnTo>
                        <a:pt x="183928" y="53816"/>
                      </a:lnTo>
                      <a:lnTo>
                        <a:pt x="184499" y="53816"/>
                      </a:lnTo>
                      <a:lnTo>
                        <a:pt x="184499" y="223647"/>
                      </a:lnTo>
                      <a:lnTo>
                        <a:pt x="238411" y="223647"/>
                      </a:lnTo>
                      <a:lnTo>
                        <a:pt x="238411" y="0"/>
                      </a:lnTo>
                      <a:lnTo>
                        <a:pt x="151829" y="0"/>
                      </a:lnTo>
                      <a:lnTo>
                        <a:pt x="119158" y="140399"/>
                      </a:lnTo>
                      <a:lnTo>
                        <a:pt x="118491" y="140399"/>
                      </a:lnTo>
                      <a:lnTo>
                        <a:pt x="88773" y="0"/>
                      </a:lnTo>
                      <a:lnTo>
                        <a:pt x="0" y="0"/>
                      </a:lnTo>
                      <a:lnTo>
                        <a:pt x="0" y="223647"/>
                      </a:lnTo>
                      <a:lnTo>
                        <a:pt x="52483" y="223647"/>
                      </a:lnTo>
                      <a:lnTo>
                        <a:pt x="52483" y="53816"/>
                      </a:lnTo>
                      <a:lnTo>
                        <a:pt x="53150" y="53816"/>
                      </a:lnTo>
                      <a:lnTo>
                        <a:pt x="98393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3" name="Forma Livre: Forma 12">
                  <a:extLst>
                    <a:ext uri="{FF2B5EF4-FFF2-40B4-BE49-F238E27FC236}">
                      <a16:creationId xmlns:a16="http://schemas.microsoft.com/office/drawing/2014/main" id="{031DE02E-0E21-23C6-E901-A3303DAE66E8}"/>
                    </a:ext>
                  </a:extLst>
                </p:cNvPr>
                <p:cNvSpPr/>
                <p:nvPr/>
              </p:nvSpPr>
              <p:spPr>
                <a:xfrm>
                  <a:off x="16057233" y="5861479"/>
                  <a:ext cx="153447" cy="223647"/>
                </a:xfrm>
                <a:custGeom>
                  <a:avLst/>
                  <a:gdLst>
                    <a:gd name="connsiteX0" fmla="*/ 0 w 153447"/>
                    <a:gd name="connsiteY0" fmla="*/ 223647 h 223647"/>
                    <a:gd name="connsiteX1" fmla="*/ 153448 w 153447"/>
                    <a:gd name="connsiteY1" fmla="*/ 223647 h 223647"/>
                    <a:gd name="connsiteX2" fmla="*/ 153448 w 153447"/>
                    <a:gd name="connsiteY2" fmla="*/ 179451 h 223647"/>
                    <a:gd name="connsiteX3" fmla="*/ 63722 w 153447"/>
                    <a:gd name="connsiteY3" fmla="*/ 179451 h 223647"/>
                    <a:gd name="connsiteX4" fmla="*/ 152495 w 153447"/>
                    <a:gd name="connsiteY4" fmla="*/ 47720 h 223647"/>
                    <a:gd name="connsiteX5" fmla="*/ 152495 w 153447"/>
                    <a:gd name="connsiteY5" fmla="*/ 0 h 223647"/>
                    <a:gd name="connsiteX6" fmla="*/ 1905 w 153447"/>
                    <a:gd name="connsiteY6" fmla="*/ 0 h 223647"/>
                    <a:gd name="connsiteX7" fmla="*/ 1905 w 153447"/>
                    <a:gd name="connsiteY7" fmla="*/ 44196 h 223647"/>
                    <a:gd name="connsiteX8" fmla="*/ 85820 w 153447"/>
                    <a:gd name="connsiteY8" fmla="*/ 44196 h 223647"/>
                    <a:gd name="connsiteX9" fmla="*/ 0 w 153447"/>
                    <a:gd name="connsiteY9" fmla="*/ 173641 h 223647"/>
                    <a:gd name="connsiteX10" fmla="*/ 0 w 153447"/>
                    <a:gd name="connsiteY10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3447" h="223647">
                      <a:moveTo>
                        <a:pt x="0" y="223647"/>
                      </a:moveTo>
                      <a:lnTo>
                        <a:pt x="153448" y="223647"/>
                      </a:lnTo>
                      <a:lnTo>
                        <a:pt x="153448" y="179451"/>
                      </a:lnTo>
                      <a:lnTo>
                        <a:pt x="63722" y="179451"/>
                      </a:lnTo>
                      <a:lnTo>
                        <a:pt x="152495" y="47720"/>
                      </a:lnTo>
                      <a:lnTo>
                        <a:pt x="152495" y="0"/>
                      </a:lnTo>
                      <a:lnTo>
                        <a:pt x="1905" y="0"/>
                      </a:lnTo>
                      <a:lnTo>
                        <a:pt x="1905" y="44196"/>
                      </a:lnTo>
                      <a:lnTo>
                        <a:pt x="85820" y="44196"/>
                      </a:lnTo>
                      <a:lnTo>
                        <a:pt x="0" y="173641"/>
                      </a:ln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4" name="Forma Livre: Forma 13">
                  <a:extLst>
                    <a:ext uri="{FF2B5EF4-FFF2-40B4-BE49-F238E27FC236}">
                      <a16:creationId xmlns:a16="http://schemas.microsoft.com/office/drawing/2014/main" id="{5BC4E1F0-A3E9-9518-10A6-7D3ADCB43351}"/>
                    </a:ext>
                  </a:extLst>
                </p:cNvPr>
                <p:cNvSpPr/>
                <p:nvPr/>
              </p:nvSpPr>
              <p:spPr>
                <a:xfrm>
                  <a:off x="16225730" y="5798995"/>
                  <a:ext cx="198691" cy="289941"/>
                </a:xfrm>
                <a:custGeom>
                  <a:avLst/>
                  <a:gdLst>
                    <a:gd name="connsiteX0" fmla="*/ 61246 w 198691"/>
                    <a:gd name="connsiteY0" fmla="*/ 174308 h 289941"/>
                    <a:gd name="connsiteX1" fmla="*/ 99060 w 198691"/>
                    <a:gd name="connsiteY1" fmla="*/ 101537 h 289941"/>
                    <a:gd name="connsiteX2" fmla="*/ 136589 w 198691"/>
                    <a:gd name="connsiteY2" fmla="*/ 174308 h 289941"/>
                    <a:gd name="connsiteX3" fmla="*/ 99060 w 198691"/>
                    <a:gd name="connsiteY3" fmla="*/ 247079 h 289941"/>
                    <a:gd name="connsiteX4" fmla="*/ 98774 w 198691"/>
                    <a:gd name="connsiteY4" fmla="*/ 247079 h 289941"/>
                    <a:gd name="connsiteX5" fmla="*/ 61246 w 198691"/>
                    <a:gd name="connsiteY5" fmla="*/ 174308 h 289941"/>
                    <a:gd name="connsiteX6" fmla="*/ 0 w 198691"/>
                    <a:gd name="connsiteY6" fmla="*/ 174308 h 289941"/>
                    <a:gd name="connsiteX7" fmla="*/ 99346 w 198691"/>
                    <a:gd name="connsiteY7" fmla="*/ 289941 h 289941"/>
                    <a:gd name="connsiteX8" fmla="*/ 198692 w 198691"/>
                    <a:gd name="connsiteY8" fmla="*/ 174308 h 289941"/>
                    <a:gd name="connsiteX9" fmla="*/ 99346 w 198691"/>
                    <a:gd name="connsiteY9" fmla="*/ 58674 h 289941"/>
                    <a:gd name="connsiteX10" fmla="*/ 0 w 198691"/>
                    <a:gd name="connsiteY10" fmla="*/ 174308 h 289941"/>
                    <a:gd name="connsiteX11" fmla="*/ 72771 w 198691"/>
                    <a:gd name="connsiteY11" fmla="*/ 0 h 289941"/>
                    <a:gd name="connsiteX12" fmla="*/ 50006 w 198691"/>
                    <a:gd name="connsiteY12" fmla="*/ 46768 h 289941"/>
                    <a:gd name="connsiteX13" fmla="*/ 86582 w 198691"/>
                    <a:gd name="connsiteY13" fmla="*/ 46768 h 289941"/>
                    <a:gd name="connsiteX14" fmla="*/ 99060 w 198691"/>
                    <a:gd name="connsiteY14" fmla="*/ 19812 h 289941"/>
                    <a:gd name="connsiteX15" fmla="*/ 112204 w 198691"/>
                    <a:gd name="connsiteY15" fmla="*/ 46768 h 289941"/>
                    <a:gd name="connsiteX16" fmla="*/ 148685 w 198691"/>
                    <a:gd name="connsiteY16" fmla="*/ 46768 h 289941"/>
                    <a:gd name="connsiteX17" fmla="*/ 126587 w 198691"/>
                    <a:gd name="connsiteY17" fmla="*/ 0 h 289941"/>
                    <a:gd name="connsiteX18" fmla="*/ 72771 w 198691"/>
                    <a:gd name="connsiteY18" fmla="*/ 0 h 289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8691" h="289941">
                      <a:moveTo>
                        <a:pt x="61246" y="174308"/>
                      </a:moveTo>
                      <a:cubicBezTo>
                        <a:pt x="61246" y="130778"/>
                        <a:pt x="73438" y="101537"/>
                        <a:pt x="99060" y="101537"/>
                      </a:cubicBezTo>
                      <a:cubicBezTo>
                        <a:pt x="124682" y="101537"/>
                        <a:pt x="136589" y="130683"/>
                        <a:pt x="136589" y="174308"/>
                      </a:cubicBezTo>
                      <a:cubicBezTo>
                        <a:pt x="136589" y="218504"/>
                        <a:pt x="124397" y="247079"/>
                        <a:pt x="99060" y="247079"/>
                      </a:cubicBezTo>
                      <a:lnTo>
                        <a:pt x="98774" y="247079"/>
                      </a:lnTo>
                      <a:cubicBezTo>
                        <a:pt x="73438" y="247079"/>
                        <a:pt x="61246" y="218599"/>
                        <a:pt x="61246" y="174308"/>
                      </a:cubicBezTo>
                      <a:moveTo>
                        <a:pt x="0" y="174308"/>
                      </a:moveTo>
                      <a:cubicBezTo>
                        <a:pt x="0" y="257270"/>
                        <a:pt x="50578" y="289941"/>
                        <a:pt x="99346" y="289941"/>
                      </a:cubicBezTo>
                      <a:cubicBezTo>
                        <a:pt x="148114" y="289941"/>
                        <a:pt x="198692" y="257270"/>
                        <a:pt x="198692" y="174308"/>
                      </a:cubicBezTo>
                      <a:cubicBezTo>
                        <a:pt x="198692" y="91345"/>
                        <a:pt x="148018" y="58674"/>
                        <a:pt x="99346" y="58674"/>
                      </a:cubicBezTo>
                      <a:cubicBezTo>
                        <a:pt x="50673" y="58674"/>
                        <a:pt x="0" y="91345"/>
                        <a:pt x="0" y="174308"/>
                      </a:cubicBezTo>
                      <a:close/>
                      <a:moveTo>
                        <a:pt x="72771" y="0"/>
                      </a:moveTo>
                      <a:lnTo>
                        <a:pt x="50006" y="46768"/>
                      </a:lnTo>
                      <a:lnTo>
                        <a:pt x="86582" y="46768"/>
                      </a:lnTo>
                      <a:lnTo>
                        <a:pt x="99060" y="19812"/>
                      </a:lnTo>
                      <a:lnTo>
                        <a:pt x="112204" y="46768"/>
                      </a:lnTo>
                      <a:lnTo>
                        <a:pt x="148685" y="46768"/>
                      </a:lnTo>
                      <a:lnTo>
                        <a:pt x="126587" y="0"/>
                      </a:lnTo>
                      <a:lnTo>
                        <a:pt x="72771" y="0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" name="Forma Livre: Forma 14">
                  <a:extLst>
                    <a:ext uri="{FF2B5EF4-FFF2-40B4-BE49-F238E27FC236}">
                      <a16:creationId xmlns:a16="http://schemas.microsoft.com/office/drawing/2014/main" id="{1F37BD4E-5272-F879-EDF8-2296923269B5}"/>
                    </a:ext>
                  </a:extLst>
                </p:cNvPr>
                <p:cNvSpPr/>
                <p:nvPr/>
              </p:nvSpPr>
              <p:spPr>
                <a:xfrm>
                  <a:off x="13987260" y="5861479"/>
                  <a:ext cx="211836" cy="223647"/>
                </a:xfrm>
                <a:custGeom>
                  <a:avLst/>
                  <a:gdLst>
                    <a:gd name="connsiteX0" fmla="*/ 57721 w 211836"/>
                    <a:gd name="connsiteY0" fmla="*/ 223647 h 223647"/>
                    <a:gd name="connsiteX1" fmla="*/ 0 w 211836"/>
                    <a:gd name="connsiteY1" fmla="*/ 223647 h 223647"/>
                    <a:gd name="connsiteX2" fmla="*/ 74390 w 211836"/>
                    <a:gd name="connsiteY2" fmla="*/ 0 h 223647"/>
                    <a:gd name="connsiteX3" fmla="*/ 140684 w 211836"/>
                    <a:gd name="connsiteY3" fmla="*/ 0 h 223647"/>
                    <a:gd name="connsiteX4" fmla="*/ 211836 w 211836"/>
                    <a:gd name="connsiteY4" fmla="*/ 223647 h 223647"/>
                    <a:gd name="connsiteX5" fmla="*/ 149638 w 211836"/>
                    <a:gd name="connsiteY5" fmla="*/ 223647 h 223647"/>
                    <a:gd name="connsiteX6" fmla="*/ 107061 w 211836"/>
                    <a:gd name="connsiteY6" fmla="*/ 45529 h 223647"/>
                    <a:gd name="connsiteX7" fmla="*/ 57721 w 211836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836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390" y="0"/>
                      </a:lnTo>
                      <a:lnTo>
                        <a:pt x="140684" y="0"/>
                      </a:lnTo>
                      <a:lnTo>
                        <a:pt x="211836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6" name="Forma Livre: Forma 15">
                  <a:extLst>
                    <a:ext uri="{FF2B5EF4-FFF2-40B4-BE49-F238E27FC236}">
                      <a16:creationId xmlns:a16="http://schemas.microsoft.com/office/drawing/2014/main" id="{89F8F94C-F3C9-C40B-61CC-74DD89A216E0}"/>
                    </a:ext>
                  </a:extLst>
                </p:cNvPr>
                <p:cNvSpPr/>
                <p:nvPr/>
              </p:nvSpPr>
              <p:spPr>
                <a:xfrm>
                  <a:off x="14213669" y="5861479"/>
                  <a:ext cx="181641" cy="223647"/>
                </a:xfrm>
                <a:custGeom>
                  <a:avLst/>
                  <a:gdLst>
                    <a:gd name="connsiteX0" fmla="*/ 111157 w 181641"/>
                    <a:gd name="connsiteY0" fmla="*/ 223647 h 223647"/>
                    <a:gd name="connsiteX1" fmla="*/ 53816 w 181641"/>
                    <a:gd name="connsiteY1" fmla="*/ 68580 h 223647"/>
                    <a:gd name="connsiteX2" fmla="*/ 52578 w 181641"/>
                    <a:gd name="connsiteY2" fmla="*/ 68580 h 223647"/>
                    <a:gd name="connsiteX3" fmla="*/ 52578 w 181641"/>
                    <a:gd name="connsiteY3" fmla="*/ 223647 h 223647"/>
                    <a:gd name="connsiteX4" fmla="*/ 0 w 181641"/>
                    <a:gd name="connsiteY4" fmla="*/ 223647 h 223647"/>
                    <a:gd name="connsiteX5" fmla="*/ 0 w 181641"/>
                    <a:gd name="connsiteY5" fmla="*/ 0 h 223647"/>
                    <a:gd name="connsiteX6" fmla="*/ 69818 w 181641"/>
                    <a:gd name="connsiteY6" fmla="*/ 0 h 223647"/>
                    <a:gd name="connsiteX7" fmla="*/ 128492 w 181641"/>
                    <a:gd name="connsiteY7" fmla="*/ 154115 h 223647"/>
                    <a:gd name="connsiteX8" fmla="*/ 129159 w 181641"/>
                    <a:gd name="connsiteY8" fmla="*/ 0 h 223647"/>
                    <a:gd name="connsiteX9" fmla="*/ 181642 w 181641"/>
                    <a:gd name="connsiteY9" fmla="*/ 0 h 223647"/>
                    <a:gd name="connsiteX10" fmla="*/ 181642 w 181641"/>
                    <a:gd name="connsiteY10" fmla="*/ 223647 h 223647"/>
                    <a:gd name="connsiteX11" fmla="*/ 111157 w 181641"/>
                    <a:gd name="connsiteY11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1641" h="223647">
                      <a:moveTo>
                        <a:pt x="111157" y="223647"/>
                      </a:moveTo>
                      <a:lnTo>
                        <a:pt x="53816" y="68580"/>
                      </a:lnTo>
                      <a:lnTo>
                        <a:pt x="52578" y="68580"/>
                      </a:lnTo>
                      <a:lnTo>
                        <a:pt x="52578" y="223647"/>
                      </a:lnTo>
                      <a:lnTo>
                        <a:pt x="0" y="223647"/>
                      </a:lnTo>
                      <a:lnTo>
                        <a:pt x="0" y="0"/>
                      </a:lnTo>
                      <a:lnTo>
                        <a:pt x="69818" y="0"/>
                      </a:lnTo>
                      <a:lnTo>
                        <a:pt x="128492" y="154115"/>
                      </a:lnTo>
                      <a:lnTo>
                        <a:pt x="129159" y="0"/>
                      </a:lnTo>
                      <a:lnTo>
                        <a:pt x="181642" y="0"/>
                      </a:lnTo>
                      <a:lnTo>
                        <a:pt x="181642" y="223647"/>
                      </a:lnTo>
                      <a:lnTo>
                        <a:pt x="111157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7" name="Forma Livre: Forma 16">
                  <a:extLst>
                    <a:ext uri="{FF2B5EF4-FFF2-40B4-BE49-F238E27FC236}">
                      <a16:creationId xmlns:a16="http://schemas.microsoft.com/office/drawing/2014/main" id="{38800513-FA8B-4316-B915-FB05B2665BBA}"/>
                    </a:ext>
                  </a:extLst>
                </p:cNvPr>
                <p:cNvSpPr/>
                <p:nvPr/>
              </p:nvSpPr>
              <p:spPr>
                <a:xfrm>
                  <a:off x="14417980" y="5857764"/>
                  <a:ext cx="166687" cy="231266"/>
                </a:xfrm>
                <a:custGeom>
                  <a:avLst/>
                  <a:gdLst>
                    <a:gd name="connsiteX0" fmla="*/ 164116 w 166687"/>
                    <a:gd name="connsiteY0" fmla="*/ 170688 h 231266"/>
                    <a:gd name="connsiteX1" fmla="*/ 166688 w 166687"/>
                    <a:gd name="connsiteY1" fmla="*/ 222599 h 231266"/>
                    <a:gd name="connsiteX2" fmla="*/ 111538 w 166687"/>
                    <a:gd name="connsiteY2" fmla="*/ 231267 h 231266"/>
                    <a:gd name="connsiteX3" fmla="*/ 0 w 166687"/>
                    <a:gd name="connsiteY3" fmla="*/ 114014 h 231266"/>
                    <a:gd name="connsiteX4" fmla="*/ 111157 w 166687"/>
                    <a:gd name="connsiteY4" fmla="*/ 0 h 231266"/>
                    <a:gd name="connsiteX5" fmla="*/ 165259 w 166687"/>
                    <a:gd name="connsiteY5" fmla="*/ 10287 h 231266"/>
                    <a:gd name="connsiteX6" fmla="*/ 162020 w 166687"/>
                    <a:gd name="connsiteY6" fmla="*/ 59627 h 231266"/>
                    <a:gd name="connsiteX7" fmla="*/ 118491 w 166687"/>
                    <a:gd name="connsiteY7" fmla="*/ 46768 h 231266"/>
                    <a:gd name="connsiteX8" fmla="*/ 62103 w 166687"/>
                    <a:gd name="connsiteY8" fmla="*/ 115348 h 231266"/>
                    <a:gd name="connsiteX9" fmla="*/ 121063 w 166687"/>
                    <a:gd name="connsiteY9" fmla="*/ 183261 h 231266"/>
                    <a:gd name="connsiteX10" fmla="*/ 164021 w 166687"/>
                    <a:gd name="connsiteY10" fmla="*/ 170783 h 23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6687" h="231266">
                      <a:moveTo>
                        <a:pt x="164116" y="170688"/>
                      </a:moveTo>
                      <a:lnTo>
                        <a:pt x="166688" y="222599"/>
                      </a:lnTo>
                      <a:cubicBezTo>
                        <a:pt x="147733" y="228410"/>
                        <a:pt x="128588" y="231267"/>
                        <a:pt x="111538" y="231267"/>
                      </a:cubicBezTo>
                      <a:cubicBezTo>
                        <a:pt x="46482" y="231267"/>
                        <a:pt x="0" y="192500"/>
                        <a:pt x="0" y="114014"/>
                      </a:cubicBezTo>
                      <a:cubicBezTo>
                        <a:pt x="0" y="48006"/>
                        <a:pt x="37814" y="0"/>
                        <a:pt x="111157" y="0"/>
                      </a:cubicBezTo>
                      <a:cubicBezTo>
                        <a:pt x="140303" y="0"/>
                        <a:pt x="159829" y="8001"/>
                        <a:pt x="165259" y="10287"/>
                      </a:cubicBezTo>
                      <a:lnTo>
                        <a:pt x="162020" y="59627"/>
                      </a:lnTo>
                      <a:cubicBezTo>
                        <a:pt x="154972" y="55436"/>
                        <a:pt x="137350" y="46768"/>
                        <a:pt x="118491" y="46768"/>
                      </a:cubicBezTo>
                      <a:cubicBezTo>
                        <a:pt x="80010" y="46768"/>
                        <a:pt x="62103" y="71723"/>
                        <a:pt x="62103" y="115348"/>
                      </a:cubicBezTo>
                      <a:cubicBezTo>
                        <a:pt x="62103" y="153829"/>
                        <a:pt x="83248" y="183261"/>
                        <a:pt x="121063" y="183261"/>
                      </a:cubicBezTo>
                      <a:cubicBezTo>
                        <a:pt x="142494" y="183261"/>
                        <a:pt x="158210" y="174593"/>
                        <a:pt x="164021" y="170783"/>
                      </a:cubicBezTo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8" name="Forma Livre: Forma 17">
                  <a:extLst>
                    <a:ext uri="{FF2B5EF4-FFF2-40B4-BE49-F238E27FC236}">
                      <a16:creationId xmlns:a16="http://schemas.microsoft.com/office/drawing/2014/main" id="{61386D33-E58E-647F-3344-1F8CC50EED83}"/>
                    </a:ext>
                  </a:extLst>
                </p:cNvPr>
                <p:cNvSpPr/>
                <p:nvPr/>
              </p:nvSpPr>
              <p:spPr>
                <a:xfrm>
                  <a:off x="14595145" y="5857669"/>
                  <a:ext cx="198691" cy="231266"/>
                </a:xfrm>
                <a:custGeom>
                  <a:avLst/>
                  <a:gdLst>
                    <a:gd name="connsiteX0" fmla="*/ 61246 w 198691"/>
                    <a:gd name="connsiteY0" fmla="*/ 115633 h 231266"/>
                    <a:gd name="connsiteX1" fmla="*/ 98679 w 198691"/>
                    <a:gd name="connsiteY1" fmla="*/ 188404 h 231266"/>
                    <a:gd name="connsiteX2" fmla="*/ 136493 w 198691"/>
                    <a:gd name="connsiteY2" fmla="*/ 115633 h 231266"/>
                    <a:gd name="connsiteX3" fmla="*/ 98965 w 198691"/>
                    <a:gd name="connsiteY3" fmla="*/ 42863 h 231266"/>
                    <a:gd name="connsiteX4" fmla="*/ 61150 w 198691"/>
                    <a:gd name="connsiteY4" fmla="*/ 115633 h 231266"/>
                    <a:gd name="connsiteX5" fmla="*/ 0 w 198691"/>
                    <a:gd name="connsiteY5" fmla="*/ 115633 h 231266"/>
                    <a:gd name="connsiteX6" fmla="*/ 99346 w 198691"/>
                    <a:gd name="connsiteY6" fmla="*/ 0 h 231266"/>
                    <a:gd name="connsiteX7" fmla="*/ 198692 w 198691"/>
                    <a:gd name="connsiteY7" fmla="*/ 115633 h 231266"/>
                    <a:gd name="connsiteX8" fmla="*/ 99346 w 198691"/>
                    <a:gd name="connsiteY8" fmla="*/ 231267 h 231266"/>
                    <a:gd name="connsiteX9" fmla="*/ 0 w 198691"/>
                    <a:gd name="connsiteY9" fmla="*/ 115633 h 23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8691" h="231266">
                      <a:moveTo>
                        <a:pt x="61246" y="115633"/>
                      </a:moveTo>
                      <a:cubicBezTo>
                        <a:pt x="61246" y="159829"/>
                        <a:pt x="73438" y="188404"/>
                        <a:pt x="98679" y="188404"/>
                      </a:cubicBezTo>
                      <a:cubicBezTo>
                        <a:pt x="123920" y="188404"/>
                        <a:pt x="136493" y="159925"/>
                        <a:pt x="136493" y="115633"/>
                      </a:cubicBezTo>
                      <a:cubicBezTo>
                        <a:pt x="136493" y="72104"/>
                        <a:pt x="124301" y="42863"/>
                        <a:pt x="98965" y="42863"/>
                      </a:cubicBezTo>
                      <a:cubicBezTo>
                        <a:pt x="73628" y="42863"/>
                        <a:pt x="61150" y="72009"/>
                        <a:pt x="61150" y="115633"/>
                      </a:cubicBezTo>
                      <a:moveTo>
                        <a:pt x="0" y="115633"/>
                      </a:moveTo>
                      <a:cubicBezTo>
                        <a:pt x="0" y="32671"/>
                        <a:pt x="50578" y="0"/>
                        <a:pt x="99346" y="0"/>
                      </a:cubicBezTo>
                      <a:cubicBezTo>
                        <a:pt x="148019" y="0"/>
                        <a:pt x="198692" y="32671"/>
                        <a:pt x="198692" y="115633"/>
                      </a:cubicBezTo>
                      <a:cubicBezTo>
                        <a:pt x="198692" y="198596"/>
                        <a:pt x="148114" y="231267"/>
                        <a:pt x="99346" y="231267"/>
                      </a:cubicBezTo>
                      <a:cubicBezTo>
                        <a:pt x="50578" y="231267"/>
                        <a:pt x="0" y="198596"/>
                        <a:pt x="0" y="115633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" name="Forma Livre: Forma 18">
                  <a:extLst>
                    <a:ext uri="{FF2B5EF4-FFF2-40B4-BE49-F238E27FC236}">
                      <a16:creationId xmlns:a16="http://schemas.microsoft.com/office/drawing/2014/main" id="{ED934BB2-20B0-7CC4-7FF4-45AC630E69D5}"/>
                    </a:ext>
                  </a:extLst>
                </p:cNvPr>
                <p:cNvSpPr/>
                <p:nvPr/>
              </p:nvSpPr>
              <p:spPr>
                <a:xfrm>
                  <a:off x="14898231" y="5861479"/>
                  <a:ext cx="188690" cy="223647"/>
                </a:xfrm>
                <a:custGeom>
                  <a:avLst/>
                  <a:gdLst>
                    <a:gd name="connsiteX0" fmla="*/ 60198 w 188690"/>
                    <a:gd name="connsiteY0" fmla="*/ 44196 h 223647"/>
                    <a:gd name="connsiteX1" fmla="*/ 60198 w 188690"/>
                    <a:gd name="connsiteY1" fmla="*/ 180689 h 223647"/>
                    <a:gd name="connsiteX2" fmla="*/ 73343 w 188690"/>
                    <a:gd name="connsiteY2" fmla="*/ 180689 h 223647"/>
                    <a:gd name="connsiteX3" fmla="*/ 125254 w 188690"/>
                    <a:gd name="connsiteY3" fmla="*/ 112776 h 223647"/>
                    <a:gd name="connsiteX4" fmla="*/ 65056 w 188690"/>
                    <a:gd name="connsiteY4" fmla="*/ 44196 h 223647"/>
                    <a:gd name="connsiteX5" fmla="*/ 60293 w 188690"/>
                    <a:gd name="connsiteY5" fmla="*/ 44196 h 223647"/>
                    <a:gd name="connsiteX6" fmla="*/ 0 w 188690"/>
                    <a:gd name="connsiteY6" fmla="*/ 223647 h 223647"/>
                    <a:gd name="connsiteX7" fmla="*/ 0 w 188690"/>
                    <a:gd name="connsiteY7" fmla="*/ 0 h 223647"/>
                    <a:gd name="connsiteX8" fmla="*/ 86201 w 188690"/>
                    <a:gd name="connsiteY8" fmla="*/ 0 h 223647"/>
                    <a:gd name="connsiteX9" fmla="*/ 188690 w 188690"/>
                    <a:gd name="connsiteY9" fmla="*/ 110585 h 223647"/>
                    <a:gd name="connsiteX10" fmla="*/ 76867 w 188690"/>
                    <a:gd name="connsiteY10" fmla="*/ 223647 h 223647"/>
                    <a:gd name="connsiteX11" fmla="*/ 0 w 188690"/>
                    <a:gd name="connsiteY11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8690" h="223647">
                      <a:moveTo>
                        <a:pt x="60198" y="44196"/>
                      </a:moveTo>
                      <a:lnTo>
                        <a:pt x="60198" y="180689"/>
                      </a:lnTo>
                      <a:lnTo>
                        <a:pt x="73343" y="180689"/>
                      </a:lnTo>
                      <a:cubicBezTo>
                        <a:pt x="107918" y="180689"/>
                        <a:pt x="125254" y="156020"/>
                        <a:pt x="125254" y="112776"/>
                      </a:cubicBezTo>
                      <a:cubicBezTo>
                        <a:pt x="125254" y="55436"/>
                        <a:pt x="97727" y="44196"/>
                        <a:pt x="65056" y="44196"/>
                      </a:cubicBezTo>
                      <a:lnTo>
                        <a:pt x="60293" y="44196"/>
                      </a:lnTo>
                      <a:close/>
                      <a:moveTo>
                        <a:pt x="0" y="223647"/>
                      </a:moveTo>
                      <a:lnTo>
                        <a:pt x="0" y="0"/>
                      </a:lnTo>
                      <a:lnTo>
                        <a:pt x="86201" y="0"/>
                      </a:lnTo>
                      <a:cubicBezTo>
                        <a:pt x="151924" y="0"/>
                        <a:pt x="188690" y="43910"/>
                        <a:pt x="188690" y="110585"/>
                      </a:cubicBezTo>
                      <a:cubicBezTo>
                        <a:pt x="188690" y="188119"/>
                        <a:pt x="147638" y="223647"/>
                        <a:pt x="76867" y="223647"/>
                      </a:cubicBez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" name="Forma Livre: Forma 19">
                  <a:extLst>
                    <a:ext uri="{FF2B5EF4-FFF2-40B4-BE49-F238E27FC236}">
                      <a16:creationId xmlns:a16="http://schemas.microsoft.com/office/drawing/2014/main" id="{D3754126-E08F-C96F-4D4E-F79511E65F49}"/>
                    </a:ext>
                  </a:extLst>
                </p:cNvPr>
                <p:cNvSpPr/>
                <p:nvPr/>
              </p:nvSpPr>
              <p:spPr>
                <a:xfrm>
                  <a:off x="15078348" y="5861479"/>
                  <a:ext cx="211740" cy="223647"/>
                </a:xfrm>
                <a:custGeom>
                  <a:avLst/>
                  <a:gdLst>
                    <a:gd name="connsiteX0" fmla="*/ 57626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589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6966 w 211740"/>
                    <a:gd name="connsiteY6" fmla="*/ 45529 h 223647"/>
                    <a:gd name="connsiteX7" fmla="*/ 57626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626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589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6966" y="45529"/>
                      </a:lnTo>
                      <a:lnTo>
                        <a:pt x="57626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" name="Forma Livre: Forma 20">
                  <a:extLst>
                    <a:ext uri="{FF2B5EF4-FFF2-40B4-BE49-F238E27FC236}">
                      <a16:creationId xmlns:a16="http://schemas.microsoft.com/office/drawing/2014/main" id="{FAE73D05-FEB6-055F-0443-36401CB58D50}"/>
                    </a:ext>
                  </a:extLst>
                </p:cNvPr>
                <p:cNvSpPr/>
                <p:nvPr/>
              </p:nvSpPr>
              <p:spPr>
                <a:xfrm>
                  <a:off x="15362098" y="5861479"/>
                  <a:ext cx="211740" cy="223647"/>
                </a:xfrm>
                <a:custGeom>
                  <a:avLst/>
                  <a:gdLst>
                    <a:gd name="connsiteX0" fmla="*/ 57626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589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6966 w 211740"/>
                    <a:gd name="connsiteY6" fmla="*/ 45529 h 223647"/>
                    <a:gd name="connsiteX7" fmla="*/ 57626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626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589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6966" y="45529"/>
                      </a:lnTo>
                      <a:lnTo>
                        <a:pt x="57626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" name="Forma Livre: Forma 21">
                  <a:extLst>
                    <a:ext uri="{FF2B5EF4-FFF2-40B4-BE49-F238E27FC236}">
                      <a16:creationId xmlns:a16="http://schemas.microsoft.com/office/drawing/2014/main" id="{FB8D6CA9-A275-F3BB-9018-9845BECA510B}"/>
                    </a:ext>
                  </a:extLst>
                </p:cNvPr>
                <p:cNvSpPr/>
                <p:nvPr/>
              </p:nvSpPr>
              <p:spPr>
                <a:xfrm>
                  <a:off x="15841301" y="5861479"/>
                  <a:ext cx="211740" cy="223647"/>
                </a:xfrm>
                <a:custGeom>
                  <a:avLst/>
                  <a:gdLst>
                    <a:gd name="connsiteX0" fmla="*/ 57721 w 211740"/>
                    <a:gd name="connsiteY0" fmla="*/ 223647 h 223647"/>
                    <a:gd name="connsiteX1" fmla="*/ 0 w 211740"/>
                    <a:gd name="connsiteY1" fmla="*/ 223647 h 223647"/>
                    <a:gd name="connsiteX2" fmla="*/ 74295 w 211740"/>
                    <a:gd name="connsiteY2" fmla="*/ 0 h 223647"/>
                    <a:gd name="connsiteX3" fmla="*/ 140684 w 211740"/>
                    <a:gd name="connsiteY3" fmla="*/ 0 h 223647"/>
                    <a:gd name="connsiteX4" fmla="*/ 211741 w 211740"/>
                    <a:gd name="connsiteY4" fmla="*/ 223647 h 223647"/>
                    <a:gd name="connsiteX5" fmla="*/ 149638 w 211740"/>
                    <a:gd name="connsiteY5" fmla="*/ 223647 h 223647"/>
                    <a:gd name="connsiteX6" fmla="*/ 107061 w 211740"/>
                    <a:gd name="connsiteY6" fmla="*/ 45529 h 223647"/>
                    <a:gd name="connsiteX7" fmla="*/ 57721 w 211740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40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295" y="0"/>
                      </a:lnTo>
                      <a:lnTo>
                        <a:pt x="140684" y="0"/>
                      </a:lnTo>
                      <a:lnTo>
                        <a:pt x="211741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85732E24-86BE-2D31-4C52-13070B08D23A}"/>
                    </a:ext>
                  </a:extLst>
                </p:cNvPr>
                <p:cNvSpPr/>
                <p:nvPr/>
              </p:nvSpPr>
              <p:spPr>
                <a:xfrm>
                  <a:off x="13800856" y="5861479"/>
                  <a:ext cx="181070" cy="223647"/>
                </a:xfrm>
                <a:custGeom>
                  <a:avLst/>
                  <a:gdLst>
                    <a:gd name="connsiteX0" fmla="*/ 96679 w 181070"/>
                    <a:gd name="connsiteY0" fmla="*/ 89249 h 223647"/>
                    <a:gd name="connsiteX1" fmla="*/ 119920 w 181070"/>
                    <a:gd name="connsiteY1" fmla="*/ 64770 h 223647"/>
                    <a:gd name="connsiteX2" fmla="*/ 96679 w 181070"/>
                    <a:gd name="connsiteY2" fmla="*/ 40386 h 223647"/>
                    <a:gd name="connsiteX3" fmla="*/ 95536 w 181070"/>
                    <a:gd name="connsiteY3" fmla="*/ 40386 h 223647"/>
                    <a:gd name="connsiteX4" fmla="*/ 57626 w 181070"/>
                    <a:gd name="connsiteY4" fmla="*/ 40386 h 223647"/>
                    <a:gd name="connsiteX5" fmla="*/ 57626 w 181070"/>
                    <a:gd name="connsiteY5" fmla="*/ 182023 h 223647"/>
                    <a:gd name="connsiteX6" fmla="*/ 96107 w 181070"/>
                    <a:gd name="connsiteY6" fmla="*/ 182023 h 223647"/>
                    <a:gd name="connsiteX7" fmla="*/ 123349 w 181070"/>
                    <a:gd name="connsiteY7" fmla="*/ 156400 h 223647"/>
                    <a:gd name="connsiteX8" fmla="*/ 98679 w 181070"/>
                    <a:gd name="connsiteY8" fmla="*/ 129826 h 223647"/>
                    <a:gd name="connsiteX9" fmla="*/ 71152 w 181070"/>
                    <a:gd name="connsiteY9" fmla="*/ 129826 h 223647"/>
                    <a:gd name="connsiteX10" fmla="*/ 71152 w 181070"/>
                    <a:gd name="connsiteY10" fmla="*/ 89249 h 223647"/>
                    <a:gd name="connsiteX11" fmla="*/ 96584 w 181070"/>
                    <a:gd name="connsiteY11" fmla="*/ 89249 h 223647"/>
                    <a:gd name="connsiteX12" fmla="*/ 0 w 181070"/>
                    <a:gd name="connsiteY12" fmla="*/ 223647 h 223647"/>
                    <a:gd name="connsiteX13" fmla="*/ 0 w 181070"/>
                    <a:gd name="connsiteY13" fmla="*/ 0 h 223647"/>
                    <a:gd name="connsiteX14" fmla="*/ 107061 w 181070"/>
                    <a:gd name="connsiteY14" fmla="*/ 0 h 223647"/>
                    <a:gd name="connsiteX15" fmla="*/ 177546 w 181070"/>
                    <a:gd name="connsiteY15" fmla="*/ 52864 h 223647"/>
                    <a:gd name="connsiteX16" fmla="*/ 135541 w 181070"/>
                    <a:gd name="connsiteY16" fmla="*/ 107347 h 223647"/>
                    <a:gd name="connsiteX17" fmla="*/ 181070 w 181070"/>
                    <a:gd name="connsiteY17" fmla="*/ 160877 h 223647"/>
                    <a:gd name="connsiteX18" fmla="*/ 108299 w 181070"/>
                    <a:gd name="connsiteY18" fmla="*/ 223647 h 223647"/>
                    <a:gd name="connsiteX19" fmla="*/ 0 w 181070"/>
                    <a:gd name="connsiteY19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070" h="223647">
                      <a:moveTo>
                        <a:pt x="96679" y="89249"/>
                      </a:moveTo>
                      <a:cubicBezTo>
                        <a:pt x="109442" y="88106"/>
                        <a:pt x="119920" y="81725"/>
                        <a:pt x="119920" y="64770"/>
                      </a:cubicBezTo>
                      <a:cubicBezTo>
                        <a:pt x="119920" y="48578"/>
                        <a:pt x="110204" y="40862"/>
                        <a:pt x="96679" y="40386"/>
                      </a:cubicBezTo>
                      <a:lnTo>
                        <a:pt x="95536" y="40386"/>
                      </a:lnTo>
                      <a:cubicBezTo>
                        <a:pt x="95536" y="40386"/>
                        <a:pt x="57626" y="40386"/>
                        <a:pt x="57626" y="40386"/>
                      </a:cubicBezTo>
                      <a:lnTo>
                        <a:pt x="57626" y="182023"/>
                      </a:lnTo>
                      <a:lnTo>
                        <a:pt x="96107" y="182023"/>
                      </a:lnTo>
                      <a:cubicBezTo>
                        <a:pt x="113443" y="182023"/>
                        <a:pt x="123349" y="173355"/>
                        <a:pt x="123349" y="156400"/>
                      </a:cubicBezTo>
                      <a:cubicBezTo>
                        <a:pt x="123349" y="139732"/>
                        <a:pt x="114395" y="129826"/>
                        <a:pt x="98679" y="129826"/>
                      </a:cubicBezTo>
                      <a:lnTo>
                        <a:pt x="71152" y="129826"/>
                      </a:lnTo>
                      <a:lnTo>
                        <a:pt x="71152" y="89249"/>
                      </a:lnTo>
                      <a:lnTo>
                        <a:pt x="96584" y="89249"/>
                      </a:lnTo>
                      <a:close/>
                      <a:moveTo>
                        <a:pt x="0" y="223647"/>
                      </a:moveTo>
                      <a:lnTo>
                        <a:pt x="0" y="0"/>
                      </a:lnTo>
                      <a:lnTo>
                        <a:pt x="107061" y="0"/>
                      </a:lnTo>
                      <a:cubicBezTo>
                        <a:pt x="154496" y="0"/>
                        <a:pt x="177546" y="19526"/>
                        <a:pt x="177546" y="52864"/>
                      </a:cubicBezTo>
                      <a:cubicBezTo>
                        <a:pt x="177546" y="88773"/>
                        <a:pt x="158020" y="101917"/>
                        <a:pt x="135541" y="107347"/>
                      </a:cubicBezTo>
                      <a:cubicBezTo>
                        <a:pt x="163449" y="112776"/>
                        <a:pt x="181070" y="130778"/>
                        <a:pt x="181070" y="160877"/>
                      </a:cubicBezTo>
                      <a:cubicBezTo>
                        <a:pt x="181070" y="205073"/>
                        <a:pt x="150971" y="223647"/>
                        <a:pt x="108299" y="223647"/>
                      </a:cubicBez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" name="Forma Livre: Forma 23">
                  <a:extLst>
                    <a:ext uri="{FF2B5EF4-FFF2-40B4-BE49-F238E27FC236}">
                      <a16:creationId xmlns:a16="http://schemas.microsoft.com/office/drawing/2014/main" id="{7CBEF9C3-079C-2D8D-5D5E-7A91ED0F7BD2}"/>
                    </a:ext>
                  </a:extLst>
                </p:cNvPr>
                <p:cNvSpPr/>
                <p:nvPr/>
              </p:nvSpPr>
              <p:spPr>
                <a:xfrm>
                  <a:off x="16447472" y="5861479"/>
                  <a:ext cx="181641" cy="223647"/>
                </a:xfrm>
                <a:custGeom>
                  <a:avLst/>
                  <a:gdLst>
                    <a:gd name="connsiteX0" fmla="*/ 111157 w 181641"/>
                    <a:gd name="connsiteY0" fmla="*/ 223647 h 223647"/>
                    <a:gd name="connsiteX1" fmla="*/ 181642 w 181641"/>
                    <a:gd name="connsiteY1" fmla="*/ 223647 h 223647"/>
                    <a:gd name="connsiteX2" fmla="*/ 181642 w 181641"/>
                    <a:gd name="connsiteY2" fmla="*/ 0 h 223647"/>
                    <a:gd name="connsiteX3" fmla="*/ 129064 w 181641"/>
                    <a:gd name="connsiteY3" fmla="*/ 0 h 223647"/>
                    <a:gd name="connsiteX4" fmla="*/ 129064 w 181641"/>
                    <a:gd name="connsiteY4" fmla="*/ 154115 h 223647"/>
                    <a:gd name="connsiteX5" fmla="*/ 128492 w 181641"/>
                    <a:gd name="connsiteY5" fmla="*/ 154115 h 223647"/>
                    <a:gd name="connsiteX6" fmla="*/ 69818 w 181641"/>
                    <a:gd name="connsiteY6" fmla="*/ 0 h 223647"/>
                    <a:gd name="connsiteX7" fmla="*/ 0 w 181641"/>
                    <a:gd name="connsiteY7" fmla="*/ 0 h 223647"/>
                    <a:gd name="connsiteX8" fmla="*/ 0 w 181641"/>
                    <a:gd name="connsiteY8" fmla="*/ 223647 h 223647"/>
                    <a:gd name="connsiteX9" fmla="*/ 52483 w 181641"/>
                    <a:gd name="connsiteY9" fmla="*/ 223647 h 223647"/>
                    <a:gd name="connsiteX10" fmla="*/ 52483 w 181641"/>
                    <a:gd name="connsiteY10" fmla="*/ 68580 h 223647"/>
                    <a:gd name="connsiteX11" fmla="*/ 53816 w 181641"/>
                    <a:gd name="connsiteY11" fmla="*/ 68580 h 223647"/>
                    <a:gd name="connsiteX12" fmla="*/ 111157 w 181641"/>
                    <a:gd name="connsiteY12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1641" h="223647">
                      <a:moveTo>
                        <a:pt x="111157" y="223647"/>
                      </a:moveTo>
                      <a:lnTo>
                        <a:pt x="181642" y="223647"/>
                      </a:lnTo>
                      <a:lnTo>
                        <a:pt x="181642" y="0"/>
                      </a:lnTo>
                      <a:lnTo>
                        <a:pt x="129064" y="0"/>
                      </a:lnTo>
                      <a:lnTo>
                        <a:pt x="129064" y="154115"/>
                      </a:lnTo>
                      <a:lnTo>
                        <a:pt x="128492" y="154115"/>
                      </a:lnTo>
                      <a:lnTo>
                        <a:pt x="69818" y="0"/>
                      </a:lnTo>
                      <a:lnTo>
                        <a:pt x="0" y="0"/>
                      </a:lnTo>
                      <a:lnTo>
                        <a:pt x="0" y="223647"/>
                      </a:lnTo>
                      <a:lnTo>
                        <a:pt x="52483" y="223647"/>
                      </a:lnTo>
                      <a:lnTo>
                        <a:pt x="52483" y="68580"/>
                      </a:lnTo>
                      <a:lnTo>
                        <a:pt x="53816" y="68580"/>
                      </a:lnTo>
                      <a:lnTo>
                        <a:pt x="111157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5693A097-5CEC-6D1B-736E-2D08495CA9D3}"/>
                    </a:ext>
                  </a:extLst>
                </p:cNvPr>
                <p:cNvSpPr/>
                <p:nvPr/>
              </p:nvSpPr>
              <p:spPr>
                <a:xfrm>
                  <a:off x="16666357" y="5861479"/>
                  <a:ext cx="60197" cy="223646"/>
                </a:xfrm>
                <a:custGeom>
                  <a:avLst/>
                  <a:gdLst>
                    <a:gd name="connsiteX0" fmla="*/ 0 w 60197"/>
                    <a:gd name="connsiteY0" fmla="*/ 0 h 223646"/>
                    <a:gd name="connsiteX1" fmla="*/ 60198 w 60197"/>
                    <a:gd name="connsiteY1" fmla="*/ 0 h 223646"/>
                    <a:gd name="connsiteX2" fmla="*/ 60198 w 60197"/>
                    <a:gd name="connsiteY2" fmla="*/ 223647 h 223646"/>
                    <a:gd name="connsiteX3" fmla="*/ 0 w 60197"/>
                    <a:gd name="connsiteY3" fmla="*/ 223647 h 223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197" h="223646">
                      <a:moveTo>
                        <a:pt x="0" y="0"/>
                      </a:moveTo>
                      <a:lnTo>
                        <a:pt x="60198" y="0"/>
                      </a:lnTo>
                      <a:lnTo>
                        <a:pt x="60198" y="223647"/>
                      </a:lnTo>
                      <a:lnTo>
                        <a:pt x="0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1132864F-13FD-0645-3C95-581818D3B8A1}"/>
                    </a:ext>
                  </a:extLst>
                </p:cNvPr>
                <p:cNvSpPr/>
                <p:nvPr/>
              </p:nvSpPr>
              <p:spPr>
                <a:xfrm>
                  <a:off x="16741032" y="5861479"/>
                  <a:ext cx="211836" cy="223647"/>
                </a:xfrm>
                <a:custGeom>
                  <a:avLst/>
                  <a:gdLst>
                    <a:gd name="connsiteX0" fmla="*/ 57721 w 211836"/>
                    <a:gd name="connsiteY0" fmla="*/ 223647 h 223647"/>
                    <a:gd name="connsiteX1" fmla="*/ 0 w 211836"/>
                    <a:gd name="connsiteY1" fmla="*/ 223647 h 223647"/>
                    <a:gd name="connsiteX2" fmla="*/ 74390 w 211836"/>
                    <a:gd name="connsiteY2" fmla="*/ 0 h 223647"/>
                    <a:gd name="connsiteX3" fmla="*/ 140684 w 211836"/>
                    <a:gd name="connsiteY3" fmla="*/ 0 h 223647"/>
                    <a:gd name="connsiteX4" fmla="*/ 211836 w 211836"/>
                    <a:gd name="connsiteY4" fmla="*/ 223647 h 223647"/>
                    <a:gd name="connsiteX5" fmla="*/ 149638 w 211836"/>
                    <a:gd name="connsiteY5" fmla="*/ 223647 h 223647"/>
                    <a:gd name="connsiteX6" fmla="*/ 107061 w 211836"/>
                    <a:gd name="connsiteY6" fmla="*/ 45529 h 223647"/>
                    <a:gd name="connsiteX7" fmla="*/ 57721 w 211836"/>
                    <a:gd name="connsiteY7" fmla="*/ 223647 h 22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836" h="223647">
                      <a:moveTo>
                        <a:pt x="57721" y="223647"/>
                      </a:moveTo>
                      <a:lnTo>
                        <a:pt x="0" y="223647"/>
                      </a:lnTo>
                      <a:lnTo>
                        <a:pt x="74390" y="0"/>
                      </a:lnTo>
                      <a:lnTo>
                        <a:pt x="140684" y="0"/>
                      </a:lnTo>
                      <a:lnTo>
                        <a:pt x="211836" y="223647"/>
                      </a:lnTo>
                      <a:lnTo>
                        <a:pt x="149638" y="223647"/>
                      </a:lnTo>
                      <a:lnTo>
                        <a:pt x="107061" y="45529"/>
                      </a:lnTo>
                      <a:lnTo>
                        <a:pt x="57721" y="22364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" name="Agrupar 7">
                <a:extLst>
                  <a:ext uri="{FF2B5EF4-FFF2-40B4-BE49-F238E27FC236}">
                    <a16:creationId xmlns:a16="http://schemas.microsoft.com/office/drawing/2014/main" id="{B4345599-022D-7F01-EBA9-5D78B1AFC2BC}"/>
                  </a:ext>
                </a:extLst>
              </p:cNvPr>
              <p:cNvGrpSpPr/>
              <p:nvPr/>
            </p:nvGrpSpPr>
            <p:grpSpPr>
              <a:xfrm>
                <a:off x="9501107" y="6158129"/>
                <a:ext cx="190531" cy="127006"/>
                <a:chOff x="11331293" y="6177942"/>
                <a:chExt cx="525255" cy="350130"/>
              </a:xfrm>
            </p:grpSpPr>
            <p:sp>
              <p:nvSpPr>
                <p:cNvPr id="9" name="Forma Livre: Forma 8">
                  <a:extLst>
                    <a:ext uri="{FF2B5EF4-FFF2-40B4-BE49-F238E27FC236}">
                      <a16:creationId xmlns:a16="http://schemas.microsoft.com/office/drawing/2014/main" id="{6C2DE8C0-F407-ABE3-A159-D26A54B30C56}"/>
                    </a:ext>
                  </a:extLst>
                </p:cNvPr>
                <p:cNvSpPr/>
                <p:nvPr/>
              </p:nvSpPr>
              <p:spPr>
                <a:xfrm>
                  <a:off x="11600364" y="6177942"/>
                  <a:ext cx="139423" cy="350130"/>
                </a:xfrm>
                <a:custGeom>
                  <a:avLst/>
                  <a:gdLst>
                    <a:gd name="connsiteX0" fmla="*/ 437197 w 448246"/>
                    <a:gd name="connsiteY0" fmla="*/ 0 h 1125664"/>
                    <a:gd name="connsiteX1" fmla="*/ 448246 w 448246"/>
                    <a:gd name="connsiteY1" fmla="*/ 0 h 1125664"/>
                    <a:gd name="connsiteX2" fmla="*/ 448246 w 448246"/>
                    <a:gd name="connsiteY2" fmla="*/ 1125665 h 1125664"/>
                    <a:gd name="connsiteX3" fmla="*/ 0 w 448246"/>
                    <a:gd name="connsiteY3" fmla="*/ 1125665 h 1125664"/>
                    <a:gd name="connsiteX4" fmla="*/ 437197 w 448246"/>
                    <a:gd name="connsiteY4" fmla="*/ 0 h 112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8246" h="1125664">
                      <a:moveTo>
                        <a:pt x="437197" y="0"/>
                      </a:moveTo>
                      <a:lnTo>
                        <a:pt x="448246" y="0"/>
                      </a:lnTo>
                      <a:lnTo>
                        <a:pt x="448246" y="1125665"/>
                      </a:lnTo>
                      <a:lnTo>
                        <a:pt x="0" y="1125665"/>
                      </a:lnTo>
                      <a:lnTo>
                        <a:pt x="43719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" name="Forma Livre: Forma 9">
                  <a:extLst>
                    <a:ext uri="{FF2B5EF4-FFF2-40B4-BE49-F238E27FC236}">
                      <a16:creationId xmlns:a16="http://schemas.microsoft.com/office/drawing/2014/main" id="{D33645A0-A607-C54E-AFD1-E12BC7292B0B}"/>
                    </a:ext>
                  </a:extLst>
                </p:cNvPr>
                <p:cNvSpPr/>
                <p:nvPr/>
              </p:nvSpPr>
              <p:spPr>
                <a:xfrm>
                  <a:off x="11331293" y="6298705"/>
                  <a:ext cx="525255" cy="176479"/>
                </a:xfrm>
                <a:custGeom>
                  <a:avLst/>
                  <a:gdLst>
                    <a:gd name="connsiteX0" fmla="*/ 1187768 w 1688687"/>
                    <a:gd name="connsiteY0" fmla="*/ 278497 h 567376"/>
                    <a:gd name="connsiteX1" fmla="*/ 1681163 w 1688687"/>
                    <a:gd name="connsiteY1" fmla="*/ 167055 h 567376"/>
                    <a:gd name="connsiteX2" fmla="*/ 1688687 w 1688687"/>
                    <a:gd name="connsiteY2" fmla="*/ 174675 h 567376"/>
                    <a:gd name="connsiteX3" fmla="*/ 844391 w 1688687"/>
                    <a:gd name="connsiteY3" fmla="*/ 458996 h 567376"/>
                    <a:gd name="connsiteX4" fmla="*/ 841438 w 1688687"/>
                    <a:gd name="connsiteY4" fmla="*/ 457377 h 567376"/>
                    <a:gd name="connsiteX5" fmla="*/ 500920 w 1688687"/>
                    <a:gd name="connsiteY5" fmla="*/ 288879 h 567376"/>
                    <a:gd name="connsiteX6" fmla="*/ 7525 w 1688687"/>
                    <a:gd name="connsiteY6" fmla="*/ 400322 h 567376"/>
                    <a:gd name="connsiteX7" fmla="*/ 0 w 1688687"/>
                    <a:gd name="connsiteY7" fmla="*/ 392702 h 567376"/>
                    <a:gd name="connsiteX8" fmla="*/ 844296 w 1688687"/>
                    <a:gd name="connsiteY8" fmla="*/ 108381 h 567376"/>
                    <a:gd name="connsiteX9" fmla="*/ 847249 w 1688687"/>
                    <a:gd name="connsiteY9" fmla="*/ 109905 h 567376"/>
                    <a:gd name="connsiteX10" fmla="*/ 1187768 w 1688687"/>
                    <a:gd name="connsiteY10" fmla="*/ 278402 h 567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88687" h="567376">
                      <a:moveTo>
                        <a:pt x="1187768" y="278497"/>
                      </a:moveTo>
                      <a:cubicBezTo>
                        <a:pt x="1357789" y="333171"/>
                        <a:pt x="1423226" y="352602"/>
                        <a:pt x="1681163" y="167055"/>
                      </a:cubicBezTo>
                      <a:cubicBezTo>
                        <a:pt x="1683544" y="169722"/>
                        <a:pt x="1686020" y="172293"/>
                        <a:pt x="1688687" y="174675"/>
                      </a:cubicBezTo>
                      <a:cubicBezTo>
                        <a:pt x="1436942" y="632637"/>
                        <a:pt x="1175480" y="635494"/>
                        <a:pt x="844391" y="458996"/>
                      </a:cubicBezTo>
                      <a:lnTo>
                        <a:pt x="841438" y="457377"/>
                      </a:lnTo>
                      <a:cubicBezTo>
                        <a:pt x="728663" y="396893"/>
                        <a:pt x="624078" y="328503"/>
                        <a:pt x="500920" y="288879"/>
                      </a:cubicBezTo>
                      <a:cubicBezTo>
                        <a:pt x="330898" y="234206"/>
                        <a:pt x="265462" y="214775"/>
                        <a:pt x="7525" y="400322"/>
                      </a:cubicBezTo>
                      <a:cubicBezTo>
                        <a:pt x="5144" y="397655"/>
                        <a:pt x="2667" y="395083"/>
                        <a:pt x="0" y="392702"/>
                      </a:cubicBezTo>
                      <a:cubicBezTo>
                        <a:pt x="251746" y="-65260"/>
                        <a:pt x="513207" y="-68118"/>
                        <a:pt x="844296" y="108381"/>
                      </a:cubicBezTo>
                      <a:lnTo>
                        <a:pt x="847249" y="109905"/>
                      </a:lnTo>
                      <a:cubicBezTo>
                        <a:pt x="960025" y="170388"/>
                        <a:pt x="1064609" y="238778"/>
                        <a:pt x="1187768" y="278402"/>
                      </a:cubicBezTo>
                    </a:path>
                  </a:pathLst>
                </a:custGeom>
                <a:solidFill>
                  <a:srgbClr val="FBB914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/>
                </a:p>
              </p:txBody>
            </p:sp>
            <p:sp>
              <p:nvSpPr>
                <p:cNvPr id="11" name="Forma Livre: Forma 10">
                  <a:extLst>
                    <a:ext uri="{FF2B5EF4-FFF2-40B4-BE49-F238E27FC236}">
                      <a16:creationId xmlns:a16="http://schemas.microsoft.com/office/drawing/2014/main" id="{7610FF39-1D5E-E8DC-DC8B-DAF83E5DDF7D}"/>
                    </a:ext>
                  </a:extLst>
                </p:cNvPr>
                <p:cNvSpPr/>
                <p:nvPr/>
              </p:nvSpPr>
              <p:spPr>
                <a:xfrm>
                  <a:off x="11363822" y="6177942"/>
                  <a:ext cx="372531" cy="350130"/>
                </a:xfrm>
                <a:custGeom>
                  <a:avLst/>
                  <a:gdLst>
                    <a:gd name="connsiteX0" fmla="*/ 757142 w 1197673"/>
                    <a:gd name="connsiteY0" fmla="*/ 0 h 1125664"/>
                    <a:gd name="connsiteX1" fmla="*/ 1197674 w 1197673"/>
                    <a:gd name="connsiteY1" fmla="*/ 0 h 1125664"/>
                    <a:gd name="connsiteX2" fmla="*/ 448437 w 1197673"/>
                    <a:gd name="connsiteY2" fmla="*/ 1125665 h 1125664"/>
                    <a:gd name="connsiteX3" fmla="*/ 0 w 1197673"/>
                    <a:gd name="connsiteY3" fmla="*/ 1125665 h 1125664"/>
                    <a:gd name="connsiteX4" fmla="*/ 757142 w 1197673"/>
                    <a:gd name="connsiteY4" fmla="*/ 0 h 112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7673" h="1125664">
                      <a:moveTo>
                        <a:pt x="757142" y="0"/>
                      </a:moveTo>
                      <a:lnTo>
                        <a:pt x="1197674" y="0"/>
                      </a:lnTo>
                      <a:lnTo>
                        <a:pt x="448437" y="1125665"/>
                      </a:lnTo>
                      <a:lnTo>
                        <a:pt x="0" y="1125665"/>
                      </a:lnTo>
                      <a:lnTo>
                        <a:pt x="75714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32" name="Retângulo 31">
            <a:extLst>
              <a:ext uri="{FF2B5EF4-FFF2-40B4-BE49-F238E27FC236}">
                <a16:creationId xmlns:a16="http://schemas.microsoft.com/office/drawing/2014/main" id="{2909C483-177B-6E52-61D6-D73A283FA68D}"/>
              </a:ext>
            </a:extLst>
          </p:cNvPr>
          <p:cNvSpPr/>
          <p:nvPr/>
        </p:nvSpPr>
        <p:spPr>
          <a:xfrm>
            <a:off x="-10437" y="6741368"/>
            <a:ext cx="12212875" cy="116632"/>
          </a:xfrm>
          <a:prstGeom prst="rect">
            <a:avLst/>
          </a:prstGeom>
          <a:solidFill>
            <a:srgbClr val="033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8B928D68-7AB2-0A37-7413-BE84C9684F1E}"/>
              </a:ext>
            </a:extLst>
          </p:cNvPr>
          <p:cNvCxnSpPr>
            <a:cxnSpLocks/>
          </p:cNvCxnSpPr>
          <p:nvPr/>
        </p:nvCxnSpPr>
        <p:spPr>
          <a:xfrm>
            <a:off x="779805" y="1136299"/>
            <a:ext cx="0" cy="3282950"/>
          </a:xfrm>
          <a:prstGeom prst="line">
            <a:avLst/>
          </a:prstGeom>
          <a:ln>
            <a:solidFill>
              <a:srgbClr val="009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D2D5DF5B-9B37-6348-D744-E6EEF9153C76}"/>
              </a:ext>
            </a:extLst>
          </p:cNvPr>
          <p:cNvCxnSpPr>
            <a:cxnSpLocks/>
          </p:cNvCxnSpPr>
          <p:nvPr/>
        </p:nvCxnSpPr>
        <p:spPr>
          <a:xfrm flipV="1">
            <a:off x="779805" y="764829"/>
            <a:ext cx="0" cy="482642"/>
          </a:xfrm>
          <a:prstGeom prst="line">
            <a:avLst/>
          </a:prstGeom>
          <a:ln w="50800">
            <a:solidFill>
              <a:srgbClr val="009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FA41F27C-0408-8293-3212-0FF8A0FB0DCD}"/>
              </a:ext>
            </a:extLst>
          </p:cNvPr>
          <p:cNvSpPr txBox="1"/>
          <p:nvPr/>
        </p:nvSpPr>
        <p:spPr>
          <a:xfrm>
            <a:off x="1014993" y="700529"/>
            <a:ext cx="2454348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pt-BR" sz="2800" b="1" dirty="0">
                <a:gradFill>
                  <a:gsLst>
                    <a:gs pos="0">
                      <a:srgbClr val="096C36"/>
                    </a:gs>
                    <a:gs pos="100000">
                      <a:srgbClr val="14A229"/>
                    </a:gs>
                  </a:gsLst>
                  <a:lin ang="19800000" scaled="0"/>
                </a:gradFill>
                <a:latin typeface="Montserrat" panose="00000500000000000000" pitchFamily="2" charset="0"/>
                <a:cs typeface="Poppins" panose="00000500000000000000" pitchFamily="2" charset="0"/>
              </a:rPr>
              <a:t>Para seguir em frente...</a:t>
            </a:r>
            <a:endParaRPr lang="pt-BR" sz="28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FA015709-3F2E-613A-8FA7-A43642133DC8}"/>
              </a:ext>
            </a:extLst>
          </p:cNvPr>
          <p:cNvSpPr/>
          <p:nvPr/>
        </p:nvSpPr>
        <p:spPr>
          <a:xfrm>
            <a:off x="3354628" y="710603"/>
            <a:ext cx="8061650" cy="5807469"/>
          </a:xfrm>
          <a:prstGeom prst="roundRect">
            <a:avLst>
              <a:gd name="adj" fmla="val 5452"/>
            </a:avLst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DB9F0679-9D00-FCC8-488D-BCD837C01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2592" y="1227958"/>
            <a:ext cx="441649" cy="441649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3180AD15-5D2C-ADA8-9654-1A26651719CA}"/>
              </a:ext>
            </a:extLst>
          </p:cNvPr>
          <p:cNvSpPr txBox="1"/>
          <p:nvPr/>
        </p:nvSpPr>
        <p:spPr>
          <a:xfrm>
            <a:off x="3694672" y="710603"/>
            <a:ext cx="528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29763F"/>
                </a:solidFill>
                <a:latin typeface="Franklin Gothic Medium" panose="020B0603020102020204" pitchFamily="34" charset="0"/>
              </a:rPr>
              <a:t>Aspiração para o Banco da Amazônia</a:t>
            </a:r>
          </a:p>
        </p:txBody>
      </p:sp>
      <p:pic>
        <p:nvPicPr>
          <p:cNvPr id="34" name="Gráfico 33">
            <a:extLst>
              <a:ext uri="{FF2B5EF4-FFF2-40B4-BE49-F238E27FC236}">
                <a16:creationId xmlns:a16="http://schemas.microsoft.com/office/drawing/2014/main" id="{C8FB4DBE-3A54-2BD3-D1EB-DED8C0300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3658" y="2082354"/>
            <a:ext cx="441649" cy="441649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7CB986AA-ADC4-C4FD-6C27-22D541F9B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3658" y="2953663"/>
            <a:ext cx="441649" cy="441649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4969793F-9193-A2C9-BEB2-D593CECB9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4671" y="3856817"/>
            <a:ext cx="441649" cy="441649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9C2BE72D-71BB-5EA2-5D96-6CC3F0376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4672" y="4759972"/>
            <a:ext cx="441649" cy="441649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31AAD23C-3E1B-9D6B-84E3-05716CF0E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3658" y="5608338"/>
            <a:ext cx="441649" cy="441649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400678F8-C081-E8E1-5B4A-153BCE366490}"/>
              </a:ext>
            </a:extLst>
          </p:cNvPr>
          <p:cNvSpPr txBox="1"/>
          <p:nvPr/>
        </p:nvSpPr>
        <p:spPr>
          <a:xfrm>
            <a:off x="4213732" y="1183360"/>
            <a:ext cx="6753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6B6A6A"/>
                </a:solidFill>
                <a:latin typeface="Franklin Gothic Medium" panose="020B0603020102020204" pitchFamily="34" charset="0"/>
              </a:rPr>
              <a:t>Base de clientes expandida para </a:t>
            </a:r>
            <a:r>
              <a:rPr lang="pt-BR" sz="1600" b="1" dirty="0">
                <a:solidFill>
                  <a:srgbClr val="29763F"/>
                </a:solidFill>
                <a:latin typeface="Franklin Gothic Medium" panose="020B0603020102020204" pitchFamily="34" charset="0"/>
              </a:rPr>
              <a:t>PF, PJ e Rural com clientes operando a partir da sua conta do Banco da Amazônia.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C7AE8F93-F578-BAC3-3E4F-C6806087686E}"/>
              </a:ext>
            </a:extLst>
          </p:cNvPr>
          <p:cNvSpPr txBox="1"/>
          <p:nvPr/>
        </p:nvSpPr>
        <p:spPr>
          <a:xfrm>
            <a:off x="4213732" y="2028256"/>
            <a:ext cx="6753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9763F"/>
                </a:solidFill>
                <a:latin typeface="Franklin Gothic Medium" panose="020B0603020102020204" pitchFamily="34" charset="0"/>
              </a:rPr>
              <a:t>Portfólio expandido de produtos </a:t>
            </a:r>
            <a:r>
              <a:rPr lang="pt-BR" sz="1600" dirty="0">
                <a:solidFill>
                  <a:srgbClr val="6B6A6A"/>
                </a:solidFill>
                <a:latin typeface="Franklin Gothic Medium" panose="020B0603020102020204" pitchFamily="34" charset="0"/>
              </a:rPr>
              <a:t>de crédito, seguridade, captação, conta corrente, folha de pagamentos, cartão de crédito e gestão de recursos de terceiros.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FB806F86-0A7A-037B-235B-7C1EB170CBC3}"/>
              </a:ext>
            </a:extLst>
          </p:cNvPr>
          <p:cNvSpPr txBox="1"/>
          <p:nvPr/>
        </p:nvSpPr>
        <p:spPr>
          <a:xfrm>
            <a:off x="4213732" y="2964134"/>
            <a:ext cx="6753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9763F"/>
                </a:solidFill>
                <a:latin typeface="Franklin Gothic Medium" panose="020B0603020102020204" pitchFamily="34" charset="0"/>
              </a:rPr>
              <a:t>Atendimento e vendas multicanal</a:t>
            </a:r>
            <a:r>
              <a:rPr lang="pt-BR" sz="1600" dirty="0">
                <a:solidFill>
                  <a:srgbClr val="6B6A6A"/>
                </a:solidFill>
                <a:latin typeface="Franklin Gothic Medium" panose="020B0603020102020204" pitchFamily="34" charset="0"/>
              </a:rPr>
              <a:t>, habilitada pelo digital (com app completo), canais remotos e parceiros.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FF0404B2-E812-3A9A-453B-5A53D6DADCA2}"/>
              </a:ext>
            </a:extLst>
          </p:cNvPr>
          <p:cNvSpPr txBox="1"/>
          <p:nvPr/>
        </p:nvSpPr>
        <p:spPr>
          <a:xfrm>
            <a:off x="4213732" y="3844861"/>
            <a:ext cx="6753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9763F"/>
                </a:solidFill>
                <a:latin typeface="Franklin Gothic Medium" panose="020B0603020102020204" pitchFamily="34" charset="0"/>
              </a:rPr>
              <a:t>Processos ágeis e padronizados com jornadas digitalizadas</a:t>
            </a:r>
            <a:r>
              <a:rPr lang="pt-BR" sz="1600" dirty="0">
                <a:solidFill>
                  <a:srgbClr val="6B6A6A"/>
                </a:solidFill>
                <a:latin typeface="Franklin Gothic Medium" panose="020B0603020102020204" pitchFamily="34" charset="0"/>
              </a:rPr>
              <a:t>, combinados com parceiros e sem envolvimento da agência.</a:t>
            </a:r>
          </a:p>
        </p:txBody>
      </p:sp>
      <p:sp>
        <p:nvSpPr>
          <p:cNvPr id="129" name="CaixaDeTexto 128">
            <a:extLst>
              <a:ext uri="{FF2B5EF4-FFF2-40B4-BE49-F238E27FC236}">
                <a16:creationId xmlns:a16="http://schemas.microsoft.com/office/drawing/2014/main" id="{8863BE1E-811C-7F21-79C5-96253324C139}"/>
              </a:ext>
            </a:extLst>
          </p:cNvPr>
          <p:cNvSpPr txBox="1"/>
          <p:nvPr/>
        </p:nvSpPr>
        <p:spPr>
          <a:xfrm>
            <a:off x="4213732" y="4759972"/>
            <a:ext cx="6753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9763F"/>
                </a:solidFill>
                <a:latin typeface="Franklin Gothic Medium" panose="020B0603020102020204" pitchFamily="34" charset="0"/>
              </a:rPr>
              <a:t>Todos os clientes com gerente de relacionamento</a:t>
            </a:r>
            <a:r>
              <a:rPr lang="pt-BR" sz="1600" dirty="0">
                <a:solidFill>
                  <a:srgbClr val="6B6A6A"/>
                </a:solidFill>
                <a:latin typeface="Franklin Gothic Medium" panose="020B0603020102020204" pitchFamily="34" charset="0"/>
              </a:rPr>
              <a:t> e carteiras segmentadas customizando nível de serviço.</a:t>
            </a:r>
          </a:p>
        </p:txBody>
      </p: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B18F0696-085E-1584-C248-2B124CD7E292}"/>
              </a:ext>
            </a:extLst>
          </p:cNvPr>
          <p:cNvSpPr txBox="1"/>
          <p:nvPr/>
        </p:nvSpPr>
        <p:spPr>
          <a:xfrm>
            <a:off x="4213732" y="5608338"/>
            <a:ext cx="6753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6B6A6A"/>
                </a:solidFill>
                <a:latin typeface="Franklin Gothic Medium" panose="020B0603020102020204" pitchFamily="34" charset="0"/>
              </a:rPr>
              <a:t>Plataforma moderna na nuvem, segura e flexível que </a:t>
            </a:r>
            <a:r>
              <a:rPr lang="pt-BR" sz="1600" b="1" dirty="0">
                <a:solidFill>
                  <a:srgbClr val="29763F"/>
                </a:solidFill>
                <a:latin typeface="Franklin Gothic Medium" panose="020B0603020102020204" pitchFamily="34" charset="0"/>
              </a:rPr>
              <a:t>habilita expansão para digital e </a:t>
            </a:r>
            <a:r>
              <a:rPr lang="pt-BR" sz="1600" b="1" dirty="0" err="1">
                <a:solidFill>
                  <a:srgbClr val="29763F"/>
                </a:solidFill>
                <a:latin typeface="Franklin Gothic Medium" panose="020B0603020102020204" pitchFamily="34" charset="0"/>
              </a:rPr>
              <a:t>multicanalidade</a:t>
            </a:r>
            <a:r>
              <a:rPr lang="pt-BR" sz="1600" b="1" dirty="0">
                <a:solidFill>
                  <a:srgbClr val="29763F"/>
                </a:solidFill>
                <a:latin typeface="Franklin Gothic Medium" panose="020B0603020102020204" pitchFamily="34" charset="0"/>
              </a:rPr>
              <a:t>.</a:t>
            </a:r>
          </a:p>
        </p:txBody>
      </p:sp>
      <p:sp>
        <p:nvSpPr>
          <p:cNvPr id="134" name="CaixaDeTexto 133">
            <a:extLst>
              <a:ext uri="{FF2B5EF4-FFF2-40B4-BE49-F238E27FC236}">
                <a16:creationId xmlns:a16="http://schemas.microsoft.com/office/drawing/2014/main" id="{C60B6944-D8BB-48B3-B9C4-EA98884A2153}"/>
              </a:ext>
            </a:extLst>
          </p:cNvPr>
          <p:cNvSpPr txBox="1"/>
          <p:nvPr/>
        </p:nvSpPr>
        <p:spPr>
          <a:xfrm>
            <a:off x="1014718" y="2110925"/>
            <a:ext cx="2186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1600" b="1" dirty="0">
                <a:solidFill>
                  <a:srgbClr val="0D7D35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Vamos transformar </a:t>
            </a:r>
            <a:r>
              <a:rPr lang="pt-BR" sz="1600" dirty="0">
                <a:solidFill>
                  <a:srgbClr val="6B6A6A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o Banco da Amazônia em diversas frentes – passando por segmentos, produtos, canais e tecnologia.</a:t>
            </a:r>
            <a:endParaRPr lang="pt-BR" sz="1600" b="1" dirty="0">
              <a:solidFill>
                <a:srgbClr val="00B050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7319E70-9AF3-51FE-0AC1-791B5E67B5BB}"/>
              </a:ext>
            </a:extLst>
          </p:cNvPr>
          <p:cNvSpPr txBox="1"/>
          <p:nvPr/>
        </p:nvSpPr>
        <p:spPr>
          <a:xfrm>
            <a:off x="578441" y="37963"/>
            <a:ext cx="8359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spc="600" dirty="0">
                <a:solidFill>
                  <a:schemeClr val="bg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FNO - Fundo Constitucional de Financiamento do Norte.</a:t>
            </a:r>
          </a:p>
        </p:txBody>
      </p:sp>
    </p:spTree>
    <p:extLst>
      <p:ext uri="{BB962C8B-B14F-4D97-AF65-F5344CB8AC3E}">
        <p14:creationId xmlns:p14="http://schemas.microsoft.com/office/powerpoint/2010/main" val="266085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0.42477 L -2.29167E-6 7.40741E-7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5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-4.16667E-6 2.59259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264 L 3.33333E-6 2.59259E-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2" grpId="0" animBg="1"/>
      <p:bldP spid="39" grpId="0"/>
      <p:bldP spid="39" grpId="1"/>
      <p:bldP spid="2" grpId="0" animBg="1"/>
      <p:bldP spid="33" grpId="0"/>
      <p:bldP spid="45" grpId="0"/>
      <p:bldP spid="48" grpId="0"/>
      <p:bldP spid="55" grpId="0"/>
      <p:bldP spid="60" grpId="0"/>
      <p:bldP spid="129" grpId="0"/>
      <p:bldP spid="130" grpId="0"/>
      <p:bldP spid="134" grpId="0"/>
      <p:bldP spid="134" grpId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2888</TotalTime>
  <Words>796</Words>
  <Application>Microsoft Office PowerPoint</Application>
  <PresentationFormat>Widescreen</PresentationFormat>
  <Paragraphs>149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Montserrat</vt:lpstr>
      <vt:lpstr>Arial</vt:lpstr>
      <vt:lpstr>Calibri</vt:lpstr>
      <vt:lpstr>Aptos</vt:lpstr>
      <vt:lpstr>YAFdJgT0SHI 0</vt:lpstr>
      <vt:lpstr>Franklin Gothic Medium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 CONTEÚDO</dc:creator>
  <cp:lastModifiedBy>Anderson da Silva Pereira</cp:lastModifiedBy>
  <cp:revision>126</cp:revision>
  <dcterms:created xsi:type="dcterms:W3CDTF">2024-04-03T14:20:29Z</dcterms:created>
  <dcterms:modified xsi:type="dcterms:W3CDTF">2024-04-09T11:46:06Z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a07df86-7c7e-40e4-a01a-4c31aae802b2_Enabled">
    <vt:lpwstr>true</vt:lpwstr>
  </property>
  <property fmtid="{D5CDD505-2E9C-101B-9397-08002B2CF9AE}" pid="3" name="MSIP_Label_9a07df86-7c7e-40e4-a01a-4c31aae802b2_SetDate">
    <vt:lpwstr>2024-04-08T16:17:56Z</vt:lpwstr>
  </property>
  <property fmtid="{D5CDD505-2E9C-101B-9397-08002B2CF9AE}" pid="4" name="MSIP_Label_9a07df86-7c7e-40e4-a01a-4c31aae802b2_Method">
    <vt:lpwstr>Privileged</vt:lpwstr>
  </property>
  <property fmtid="{D5CDD505-2E9C-101B-9397-08002B2CF9AE}" pid="5" name="MSIP_Label_9a07df86-7c7e-40e4-a01a-4c31aae802b2_Name">
    <vt:lpwstr>CLASSIFICAÇÃO INTERNA</vt:lpwstr>
  </property>
  <property fmtid="{D5CDD505-2E9C-101B-9397-08002B2CF9AE}" pid="6" name="MSIP_Label_9a07df86-7c7e-40e4-a01a-4c31aae802b2_SiteId">
    <vt:lpwstr>ec8a6a0a-d9e4-4c1e-b499-6b85ac95eddf</vt:lpwstr>
  </property>
  <property fmtid="{D5CDD505-2E9C-101B-9397-08002B2CF9AE}" pid="7" name="MSIP_Label_9a07df86-7c7e-40e4-a01a-4c31aae802b2_ActionId">
    <vt:lpwstr>9e680f83-c8ff-4633-b497-c39ed8f79709</vt:lpwstr>
  </property>
  <property fmtid="{D5CDD505-2E9C-101B-9397-08002B2CF9AE}" pid="8" name="MSIP_Label_9a07df86-7c7e-40e4-a01a-4c31aae802b2_ContentBits">
    <vt:lpwstr>1</vt:lpwstr>
  </property>
  <property fmtid="{D5CDD505-2E9C-101B-9397-08002B2CF9AE}" pid="9" name="ClassificationContentMarkingHeaderLocations">
    <vt:lpwstr>Tema do Office:8</vt:lpwstr>
  </property>
  <property fmtid="{D5CDD505-2E9C-101B-9397-08002B2CF9AE}" pid="10" name="ClassificationContentMarkingHeaderText">
    <vt:lpwstr>#INTERNA</vt:lpwstr>
  </property>
</Properties>
</file>