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6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81"/>
    <p:restoredTop sz="94731"/>
  </p:normalViewPr>
  <p:slideViewPr>
    <p:cSldViewPr snapToGrid="0">
      <p:cViewPr varScale="1">
        <p:scale>
          <a:sx n="64" d="100"/>
          <a:sy n="64" d="100"/>
        </p:scale>
        <p:origin x="2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4DB9C2-02D7-4F18-88F3-8E99B14397E5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17E2FF5-D87E-4CA3-898B-69C1BF662851}">
      <dgm:prSet/>
      <dgm:spPr/>
      <dgm:t>
        <a:bodyPr/>
        <a:lstStyle/>
        <a:p>
          <a:r>
            <a:rPr lang="pt-BR"/>
            <a:t>Porto Alegre </a:t>
          </a:r>
          <a:endParaRPr lang="en-US"/>
        </a:p>
      </dgm:t>
    </dgm:pt>
    <dgm:pt modelId="{EB98811B-532A-4618-9E71-A232B0ADCA69}" type="parTrans" cxnId="{03AEADF3-025E-4E7A-B003-2AE4B50D555B}">
      <dgm:prSet/>
      <dgm:spPr/>
      <dgm:t>
        <a:bodyPr/>
        <a:lstStyle/>
        <a:p>
          <a:endParaRPr lang="en-US"/>
        </a:p>
      </dgm:t>
    </dgm:pt>
    <dgm:pt modelId="{09B603DB-ACC2-493E-9098-7953EE1F91C7}" type="sibTrans" cxnId="{03AEADF3-025E-4E7A-B003-2AE4B50D555B}">
      <dgm:prSet/>
      <dgm:spPr/>
      <dgm:t>
        <a:bodyPr/>
        <a:lstStyle/>
        <a:p>
          <a:endParaRPr lang="en-US"/>
        </a:p>
      </dgm:t>
    </dgm:pt>
    <dgm:pt modelId="{3022A103-FC22-4DF7-8949-2B1F9D0F8684}">
      <dgm:prSet/>
      <dgm:spPr/>
      <dgm:t>
        <a:bodyPr/>
        <a:lstStyle/>
        <a:p>
          <a:r>
            <a:rPr lang="pt-BR"/>
            <a:t>Caxias do Sul </a:t>
          </a:r>
          <a:endParaRPr lang="en-US"/>
        </a:p>
      </dgm:t>
    </dgm:pt>
    <dgm:pt modelId="{6D56B389-C9D1-437D-B005-45C6F11FD5AE}" type="parTrans" cxnId="{D3688042-9920-435A-A84A-B6C8409BEDB3}">
      <dgm:prSet/>
      <dgm:spPr/>
      <dgm:t>
        <a:bodyPr/>
        <a:lstStyle/>
        <a:p>
          <a:endParaRPr lang="en-US"/>
        </a:p>
      </dgm:t>
    </dgm:pt>
    <dgm:pt modelId="{A8C56551-2969-489D-9C1A-7239EA4BF33E}" type="sibTrans" cxnId="{D3688042-9920-435A-A84A-B6C8409BEDB3}">
      <dgm:prSet/>
      <dgm:spPr/>
      <dgm:t>
        <a:bodyPr/>
        <a:lstStyle/>
        <a:p>
          <a:endParaRPr lang="en-US"/>
        </a:p>
      </dgm:t>
    </dgm:pt>
    <dgm:pt modelId="{F23713EF-6769-44BF-83F6-6CFDDB697C32}">
      <dgm:prSet/>
      <dgm:spPr/>
      <dgm:t>
        <a:bodyPr/>
        <a:lstStyle/>
        <a:p>
          <a:r>
            <a:rPr lang="pt-BR"/>
            <a:t>Santa Maria </a:t>
          </a:r>
          <a:endParaRPr lang="en-US"/>
        </a:p>
      </dgm:t>
    </dgm:pt>
    <dgm:pt modelId="{2383572E-81E7-4B42-A347-B70D743B180F}" type="parTrans" cxnId="{83025067-B318-412F-BB1E-15B1F724BA42}">
      <dgm:prSet/>
      <dgm:spPr/>
      <dgm:t>
        <a:bodyPr/>
        <a:lstStyle/>
        <a:p>
          <a:endParaRPr lang="en-US"/>
        </a:p>
      </dgm:t>
    </dgm:pt>
    <dgm:pt modelId="{7A310C87-6078-419E-8448-D5EC8ECB6F55}" type="sibTrans" cxnId="{83025067-B318-412F-BB1E-15B1F724BA42}">
      <dgm:prSet/>
      <dgm:spPr/>
      <dgm:t>
        <a:bodyPr/>
        <a:lstStyle/>
        <a:p>
          <a:endParaRPr lang="en-US"/>
        </a:p>
      </dgm:t>
    </dgm:pt>
    <dgm:pt modelId="{F7870C26-8265-464B-91A2-177E5A8CA7AE}">
      <dgm:prSet/>
      <dgm:spPr/>
      <dgm:t>
        <a:bodyPr/>
        <a:lstStyle/>
        <a:p>
          <a:r>
            <a:rPr lang="pt-BR"/>
            <a:t>Veranópolis </a:t>
          </a:r>
          <a:endParaRPr lang="en-US"/>
        </a:p>
      </dgm:t>
    </dgm:pt>
    <dgm:pt modelId="{972DACB2-F667-436A-A60D-D41A4E38DFF5}" type="parTrans" cxnId="{C39FEA8F-2DD6-4932-A7FD-A7F8DED5E773}">
      <dgm:prSet/>
      <dgm:spPr/>
      <dgm:t>
        <a:bodyPr/>
        <a:lstStyle/>
        <a:p>
          <a:endParaRPr lang="en-US"/>
        </a:p>
      </dgm:t>
    </dgm:pt>
    <dgm:pt modelId="{343308F9-E4BF-4034-A47A-5D163FE630A0}" type="sibTrans" cxnId="{C39FEA8F-2DD6-4932-A7FD-A7F8DED5E773}">
      <dgm:prSet/>
      <dgm:spPr/>
      <dgm:t>
        <a:bodyPr/>
        <a:lstStyle/>
        <a:p>
          <a:endParaRPr lang="en-US"/>
        </a:p>
      </dgm:t>
    </dgm:pt>
    <dgm:pt modelId="{8216E549-F497-4E5D-9BAF-C236E7AA7FA9}">
      <dgm:prSet/>
      <dgm:spPr/>
      <dgm:t>
        <a:bodyPr/>
        <a:lstStyle/>
        <a:p>
          <a:r>
            <a:rPr lang="pt-BR"/>
            <a:t>Novo Hamburgo </a:t>
          </a:r>
          <a:endParaRPr lang="en-US"/>
        </a:p>
      </dgm:t>
    </dgm:pt>
    <dgm:pt modelId="{B8537E3B-9C6E-4069-80C5-F6159D79E1FA}" type="parTrans" cxnId="{5609BC58-28D1-4DA9-BF11-2AE8F6A17948}">
      <dgm:prSet/>
      <dgm:spPr/>
      <dgm:t>
        <a:bodyPr/>
        <a:lstStyle/>
        <a:p>
          <a:endParaRPr lang="en-US"/>
        </a:p>
      </dgm:t>
    </dgm:pt>
    <dgm:pt modelId="{41D934B9-A680-4530-9DE8-04212F9961A4}" type="sibTrans" cxnId="{5609BC58-28D1-4DA9-BF11-2AE8F6A17948}">
      <dgm:prSet/>
      <dgm:spPr/>
      <dgm:t>
        <a:bodyPr/>
        <a:lstStyle/>
        <a:p>
          <a:endParaRPr lang="en-US"/>
        </a:p>
      </dgm:t>
    </dgm:pt>
    <dgm:pt modelId="{4E6AE1AA-455B-455E-87F2-C41A64AD686F}">
      <dgm:prSet/>
      <dgm:spPr/>
      <dgm:t>
        <a:bodyPr/>
        <a:lstStyle/>
        <a:p>
          <a:r>
            <a:rPr lang="pt-BR"/>
            <a:t>São Leopoldo</a:t>
          </a:r>
          <a:endParaRPr lang="en-US"/>
        </a:p>
      </dgm:t>
    </dgm:pt>
    <dgm:pt modelId="{1330FDDC-C876-4345-AE68-4CDF5FEFF748}" type="parTrans" cxnId="{770422DC-8341-4643-A31A-F7DFEB4AB2CA}">
      <dgm:prSet/>
      <dgm:spPr/>
      <dgm:t>
        <a:bodyPr/>
        <a:lstStyle/>
        <a:p>
          <a:endParaRPr lang="en-US"/>
        </a:p>
      </dgm:t>
    </dgm:pt>
    <dgm:pt modelId="{05026D5C-59AC-42D6-AB46-2D4B702829DB}" type="sibTrans" cxnId="{770422DC-8341-4643-A31A-F7DFEB4AB2CA}">
      <dgm:prSet/>
      <dgm:spPr/>
      <dgm:t>
        <a:bodyPr/>
        <a:lstStyle/>
        <a:p>
          <a:endParaRPr lang="en-US"/>
        </a:p>
      </dgm:t>
    </dgm:pt>
    <dgm:pt modelId="{E66039FE-939C-4982-9834-0584E8D21577}">
      <dgm:prSet/>
      <dgm:spPr/>
      <dgm:t>
        <a:bodyPr/>
        <a:lstStyle/>
        <a:p>
          <a:r>
            <a:rPr lang="pt-BR"/>
            <a:t>Pelotas UFPEL</a:t>
          </a:r>
          <a:endParaRPr lang="en-US"/>
        </a:p>
      </dgm:t>
    </dgm:pt>
    <dgm:pt modelId="{EA2E187E-1F5C-480D-BA55-5F4EFEB62533}" type="parTrans" cxnId="{1001F426-6058-4579-963E-C39D6AEC08FA}">
      <dgm:prSet/>
      <dgm:spPr/>
      <dgm:t>
        <a:bodyPr/>
        <a:lstStyle/>
        <a:p>
          <a:endParaRPr lang="en-US"/>
        </a:p>
      </dgm:t>
    </dgm:pt>
    <dgm:pt modelId="{8E3A33A5-814B-498D-914D-D6F358F8260D}" type="sibTrans" cxnId="{1001F426-6058-4579-963E-C39D6AEC08FA}">
      <dgm:prSet/>
      <dgm:spPr/>
      <dgm:t>
        <a:bodyPr/>
        <a:lstStyle/>
        <a:p>
          <a:endParaRPr lang="en-US"/>
        </a:p>
      </dgm:t>
    </dgm:pt>
    <dgm:pt modelId="{F7259337-4AB7-4BF6-B0A7-C9914CA29449}">
      <dgm:prSet/>
      <dgm:spPr/>
      <dgm:t>
        <a:bodyPr/>
        <a:lstStyle/>
        <a:p>
          <a:r>
            <a:rPr lang="en-US" dirty="0"/>
            <a:t>Vale do </a:t>
          </a:r>
          <a:r>
            <a:rPr lang="en-US" dirty="0" err="1"/>
            <a:t>Paranhana</a:t>
          </a:r>
          <a:r>
            <a:rPr lang="en-US" dirty="0"/>
            <a:t> </a:t>
          </a:r>
        </a:p>
      </dgm:t>
    </dgm:pt>
    <dgm:pt modelId="{955C90E0-33A0-475B-AE45-A737D6B7E1F9}" type="parTrans" cxnId="{8AE04B66-BD1C-48D7-8C1A-3676DFF2DA02}">
      <dgm:prSet/>
      <dgm:spPr/>
      <dgm:t>
        <a:bodyPr/>
        <a:lstStyle/>
        <a:p>
          <a:endParaRPr lang="en-US"/>
        </a:p>
      </dgm:t>
    </dgm:pt>
    <dgm:pt modelId="{7D54F30C-7C01-4E7D-9169-B4A22324AB77}" type="sibTrans" cxnId="{8AE04B66-BD1C-48D7-8C1A-3676DFF2DA02}">
      <dgm:prSet/>
      <dgm:spPr/>
      <dgm:t>
        <a:bodyPr/>
        <a:lstStyle/>
        <a:p>
          <a:endParaRPr lang="en-US"/>
        </a:p>
      </dgm:t>
    </dgm:pt>
    <dgm:pt modelId="{0BA9386E-2973-4650-BDC4-12FCD8BD5DA4}" type="pres">
      <dgm:prSet presAssocID="{8E4DB9C2-02D7-4F18-88F3-8E99B14397E5}" presName="linear" presStyleCnt="0">
        <dgm:presLayoutVars>
          <dgm:animLvl val="lvl"/>
          <dgm:resizeHandles val="exact"/>
        </dgm:presLayoutVars>
      </dgm:prSet>
      <dgm:spPr/>
    </dgm:pt>
    <dgm:pt modelId="{BA52C348-6584-467A-A39D-2CE2E5786F1F}" type="pres">
      <dgm:prSet presAssocID="{517E2FF5-D87E-4CA3-898B-69C1BF662851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436D2B9D-2E4C-432D-BCBC-371E10C22734}" type="pres">
      <dgm:prSet presAssocID="{09B603DB-ACC2-493E-9098-7953EE1F91C7}" presName="spacer" presStyleCnt="0"/>
      <dgm:spPr/>
    </dgm:pt>
    <dgm:pt modelId="{EC5BA6E2-D0F5-4159-975F-5CEC40261731}" type="pres">
      <dgm:prSet presAssocID="{3022A103-FC22-4DF7-8949-2B1F9D0F8684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F138A174-73C5-4E4D-8C66-C30116BC0580}" type="pres">
      <dgm:prSet presAssocID="{A8C56551-2969-489D-9C1A-7239EA4BF33E}" presName="spacer" presStyleCnt="0"/>
      <dgm:spPr/>
    </dgm:pt>
    <dgm:pt modelId="{497CDECB-CCBF-4108-B87D-805B536B5CB2}" type="pres">
      <dgm:prSet presAssocID="{F23713EF-6769-44BF-83F6-6CFDDB697C32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B90BE36B-83EC-4211-9C88-C50AEDB67BEC}" type="pres">
      <dgm:prSet presAssocID="{7A310C87-6078-419E-8448-D5EC8ECB6F55}" presName="spacer" presStyleCnt="0"/>
      <dgm:spPr/>
    </dgm:pt>
    <dgm:pt modelId="{7660885B-F56F-44CA-BC32-228C56E68B5C}" type="pres">
      <dgm:prSet presAssocID="{F7870C26-8265-464B-91A2-177E5A8CA7AE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947E66FC-741C-480C-8CCD-86F441281F53}" type="pres">
      <dgm:prSet presAssocID="{343308F9-E4BF-4034-A47A-5D163FE630A0}" presName="spacer" presStyleCnt="0"/>
      <dgm:spPr/>
    </dgm:pt>
    <dgm:pt modelId="{51F29F25-5384-4D24-8AC1-B6FAD9F1446A}" type="pres">
      <dgm:prSet presAssocID="{8216E549-F497-4E5D-9BAF-C236E7AA7FA9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1A7C4262-48F0-4104-8E16-D5D3765500C8}" type="pres">
      <dgm:prSet presAssocID="{41D934B9-A680-4530-9DE8-04212F9961A4}" presName="spacer" presStyleCnt="0"/>
      <dgm:spPr/>
    </dgm:pt>
    <dgm:pt modelId="{1C1BEC1E-2253-4DD4-9E31-F6AD42FE1DAE}" type="pres">
      <dgm:prSet presAssocID="{4E6AE1AA-455B-455E-87F2-C41A64AD686F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04080105-7B62-463B-9A40-006ED8747CF6}" type="pres">
      <dgm:prSet presAssocID="{05026D5C-59AC-42D6-AB46-2D4B702829DB}" presName="spacer" presStyleCnt="0"/>
      <dgm:spPr/>
    </dgm:pt>
    <dgm:pt modelId="{D0DD6DCE-40C3-4A76-83DA-24AB19D98ED7}" type="pres">
      <dgm:prSet presAssocID="{E66039FE-939C-4982-9834-0584E8D21577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340AA60-DB31-4189-84F9-261C437C963A}" type="pres">
      <dgm:prSet presAssocID="{8E3A33A5-814B-498D-914D-D6F358F8260D}" presName="spacer" presStyleCnt="0"/>
      <dgm:spPr/>
    </dgm:pt>
    <dgm:pt modelId="{395AD12B-313D-4553-B5B1-FE1978840B26}" type="pres">
      <dgm:prSet presAssocID="{F7259337-4AB7-4BF6-B0A7-C9914CA29449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448F425-A0C3-4843-88CD-83FA490EAC99}" type="presOf" srcId="{E66039FE-939C-4982-9834-0584E8D21577}" destId="{D0DD6DCE-40C3-4A76-83DA-24AB19D98ED7}" srcOrd="0" destOrd="0" presId="urn:microsoft.com/office/officeart/2005/8/layout/vList2"/>
    <dgm:cxn modelId="{1001F426-6058-4579-963E-C39D6AEC08FA}" srcId="{8E4DB9C2-02D7-4F18-88F3-8E99B14397E5}" destId="{E66039FE-939C-4982-9834-0584E8D21577}" srcOrd="6" destOrd="0" parTransId="{EA2E187E-1F5C-480D-BA55-5F4EFEB62533}" sibTransId="{8E3A33A5-814B-498D-914D-D6F358F8260D}"/>
    <dgm:cxn modelId="{D3688042-9920-435A-A84A-B6C8409BEDB3}" srcId="{8E4DB9C2-02D7-4F18-88F3-8E99B14397E5}" destId="{3022A103-FC22-4DF7-8949-2B1F9D0F8684}" srcOrd="1" destOrd="0" parTransId="{6D56B389-C9D1-437D-B005-45C6F11FD5AE}" sibTransId="{A8C56551-2969-489D-9C1A-7239EA4BF33E}"/>
    <dgm:cxn modelId="{98746363-C834-460A-8CB6-D02F6DF9032B}" type="presOf" srcId="{8E4DB9C2-02D7-4F18-88F3-8E99B14397E5}" destId="{0BA9386E-2973-4650-BDC4-12FCD8BD5DA4}" srcOrd="0" destOrd="0" presId="urn:microsoft.com/office/officeart/2005/8/layout/vList2"/>
    <dgm:cxn modelId="{8AE04B66-BD1C-48D7-8C1A-3676DFF2DA02}" srcId="{8E4DB9C2-02D7-4F18-88F3-8E99B14397E5}" destId="{F7259337-4AB7-4BF6-B0A7-C9914CA29449}" srcOrd="7" destOrd="0" parTransId="{955C90E0-33A0-475B-AE45-A737D6B7E1F9}" sibTransId="{7D54F30C-7C01-4E7D-9169-B4A22324AB77}"/>
    <dgm:cxn modelId="{83025067-B318-412F-BB1E-15B1F724BA42}" srcId="{8E4DB9C2-02D7-4F18-88F3-8E99B14397E5}" destId="{F23713EF-6769-44BF-83F6-6CFDDB697C32}" srcOrd="2" destOrd="0" parTransId="{2383572E-81E7-4B42-A347-B70D743B180F}" sibTransId="{7A310C87-6078-419E-8448-D5EC8ECB6F55}"/>
    <dgm:cxn modelId="{25511A6E-F4EB-4FA8-835C-D2CA83DB9B4F}" type="presOf" srcId="{F7870C26-8265-464B-91A2-177E5A8CA7AE}" destId="{7660885B-F56F-44CA-BC32-228C56E68B5C}" srcOrd="0" destOrd="0" presId="urn:microsoft.com/office/officeart/2005/8/layout/vList2"/>
    <dgm:cxn modelId="{5A076670-5992-41FF-8A1A-05C9673BCB99}" type="presOf" srcId="{4E6AE1AA-455B-455E-87F2-C41A64AD686F}" destId="{1C1BEC1E-2253-4DD4-9E31-F6AD42FE1DAE}" srcOrd="0" destOrd="0" presId="urn:microsoft.com/office/officeart/2005/8/layout/vList2"/>
    <dgm:cxn modelId="{5609BC58-28D1-4DA9-BF11-2AE8F6A17948}" srcId="{8E4DB9C2-02D7-4F18-88F3-8E99B14397E5}" destId="{8216E549-F497-4E5D-9BAF-C236E7AA7FA9}" srcOrd="4" destOrd="0" parTransId="{B8537E3B-9C6E-4069-80C5-F6159D79E1FA}" sibTransId="{41D934B9-A680-4530-9DE8-04212F9961A4}"/>
    <dgm:cxn modelId="{565CAF8A-7EA1-400C-BEBC-CA7E3608AAD1}" type="presOf" srcId="{F7259337-4AB7-4BF6-B0A7-C9914CA29449}" destId="{395AD12B-313D-4553-B5B1-FE1978840B26}" srcOrd="0" destOrd="0" presId="urn:microsoft.com/office/officeart/2005/8/layout/vList2"/>
    <dgm:cxn modelId="{C39FEA8F-2DD6-4932-A7FD-A7F8DED5E773}" srcId="{8E4DB9C2-02D7-4F18-88F3-8E99B14397E5}" destId="{F7870C26-8265-464B-91A2-177E5A8CA7AE}" srcOrd="3" destOrd="0" parTransId="{972DACB2-F667-436A-A60D-D41A4E38DFF5}" sibTransId="{343308F9-E4BF-4034-A47A-5D163FE630A0}"/>
    <dgm:cxn modelId="{C955CAA5-BF77-47A4-8566-1D59F01865CD}" type="presOf" srcId="{8216E549-F497-4E5D-9BAF-C236E7AA7FA9}" destId="{51F29F25-5384-4D24-8AC1-B6FAD9F1446A}" srcOrd="0" destOrd="0" presId="urn:microsoft.com/office/officeart/2005/8/layout/vList2"/>
    <dgm:cxn modelId="{BD521FB3-2BB9-46C7-8B7E-DDAAA0B4575D}" type="presOf" srcId="{517E2FF5-D87E-4CA3-898B-69C1BF662851}" destId="{BA52C348-6584-467A-A39D-2CE2E5786F1F}" srcOrd="0" destOrd="0" presId="urn:microsoft.com/office/officeart/2005/8/layout/vList2"/>
    <dgm:cxn modelId="{667E01BA-15AA-48D7-9006-46F11C8262D7}" type="presOf" srcId="{F23713EF-6769-44BF-83F6-6CFDDB697C32}" destId="{497CDECB-CCBF-4108-B87D-805B536B5CB2}" srcOrd="0" destOrd="0" presId="urn:microsoft.com/office/officeart/2005/8/layout/vList2"/>
    <dgm:cxn modelId="{68356EDA-2021-495B-A984-37B5E7834283}" type="presOf" srcId="{3022A103-FC22-4DF7-8949-2B1F9D0F8684}" destId="{EC5BA6E2-D0F5-4159-975F-5CEC40261731}" srcOrd="0" destOrd="0" presId="urn:microsoft.com/office/officeart/2005/8/layout/vList2"/>
    <dgm:cxn modelId="{770422DC-8341-4643-A31A-F7DFEB4AB2CA}" srcId="{8E4DB9C2-02D7-4F18-88F3-8E99B14397E5}" destId="{4E6AE1AA-455B-455E-87F2-C41A64AD686F}" srcOrd="5" destOrd="0" parTransId="{1330FDDC-C876-4345-AE68-4CDF5FEFF748}" sibTransId="{05026D5C-59AC-42D6-AB46-2D4B702829DB}"/>
    <dgm:cxn modelId="{03AEADF3-025E-4E7A-B003-2AE4B50D555B}" srcId="{8E4DB9C2-02D7-4F18-88F3-8E99B14397E5}" destId="{517E2FF5-D87E-4CA3-898B-69C1BF662851}" srcOrd="0" destOrd="0" parTransId="{EB98811B-532A-4618-9E71-A232B0ADCA69}" sibTransId="{09B603DB-ACC2-493E-9098-7953EE1F91C7}"/>
    <dgm:cxn modelId="{3B825A76-6A01-45DB-97A1-9FF7225850A2}" type="presParOf" srcId="{0BA9386E-2973-4650-BDC4-12FCD8BD5DA4}" destId="{BA52C348-6584-467A-A39D-2CE2E5786F1F}" srcOrd="0" destOrd="0" presId="urn:microsoft.com/office/officeart/2005/8/layout/vList2"/>
    <dgm:cxn modelId="{DB4C7799-CC1F-4016-907C-C61D04E995B1}" type="presParOf" srcId="{0BA9386E-2973-4650-BDC4-12FCD8BD5DA4}" destId="{436D2B9D-2E4C-432D-BCBC-371E10C22734}" srcOrd="1" destOrd="0" presId="urn:microsoft.com/office/officeart/2005/8/layout/vList2"/>
    <dgm:cxn modelId="{B206143E-5199-4D0D-B59E-3337D5C7228E}" type="presParOf" srcId="{0BA9386E-2973-4650-BDC4-12FCD8BD5DA4}" destId="{EC5BA6E2-D0F5-4159-975F-5CEC40261731}" srcOrd="2" destOrd="0" presId="urn:microsoft.com/office/officeart/2005/8/layout/vList2"/>
    <dgm:cxn modelId="{42028384-5DAE-443A-B60A-AC80F467EE7A}" type="presParOf" srcId="{0BA9386E-2973-4650-BDC4-12FCD8BD5DA4}" destId="{F138A174-73C5-4E4D-8C66-C30116BC0580}" srcOrd="3" destOrd="0" presId="urn:microsoft.com/office/officeart/2005/8/layout/vList2"/>
    <dgm:cxn modelId="{00C7D71A-47CF-466E-9A02-9258CFA37891}" type="presParOf" srcId="{0BA9386E-2973-4650-BDC4-12FCD8BD5DA4}" destId="{497CDECB-CCBF-4108-B87D-805B536B5CB2}" srcOrd="4" destOrd="0" presId="urn:microsoft.com/office/officeart/2005/8/layout/vList2"/>
    <dgm:cxn modelId="{741FC158-EB09-4D56-91F7-7195BD7CAB4B}" type="presParOf" srcId="{0BA9386E-2973-4650-BDC4-12FCD8BD5DA4}" destId="{B90BE36B-83EC-4211-9C88-C50AEDB67BEC}" srcOrd="5" destOrd="0" presId="urn:microsoft.com/office/officeart/2005/8/layout/vList2"/>
    <dgm:cxn modelId="{46769C09-CE94-4DF3-ACB6-239EA1583D98}" type="presParOf" srcId="{0BA9386E-2973-4650-BDC4-12FCD8BD5DA4}" destId="{7660885B-F56F-44CA-BC32-228C56E68B5C}" srcOrd="6" destOrd="0" presId="urn:microsoft.com/office/officeart/2005/8/layout/vList2"/>
    <dgm:cxn modelId="{95208E6A-FD75-47B0-8CE8-57E6D88B6875}" type="presParOf" srcId="{0BA9386E-2973-4650-BDC4-12FCD8BD5DA4}" destId="{947E66FC-741C-480C-8CCD-86F441281F53}" srcOrd="7" destOrd="0" presId="urn:microsoft.com/office/officeart/2005/8/layout/vList2"/>
    <dgm:cxn modelId="{7738E57A-8DBB-4F22-A3B5-47B3EEDF2572}" type="presParOf" srcId="{0BA9386E-2973-4650-BDC4-12FCD8BD5DA4}" destId="{51F29F25-5384-4D24-8AC1-B6FAD9F1446A}" srcOrd="8" destOrd="0" presId="urn:microsoft.com/office/officeart/2005/8/layout/vList2"/>
    <dgm:cxn modelId="{D339D1BA-7302-4DDE-ABB8-FADF649556BD}" type="presParOf" srcId="{0BA9386E-2973-4650-BDC4-12FCD8BD5DA4}" destId="{1A7C4262-48F0-4104-8E16-D5D3765500C8}" srcOrd="9" destOrd="0" presId="urn:microsoft.com/office/officeart/2005/8/layout/vList2"/>
    <dgm:cxn modelId="{E3EB11F0-E9D9-4387-B6AC-82B07F586A09}" type="presParOf" srcId="{0BA9386E-2973-4650-BDC4-12FCD8BD5DA4}" destId="{1C1BEC1E-2253-4DD4-9E31-F6AD42FE1DAE}" srcOrd="10" destOrd="0" presId="urn:microsoft.com/office/officeart/2005/8/layout/vList2"/>
    <dgm:cxn modelId="{85984837-2001-4893-A23A-93094113C9AC}" type="presParOf" srcId="{0BA9386E-2973-4650-BDC4-12FCD8BD5DA4}" destId="{04080105-7B62-463B-9A40-006ED8747CF6}" srcOrd="11" destOrd="0" presId="urn:microsoft.com/office/officeart/2005/8/layout/vList2"/>
    <dgm:cxn modelId="{DD4BAF29-5499-4B4B-9597-BC89957DB452}" type="presParOf" srcId="{0BA9386E-2973-4650-BDC4-12FCD8BD5DA4}" destId="{D0DD6DCE-40C3-4A76-83DA-24AB19D98ED7}" srcOrd="12" destOrd="0" presId="urn:microsoft.com/office/officeart/2005/8/layout/vList2"/>
    <dgm:cxn modelId="{FE2E17E5-C2F4-46E7-ACB1-2BEA03D16239}" type="presParOf" srcId="{0BA9386E-2973-4650-BDC4-12FCD8BD5DA4}" destId="{F340AA60-DB31-4189-84F9-261C437C963A}" srcOrd="13" destOrd="0" presId="urn:microsoft.com/office/officeart/2005/8/layout/vList2"/>
    <dgm:cxn modelId="{5163C704-DDD7-40E0-9F43-40A009278FCB}" type="presParOf" srcId="{0BA9386E-2973-4650-BDC4-12FCD8BD5DA4}" destId="{395AD12B-313D-4553-B5B1-FE1978840B26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DBD644-6555-41FD-9FFF-13A60AD7A263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49C5109-4675-4BE8-A2BC-4F5482157050}">
      <dgm:prSet/>
      <dgm:spPr/>
      <dgm:t>
        <a:bodyPr/>
        <a:lstStyle/>
        <a:p>
          <a:r>
            <a:rPr lang="pt-BR"/>
            <a:t>Crescer para acolher! </a:t>
          </a:r>
          <a:endParaRPr lang="en-US"/>
        </a:p>
      </dgm:t>
    </dgm:pt>
    <dgm:pt modelId="{DD6F0445-261F-4860-8715-EDA3D0AB7B0E}" type="parTrans" cxnId="{648833C3-DB91-4ABC-A07C-A02AE39C469D}">
      <dgm:prSet/>
      <dgm:spPr/>
      <dgm:t>
        <a:bodyPr/>
        <a:lstStyle/>
        <a:p>
          <a:endParaRPr lang="en-US"/>
        </a:p>
      </dgm:t>
    </dgm:pt>
    <dgm:pt modelId="{143313A1-8F2D-43B0-BFD3-DA7D4660A9AB}" type="sibTrans" cxnId="{648833C3-DB91-4ABC-A07C-A02AE39C469D}">
      <dgm:prSet/>
      <dgm:spPr/>
      <dgm:t>
        <a:bodyPr/>
        <a:lstStyle/>
        <a:p>
          <a:endParaRPr lang="en-US"/>
        </a:p>
      </dgm:t>
    </dgm:pt>
    <dgm:pt modelId="{228D2A44-8D00-4EAC-8F0B-EFE09655D667}">
      <dgm:prSet/>
      <dgm:spPr/>
      <dgm:t>
        <a:bodyPr/>
        <a:lstStyle/>
        <a:p>
          <a:r>
            <a:rPr lang="pt-BR"/>
            <a:t>Erechim </a:t>
          </a:r>
          <a:endParaRPr lang="en-US"/>
        </a:p>
      </dgm:t>
    </dgm:pt>
    <dgm:pt modelId="{7D43A392-2F22-4007-AC22-DFE2AF28B756}" type="parTrans" cxnId="{937762F5-0894-4CE5-A246-409D1268415C}">
      <dgm:prSet/>
      <dgm:spPr/>
      <dgm:t>
        <a:bodyPr/>
        <a:lstStyle/>
        <a:p>
          <a:endParaRPr lang="en-US"/>
        </a:p>
      </dgm:t>
    </dgm:pt>
    <dgm:pt modelId="{21E259F7-4030-4D42-83E6-1933DDA3E3FA}" type="sibTrans" cxnId="{937762F5-0894-4CE5-A246-409D1268415C}">
      <dgm:prSet/>
      <dgm:spPr/>
      <dgm:t>
        <a:bodyPr/>
        <a:lstStyle/>
        <a:p>
          <a:endParaRPr lang="en-US"/>
        </a:p>
      </dgm:t>
    </dgm:pt>
    <dgm:pt modelId="{355F78A0-5272-4AF7-BCFF-A2A2794EC6AC}">
      <dgm:prSet/>
      <dgm:spPr/>
      <dgm:t>
        <a:bodyPr/>
        <a:lstStyle/>
        <a:p>
          <a:r>
            <a:rPr lang="pt-BR"/>
            <a:t>Passo Fundo </a:t>
          </a:r>
          <a:endParaRPr lang="en-US"/>
        </a:p>
      </dgm:t>
    </dgm:pt>
    <dgm:pt modelId="{C7871788-037E-4476-B8A2-10E9B7317226}" type="parTrans" cxnId="{9CA1F2AD-A072-47BF-BD24-378DE49D7BE0}">
      <dgm:prSet/>
      <dgm:spPr/>
      <dgm:t>
        <a:bodyPr/>
        <a:lstStyle/>
        <a:p>
          <a:endParaRPr lang="en-US"/>
        </a:p>
      </dgm:t>
    </dgm:pt>
    <dgm:pt modelId="{F2841BCC-476A-4DFF-9EC7-E6AA1E5BE3DE}" type="sibTrans" cxnId="{9CA1F2AD-A072-47BF-BD24-378DE49D7BE0}">
      <dgm:prSet/>
      <dgm:spPr/>
      <dgm:t>
        <a:bodyPr/>
        <a:lstStyle/>
        <a:p>
          <a:endParaRPr lang="en-US"/>
        </a:p>
      </dgm:t>
    </dgm:pt>
    <dgm:pt modelId="{0C9559BE-7745-400C-B53E-0FF08EF3F9E2}">
      <dgm:prSet/>
      <dgm:spPr/>
      <dgm:t>
        <a:bodyPr/>
        <a:lstStyle/>
        <a:p>
          <a:r>
            <a:rPr lang="pt-BR"/>
            <a:t>Litoral </a:t>
          </a:r>
          <a:endParaRPr lang="en-US"/>
        </a:p>
      </dgm:t>
    </dgm:pt>
    <dgm:pt modelId="{DFADDFB8-EA88-4E4D-8F94-BF1F379FBBB4}" type="parTrans" cxnId="{70841DEA-32C6-4908-B8AD-6F7EE01A08EF}">
      <dgm:prSet/>
      <dgm:spPr/>
      <dgm:t>
        <a:bodyPr/>
        <a:lstStyle/>
        <a:p>
          <a:endParaRPr lang="en-US"/>
        </a:p>
      </dgm:t>
    </dgm:pt>
    <dgm:pt modelId="{A3F1F5C1-29C5-40B5-B540-FBCDC061A593}" type="sibTrans" cxnId="{70841DEA-32C6-4908-B8AD-6F7EE01A08EF}">
      <dgm:prSet/>
      <dgm:spPr/>
      <dgm:t>
        <a:bodyPr/>
        <a:lstStyle/>
        <a:p>
          <a:endParaRPr lang="en-US"/>
        </a:p>
      </dgm:t>
    </dgm:pt>
    <dgm:pt modelId="{55ED983D-80C6-4B31-8D76-3C51A76568E0}" type="pres">
      <dgm:prSet presAssocID="{79DBD644-6555-41FD-9FFF-13A60AD7A263}" presName="linear" presStyleCnt="0">
        <dgm:presLayoutVars>
          <dgm:animLvl val="lvl"/>
          <dgm:resizeHandles val="exact"/>
        </dgm:presLayoutVars>
      </dgm:prSet>
      <dgm:spPr/>
    </dgm:pt>
    <dgm:pt modelId="{6EDDCE8D-E48C-42A4-9105-5A2175108FC1}" type="pres">
      <dgm:prSet presAssocID="{149C5109-4675-4BE8-A2BC-4F548215705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B11E6DF-9CFD-4ACE-A569-03CF388FB223}" type="pres">
      <dgm:prSet presAssocID="{143313A1-8F2D-43B0-BFD3-DA7D4660A9AB}" presName="spacer" presStyleCnt="0"/>
      <dgm:spPr/>
    </dgm:pt>
    <dgm:pt modelId="{A1F1AAC8-85FB-4FCB-B9D4-9D2355224149}" type="pres">
      <dgm:prSet presAssocID="{228D2A44-8D00-4EAC-8F0B-EFE09655D66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ED1D644-1D25-4CFE-86F6-FA133B95D409}" type="pres">
      <dgm:prSet presAssocID="{21E259F7-4030-4D42-83E6-1933DDA3E3FA}" presName="spacer" presStyleCnt="0"/>
      <dgm:spPr/>
    </dgm:pt>
    <dgm:pt modelId="{3594A519-2402-4055-A898-AC0C8925480C}" type="pres">
      <dgm:prSet presAssocID="{355F78A0-5272-4AF7-BCFF-A2A2794EC6A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4B99D5C-5261-4738-A70B-5663216D2BF0}" type="pres">
      <dgm:prSet presAssocID="{F2841BCC-476A-4DFF-9EC7-E6AA1E5BE3DE}" presName="spacer" presStyleCnt="0"/>
      <dgm:spPr/>
    </dgm:pt>
    <dgm:pt modelId="{1CCAE16D-E518-4C4D-A9F2-F9C84E796DF1}" type="pres">
      <dgm:prSet presAssocID="{0C9559BE-7745-400C-B53E-0FF08EF3F9E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0B52218-DD97-4E6E-B27F-D43CA0C56183}" type="presOf" srcId="{0C9559BE-7745-400C-B53E-0FF08EF3F9E2}" destId="{1CCAE16D-E518-4C4D-A9F2-F9C84E796DF1}" srcOrd="0" destOrd="0" presId="urn:microsoft.com/office/officeart/2005/8/layout/vList2"/>
    <dgm:cxn modelId="{F7499B19-2427-496A-9072-2045F280DC45}" type="presOf" srcId="{228D2A44-8D00-4EAC-8F0B-EFE09655D667}" destId="{A1F1AAC8-85FB-4FCB-B9D4-9D2355224149}" srcOrd="0" destOrd="0" presId="urn:microsoft.com/office/officeart/2005/8/layout/vList2"/>
    <dgm:cxn modelId="{F567093E-D04F-4075-9F36-0510FA1BB86C}" type="presOf" srcId="{355F78A0-5272-4AF7-BCFF-A2A2794EC6AC}" destId="{3594A519-2402-4055-A898-AC0C8925480C}" srcOrd="0" destOrd="0" presId="urn:microsoft.com/office/officeart/2005/8/layout/vList2"/>
    <dgm:cxn modelId="{21C994A2-67B1-4CF0-8CDB-1E4C14417FA8}" type="presOf" srcId="{79DBD644-6555-41FD-9FFF-13A60AD7A263}" destId="{55ED983D-80C6-4B31-8D76-3C51A76568E0}" srcOrd="0" destOrd="0" presId="urn:microsoft.com/office/officeart/2005/8/layout/vList2"/>
    <dgm:cxn modelId="{9CA1F2AD-A072-47BF-BD24-378DE49D7BE0}" srcId="{79DBD644-6555-41FD-9FFF-13A60AD7A263}" destId="{355F78A0-5272-4AF7-BCFF-A2A2794EC6AC}" srcOrd="2" destOrd="0" parTransId="{C7871788-037E-4476-B8A2-10E9B7317226}" sibTransId="{F2841BCC-476A-4DFF-9EC7-E6AA1E5BE3DE}"/>
    <dgm:cxn modelId="{648833C3-DB91-4ABC-A07C-A02AE39C469D}" srcId="{79DBD644-6555-41FD-9FFF-13A60AD7A263}" destId="{149C5109-4675-4BE8-A2BC-4F5482157050}" srcOrd="0" destOrd="0" parTransId="{DD6F0445-261F-4860-8715-EDA3D0AB7B0E}" sibTransId="{143313A1-8F2D-43B0-BFD3-DA7D4660A9AB}"/>
    <dgm:cxn modelId="{70841DEA-32C6-4908-B8AD-6F7EE01A08EF}" srcId="{79DBD644-6555-41FD-9FFF-13A60AD7A263}" destId="{0C9559BE-7745-400C-B53E-0FF08EF3F9E2}" srcOrd="3" destOrd="0" parTransId="{DFADDFB8-EA88-4E4D-8F94-BF1F379FBBB4}" sibTransId="{A3F1F5C1-29C5-40B5-B540-FBCDC061A593}"/>
    <dgm:cxn modelId="{937762F5-0894-4CE5-A246-409D1268415C}" srcId="{79DBD644-6555-41FD-9FFF-13A60AD7A263}" destId="{228D2A44-8D00-4EAC-8F0B-EFE09655D667}" srcOrd="1" destOrd="0" parTransId="{7D43A392-2F22-4007-AC22-DFE2AF28B756}" sibTransId="{21E259F7-4030-4D42-83E6-1933DDA3E3FA}"/>
    <dgm:cxn modelId="{F7BF57F9-8B00-4F80-B4D1-26A14E26423F}" type="presOf" srcId="{149C5109-4675-4BE8-A2BC-4F5482157050}" destId="{6EDDCE8D-E48C-42A4-9105-5A2175108FC1}" srcOrd="0" destOrd="0" presId="urn:microsoft.com/office/officeart/2005/8/layout/vList2"/>
    <dgm:cxn modelId="{41D9FCA7-AEF6-4BBC-9849-6FDB5C224EBE}" type="presParOf" srcId="{55ED983D-80C6-4B31-8D76-3C51A76568E0}" destId="{6EDDCE8D-E48C-42A4-9105-5A2175108FC1}" srcOrd="0" destOrd="0" presId="urn:microsoft.com/office/officeart/2005/8/layout/vList2"/>
    <dgm:cxn modelId="{0AF22517-21D4-4EF7-9010-70390CAB0E24}" type="presParOf" srcId="{55ED983D-80C6-4B31-8D76-3C51A76568E0}" destId="{9B11E6DF-9CFD-4ACE-A569-03CF388FB223}" srcOrd="1" destOrd="0" presId="urn:microsoft.com/office/officeart/2005/8/layout/vList2"/>
    <dgm:cxn modelId="{B69D1C9C-2022-421C-9A20-BA21A4E519F2}" type="presParOf" srcId="{55ED983D-80C6-4B31-8D76-3C51A76568E0}" destId="{A1F1AAC8-85FB-4FCB-B9D4-9D2355224149}" srcOrd="2" destOrd="0" presId="urn:microsoft.com/office/officeart/2005/8/layout/vList2"/>
    <dgm:cxn modelId="{A090DC6C-5743-4E0F-8DB2-404E65DBA8A7}" type="presParOf" srcId="{55ED983D-80C6-4B31-8D76-3C51A76568E0}" destId="{EED1D644-1D25-4CFE-86F6-FA133B95D409}" srcOrd="3" destOrd="0" presId="urn:microsoft.com/office/officeart/2005/8/layout/vList2"/>
    <dgm:cxn modelId="{DD0C4B2A-DE77-4CCE-A847-B8DF2C417256}" type="presParOf" srcId="{55ED983D-80C6-4B31-8D76-3C51A76568E0}" destId="{3594A519-2402-4055-A898-AC0C8925480C}" srcOrd="4" destOrd="0" presId="urn:microsoft.com/office/officeart/2005/8/layout/vList2"/>
    <dgm:cxn modelId="{6EADDA22-07A2-4F13-B8D8-DED879C9098E}" type="presParOf" srcId="{55ED983D-80C6-4B31-8D76-3C51A76568E0}" destId="{D4B99D5C-5261-4738-A70B-5663216D2BF0}" srcOrd="5" destOrd="0" presId="urn:microsoft.com/office/officeart/2005/8/layout/vList2"/>
    <dgm:cxn modelId="{8135101B-43CB-43D9-AA7D-4B00DDE7509F}" type="presParOf" srcId="{55ED983D-80C6-4B31-8D76-3C51A76568E0}" destId="{1CCAE16D-E518-4C4D-A9F2-F9C84E796DF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5DF869-2404-4F86-B180-6B9D34A0888F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ABA0525-EF60-42C1-AAE4-B524EC9678C1}">
      <dgm:prSet/>
      <dgm:spPr/>
      <dgm:t>
        <a:bodyPr/>
        <a:lstStyle/>
        <a:p>
          <a:r>
            <a:rPr lang="pt-BR"/>
            <a:t>Abandonadoras.</a:t>
          </a:r>
          <a:endParaRPr lang="en-US"/>
        </a:p>
      </dgm:t>
    </dgm:pt>
    <dgm:pt modelId="{C3AEED3F-A0E5-4D66-8212-151F644809AD}" type="parTrans" cxnId="{E0E2C9AB-E5F9-42B0-8F50-DBBE13D00925}">
      <dgm:prSet/>
      <dgm:spPr/>
      <dgm:t>
        <a:bodyPr/>
        <a:lstStyle/>
        <a:p>
          <a:endParaRPr lang="en-US"/>
        </a:p>
      </dgm:t>
    </dgm:pt>
    <dgm:pt modelId="{62DD6319-1A8B-4BDD-BA95-C0436421A4FF}" type="sibTrans" cxnId="{E0E2C9AB-E5F9-42B0-8F50-DBBE13D00925}">
      <dgm:prSet/>
      <dgm:spPr/>
      <dgm:t>
        <a:bodyPr/>
        <a:lstStyle/>
        <a:p>
          <a:endParaRPr lang="en-US"/>
        </a:p>
      </dgm:t>
    </dgm:pt>
    <dgm:pt modelId="{395F6CAC-6B70-4FC5-9BA6-E6CA3A705441}">
      <dgm:prSet/>
      <dgm:spPr/>
      <dgm:t>
        <a:bodyPr/>
        <a:lstStyle/>
        <a:p>
          <a:r>
            <a:rPr lang="pt-BR"/>
            <a:t>Distantes.</a:t>
          </a:r>
          <a:endParaRPr lang="en-US"/>
        </a:p>
      </dgm:t>
    </dgm:pt>
    <dgm:pt modelId="{65C0D267-C759-4D9A-B1A8-88CCFF2CBD30}" type="parTrans" cxnId="{F1B278A1-C804-423B-AAFA-E2AF424B647D}">
      <dgm:prSet/>
      <dgm:spPr/>
      <dgm:t>
        <a:bodyPr/>
        <a:lstStyle/>
        <a:p>
          <a:endParaRPr lang="en-US"/>
        </a:p>
      </dgm:t>
    </dgm:pt>
    <dgm:pt modelId="{7A8A2671-ABCD-4D27-945B-44E53DEBDA44}" type="sibTrans" cxnId="{F1B278A1-C804-423B-AAFA-E2AF424B647D}">
      <dgm:prSet/>
      <dgm:spPr/>
      <dgm:t>
        <a:bodyPr/>
        <a:lstStyle/>
        <a:p>
          <a:endParaRPr lang="en-US"/>
        </a:p>
      </dgm:t>
    </dgm:pt>
    <dgm:pt modelId="{38F2671E-4766-48E2-ADFB-43E517B40CD3}">
      <dgm:prSet/>
      <dgm:spPr/>
      <dgm:t>
        <a:bodyPr/>
        <a:lstStyle/>
        <a:p>
          <a:r>
            <a:rPr lang="pt-BR"/>
            <a:t>Super Protetoras.</a:t>
          </a:r>
          <a:endParaRPr lang="en-US"/>
        </a:p>
      </dgm:t>
    </dgm:pt>
    <dgm:pt modelId="{450BB855-F4A1-4ADD-8DDE-8DD89975CA00}" type="parTrans" cxnId="{026DAB6B-EA82-4870-A231-F857450B57D8}">
      <dgm:prSet/>
      <dgm:spPr/>
      <dgm:t>
        <a:bodyPr/>
        <a:lstStyle/>
        <a:p>
          <a:endParaRPr lang="en-US"/>
        </a:p>
      </dgm:t>
    </dgm:pt>
    <dgm:pt modelId="{C2E5CBDC-0244-4AA2-A37E-169EAD824DE9}" type="sibTrans" cxnId="{026DAB6B-EA82-4870-A231-F857450B57D8}">
      <dgm:prSet/>
      <dgm:spPr/>
      <dgm:t>
        <a:bodyPr/>
        <a:lstStyle/>
        <a:p>
          <a:endParaRPr lang="en-US"/>
        </a:p>
      </dgm:t>
    </dgm:pt>
    <dgm:pt modelId="{BB001556-7A34-46DD-A8CC-4096E090A5AF}">
      <dgm:prSet/>
      <dgm:spPr/>
      <dgm:t>
        <a:bodyPr/>
        <a:lstStyle/>
        <a:p>
          <a:r>
            <a:rPr lang="pt-BR"/>
            <a:t>Clã ou Tribal </a:t>
          </a:r>
          <a:endParaRPr lang="en-US"/>
        </a:p>
      </dgm:t>
    </dgm:pt>
    <dgm:pt modelId="{7E7CEA3A-AE8E-4F49-9C20-01346809A64D}" type="parTrans" cxnId="{96E2BFF2-2C88-4AA6-8227-DEAD3AEC88CC}">
      <dgm:prSet/>
      <dgm:spPr/>
      <dgm:t>
        <a:bodyPr/>
        <a:lstStyle/>
        <a:p>
          <a:endParaRPr lang="en-US"/>
        </a:p>
      </dgm:t>
    </dgm:pt>
    <dgm:pt modelId="{CB9C45CB-377F-48A9-B354-B9B64E8EEE74}" type="sibTrans" cxnId="{96E2BFF2-2C88-4AA6-8227-DEAD3AEC88CC}">
      <dgm:prSet/>
      <dgm:spPr/>
      <dgm:t>
        <a:bodyPr/>
        <a:lstStyle/>
        <a:p>
          <a:endParaRPr lang="en-US"/>
        </a:p>
      </dgm:t>
    </dgm:pt>
    <dgm:pt modelId="{887355CE-BC79-4E67-B3F9-E8A81A7737E5}" type="pres">
      <dgm:prSet presAssocID="{3F5DF869-2404-4F86-B180-6B9D34A0888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AEFAEC-407A-4DE7-BF5C-D457CACC1452}" type="pres">
      <dgm:prSet presAssocID="{0ABA0525-EF60-42C1-AAE4-B524EC9678C1}" presName="root" presStyleCnt="0"/>
      <dgm:spPr/>
    </dgm:pt>
    <dgm:pt modelId="{442DE2D7-6D58-444D-A628-89A40F0A256F}" type="pres">
      <dgm:prSet presAssocID="{0ABA0525-EF60-42C1-AAE4-B524EC9678C1}" presName="rootComposite" presStyleCnt="0"/>
      <dgm:spPr/>
    </dgm:pt>
    <dgm:pt modelId="{351FF201-530E-426F-8EDD-897FAE37D2B3}" type="pres">
      <dgm:prSet presAssocID="{0ABA0525-EF60-42C1-AAE4-B524EC9678C1}" presName="rootText" presStyleLbl="node1" presStyleIdx="0" presStyleCnt="4"/>
      <dgm:spPr/>
    </dgm:pt>
    <dgm:pt modelId="{3B8A60C9-A697-43AD-B1E0-AD3AD89D8CB8}" type="pres">
      <dgm:prSet presAssocID="{0ABA0525-EF60-42C1-AAE4-B524EC9678C1}" presName="rootConnector" presStyleLbl="node1" presStyleIdx="0" presStyleCnt="4"/>
      <dgm:spPr/>
    </dgm:pt>
    <dgm:pt modelId="{0994CC4E-AF75-43C9-BAC6-14DDEC66452D}" type="pres">
      <dgm:prSet presAssocID="{0ABA0525-EF60-42C1-AAE4-B524EC9678C1}" presName="childShape" presStyleCnt="0"/>
      <dgm:spPr/>
    </dgm:pt>
    <dgm:pt modelId="{786D99B6-C785-430E-9BE9-C12FC0E80E35}" type="pres">
      <dgm:prSet presAssocID="{395F6CAC-6B70-4FC5-9BA6-E6CA3A705441}" presName="root" presStyleCnt="0"/>
      <dgm:spPr/>
    </dgm:pt>
    <dgm:pt modelId="{E14CD2F1-34B4-404F-A00A-D6F4C5C7BEAB}" type="pres">
      <dgm:prSet presAssocID="{395F6CAC-6B70-4FC5-9BA6-E6CA3A705441}" presName="rootComposite" presStyleCnt="0"/>
      <dgm:spPr/>
    </dgm:pt>
    <dgm:pt modelId="{7ECE3EDE-883E-4631-A3C5-54E51153FDB0}" type="pres">
      <dgm:prSet presAssocID="{395F6CAC-6B70-4FC5-9BA6-E6CA3A705441}" presName="rootText" presStyleLbl="node1" presStyleIdx="1" presStyleCnt="4"/>
      <dgm:spPr/>
    </dgm:pt>
    <dgm:pt modelId="{3D7424C2-4EBF-4997-89BD-534445486370}" type="pres">
      <dgm:prSet presAssocID="{395F6CAC-6B70-4FC5-9BA6-E6CA3A705441}" presName="rootConnector" presStyleLbl="node1" presStyleIdx="1" presStyleCnt="4"/>
      <dgm:spPr/>
    </dgm:pt>
    <dgm:pt modelId="{1B64A84C-1B1A-4780-9E2D-0FF1222D5D0A}" type="pres">
      <dgm:prSet presAssocID="{395F6CAC-6B70-4FC5-9BA6-E6CA3A705441}" presName="childShape" presStyleCnt="0"/>
      <dgm:spPr/>
    </dgm:pt>
    <dgm:pt modelId="{F532EB2A-09D9-4F84-87DE-1CC39E4DB852}" type="pres">
      <dgm:prSet presAssocID="{38F2671E-4766-48E2-ADFB-43E517B40CD3}" presName="root" presStyleCnt="0"/>
      <dgm:spPr/>
    </dgm:pt>
    <dgm:pt modelId="{744010DB-B374-41C9-88ED-097138E126E9}" type="pres">
      <dgm:prSet presAssocID="{38F2671E-4766-48E2-ADFB-43E517B40CD3}" presName="rootComposite" presStyleCnt="0"/>
      <dgm:spPr/>
    </dgm:pt>
    <dgm:pt modelId="{7489C0B0-D7B8-49CA-808B-2C209A2070F3}" type="pres">
      <dgm:prSet presAssocID="{38F2671E-4766-48E2-ADFB-43E517B40CD3}" presName="rootText" presStyleLbl="node1" presStyleIdx="2" presStyleCnt="4"/>
      <dgm:spPr/>
    </dgm:pt>
    <dgm:pt modelId="{A2F178F5-58E0-44E9-ACAE-B115845681AA}" type="pres">
      <dgm:prSet presAssocID="{38F2671E-4766-48E2-ADFB-43E517B40CD3}" presName="rootConnector" presStyleLbl="node1" presStyleIdx="2" presStyleCnt="4"/>
      <dgm:spPr/>
    </dgm:pt>
    <dgm:pt modelId="{38E0DF4F-E81F-41B2-870A-88F0DC4C7851}" type="pres">
      <dgm:prSet presAssocID="{38F2671E-4766-48E2-ADFB-43E517B40CD3}" presName="childShape" presStyleCnt="0"/>
      <dgm:spPr/>
    </dgm:pt>
    <dgm:pt modelId="{1A18A313-C5B8-4CE4-AAA1-A8F0F2712056}" type="pres">
      <dgm:prSet presAssocID="{BB001556-7A34-46DD-A8CC-4096E090A5AF}" presName="root" presStyleCnt="0"/>
      <dgm:spPr/>
    </dgm:pt>
    <dgm:pt modelId="{02D81804-6C56-4611-88C9-671B6AD5DBB7}" type="pres">
      <dgm:prSet presAssocID="{BB001556-7A34-46DD-A8CC-4096E090A5AF}" presName="rootComposite" presStyleCnt="0"/>
      <dgm:spPr/>
    </dgm:pt>
    <dgm:pt modelId="{4D13E9AB-B23F-4C36-A823-B2FE244AB20B}" type="pres">
      <dgm:prSet presAssocID="{BB001556-7A34-46DD-A8CC-4096E090A5AF}" presName="rootText" presStyleLbl="node1" presStyleIdx="3" presStyleCnt="4"/>
      <dgm:spPr/>
    </dgm:pt>
    <dgm:pt modelId="{1400B4EE-B6FE-42F1-8D60-A3EB03B18E16}" type="pres">
      <dgm:prSet presAssocID="{BB001556-7A34-46DD-A8CC-4096E090A5AF}" presName="rootConnector" presStyleLbl="node1" presStyleIdx="3" presStyleCnt="4"/>
      <dgm:spPr/>
    </dgm:pt>
    <dgm:pt modelId="{AC9A9063-9E28-4090-9556-0BE669EC7F82}" type="pres">
      <dgm:prSet presAssocID="{BB001556-7A34-46DD-A8CC-4096E090A5AF}" presName="childShape" presStyleCnt="0"/>
      <dgm:spPr/>
    </dgm:pt>
  </dgm:ptLst>
  <dgm:cxnLst>
    <dgm:cxn modelId="{63FE5826-AEB9-484A-A177-0FECB5EDD959}" type="presOf" srcId="{BB001556-7A34-46DD-A8CC-4096E090A5AF}" destId="{4D13E9AB-B23F-4C36-A823-B2FE244AB20B}" srcOrd="0" destOrd="0" presId="urn:microsoft.com/office/officeart/2005/8/layout/hierarchy3"/>
    <dgm:cxn modelId="{56FA782F-CE0D-47E7-AF0B-F30ECC3C7180}" type="presOf" srcId="{0ABA0525-EF60-42C1-AAE4-B524EC9678C1}" destId="{351FF201-530E-426F-8EDD-897FAE37D2B3}" srcOrd="0" destOrd="0" presId="urn:microsoft.com/office/officeart/2005/8/layout/hierarchy3"/>
    <dgm:cxn modelId="{B5FE5634-96EE-4013-8F0A-7B30CFBDCB94}" type="presOf" srcId="{3F5DF869-2404-4F86-B180-6B9D34A0888F}" destId="{887355CE-BC79-4E67-B3F9-E8A81A7737E5}" srcOrd="0" destOrd="0" presId="urn:microsoft.com/office/officeart/2005/8/layout/hierarchy3"/>
    <dgm:cxn modelId="{A6200860-F5E5-47FB-A741-E7BAE197ADDA}" type="presOf" srcId="{395F6CAC-6B70-4FC5-9BA6-E6CA3A705441}" destId="{3D7424C2-4EBF-4997-89BD-534445486370}" srcOrd="1" destOrd="0" presId="urn:microsoft.com/office/officeart/2005/8/layout/hierarchy3"/>
    <dgm:cxn modelId="{78627B69-37FD-4F80-92F3-B6C14F018781}" type="presOf" srcId="{38F2671E-4766-48E2-ADFB-43E517B40CD3}" destId="{7489C0B0-D7B8-49CA-808B-2C209A2070F3}" srcOrd="0" destOrd="0" presId="urn:microsoft.com/office/officeart/2005/8/layout/hierarchy3"/>
    <dgm:cxn modelId="{026DAB6B-EA82-4870-A231-F857450B57D8}" srcId="{3F5DF869-2404-4F86-B180-6B9D34A0888F}" destId="{38F2671E-4766-48E2-ADFB-43E517B40CD3}" srcOrd="2" destOrd="0" parTransId="{450BB855-F4A1-4ADD-8DDE-8DD89975CA00}" sibTransId="{C2E5CBDC-0244-4AA2-A37E-169EAD824DE9}"/>
    <dgm:cxn modelId="{5148287B-486D-49D5-B31F-34EB5B75C13B}" type="presOf" srcId="{BB001556-7A34-46DD-A8CC-4096E090A5AF}" destId="{1400B4EE-B6FE-42F1-8D60-A3EB03B18E16}" srcOrd="1" destOrd="0" presId="urn:microsoft.com/office/officeart/2005/8/layout/hierarchy3"/>
    <dgm:cxn modelId="{F1B278A1-C804-423B-AAFA-E2AF424B647D}" srcId="{3F5DF869-2404-4F86-B180-6B9D34A0888F}" destId="{395F6CAC-6B70-4FC5-9BA6-E6CA3A705441}" srcOrd="1" destOrd="0" parTransId="{65C0D267-C759-4D9A-B1A8-88CCFF2CBD30}" sibTransId="{7A8A2671-ABCD-4D27-945B-44E53DEBDA44}"/>
    <dgm:cxn modelId="{E0E2C9AB-E5F9-42B0-8F50-DBBE13D00925}" srcId="{3F5DF869-2404-4F86-B180-6B9D34A0888F}" destId="{0ABA0525-EF60-42C1-AAE4-B524EC9678C1}" srcOrd="0" destOrd="0" parTransId="{C3AEED3F-A0E5-4D66-8212-151F644809AD}" sibTransId="{62DD6319-1A8B-4BDD-BA95-C0436421A4FF}"/>
    <dgm:cxn modelId="{4F1E8BD9-1E26-4D4D-A739-1EEFABBE55D6}" type="presOf" srcId="{38F2671E-4766-48E2-ADFB-43E517B40CD3}" destId="{A2F178F5-58E0-44E9-ACAE-B115845681AA}" srcOrd="1" destOrd="0" presId="urn:microsoft.com/office/officeart/2005/8/layout/hierarchy3"/>
    <dgm:cxn modelId="{96E2BFF2-2C88-4AA6-8227-DEAD3AEC88CC}" srcId="{3F5DF869-2404-4F86-B180-6B9D34A0888F}" destId="{BB001556-7A34-46DD-A8CC-4096E090A5AF}" srcOrd="3" destOrd="0" parTransId="{7E7CEA3A-AE8E-4F49-9C20-01346809A64D}" sibTransId="{CB9C45CB-377F-48A9-B354-B9B64E8EEE74}"/>
    <dgm:cxn modelId="{3B0CECFB-BB17-461C-A9BC-C24033B4715E}" type="presOf" srcId="{0ABA0525-EF60-42C1-AAE4-B524EC9678C1}" destId="{3B8A60C9-A697-43AD-B1E0-AD3AD89D8CB8}" srcOrd="1" destOrd="0" presId="urn:microsoft.com/office/officeart/2005/8/layout/hierarchy3"/>
    <dgm:cxn modelId="{866D64FD-030A-4A20-94D3-AE554F06635F}" type="presOf" srcId="{395F6CAC-6B70-4FC5-9BA6-E6CA3A705441}" destId="{7ECE3EDE-883E-4631-A3C5-54E51153FDB0}" srcOrd="0" destOrd="0" presId="urn:microsoft.com/office/officeart/2005/8/layout/hierarchy3"/>
    <dgm:cxn modelId="{4D1388F1-C53F-45A6-8606-FE79563C0E31}" type="presParOf" srcId="{887355CE-BC79-4E67-B3F9-E8A81A7737E5}" destId="{26AEFAEC-407A-4DE7-BF5C-D457CACC1452}" srcOrd="0" destOrd="0" presId="urn:microsoft.com/office/officeart/2005/8/layout/hierarchy3"/>
    <dgm:cxn modelId="{157F4293-141D-46AF-B132-47305F4CB0B3}" type="presParOf" srcId="{26AEFAEC-407A-4DE7-BF5C-D457CACC1452}" destId="{442DE2D7-6D58-444D-A628-89A40F0A256F}" srcOrd="0" destOrd="0" presId="urn:microsoft.com/office/officeart/2005/8/layout/hierarchy3"/>
    <dgm:cxn modelId="{288F1D98-D11F-41EC-89E4-4120602B6844}" type="presParOf" srcId="{442DE2D7-6D58-444D-A628-89A40F0A256F}" destId="{351FF201-530E-426F-8EDD-897FAE37D2B3}" srcOrd="0" destOrd="0" presId="urn:microsoft.com/office/officeart/2005/8/layout/hierarchy3"/>
    <dgm:cxn modelId="{2769B2E8-2C96-4D54-A9C3-D78901658E86}" type="presParOf" srcId="{442DE2D7-6D58-444D-A628-89A40F0A256F}" destId="{3B8A60C9-A697-43AD-B1E0-AD3AD89D8CB8}" srcOrd="1" destOrd="0" presId="urn:microsoft.com/office/officeart/2005/8/layout/hierarchy3"/>
    <dgm:cxn modelId="{55D97342-E023-4E7C-BCE2-7D95F0C97E29}" type="presParOf" srcId="{26AEFAEC-407A-4DE7-BF5C-D457CACC1452}" destId="{0994CC4E-AF75-43C9-BAC6-14DDEC66452D}" srcOrd="1" destOrd="0" presId="urn:microsoft.com/office/officeart/2005/8/layout/hierarchy3"/>
    <dgm:cxn modelId="{999935EC-67EF-4855-9BB9-973106D03EE4}" type="presParOf" srcId="{887355CE-BC79-4E67-B3F9-E8A81A7737E5}" destId="{786D99B6-C785-430E-9BE9-C12FC0E80E35}" srcOrd="1" destOrd="0" presId="urn:microsoft.com/office/officeart/2005/8/layout/hierarchy3"/>
    <dgm:cxn modelId="{D8A29CD0-5AE5-4DB9-97F7-72AC1DA8C8B9}" type="presParOf" srcId="{786D99B6-C785-430E-9BE9-C12FC0E80E35}" destId="{E14CD2F1-34B4-404F-A00A-D6F4C5C7BEAB}" srcOrd="0" destOrd="0" presId="urn:microsoft.com/office/officeart/2005/8/layout/hierarchy3"/>
    <dgm:cxn modelId="{0CC21E1A-0E42-4357-A617-31679F36ABCD}" type="presParOf" srcId="{E14CD2F1-34B4-404F-A00A-D6F4C5C7BEAB}" destId="{7ECE3EDE-883E-4631-A3C5-54E51153FDB0}" srcOrd="0" destOrd="0" presId="urn:microsoft.com/office/officeart/2005/8/layout/hierarchy3"/>
    <dgm:cxn modelId="{5C7ABF94-715F-4D29-AC9F-49C72CF9EC07}" type="presParOf" srcId="{E14CD2F1-34B4-404F-A00A-D6F4C5C7BEAB}" destId="{3D7424C2-4EBF-4997-89BD-534445486370}" srcOrd="1" destOrd="0" presId="urn:microsoft.com/office/officeart/2005/8/layout/hierarchy3"/>
    <dgm:cxn modelId="{0F5EC142-E5F2-496E-ADF6-2AF8F95F17F1}" type="presParOf" srcId="{786D99B6-C785-430E-9BE9-C12FC0E80E35}" destId="{1B64A84C-1B1A-4780-9E2D-0FF1222D5D0A}" srcOrd="1" destOrd="0" presId="urn:microsoft.com/office/officeart/2005/8/layout/hierarchy3"/>
    <dgm:cxn modelId="{20749A05-EE81-4CBE-B4E2-995A72891A33}" type="presParOf" srcId="{887355CE-BC79-4E67-B3F9-E8A81A7737E5}" destId="{F532EB2A-09D9-4F84-87DE-1CC39E4DB852}" srcOrd="2" destOrd="0" presId="urn:microsoft.com/office/officeart/2005/8/layout/hierarchy3"/>
    <dgm:cxn modelId="{0E436455-9B6C-42F3-99C4-6B7B7FC62E16}" type="presParOf" srcId="{F532EB2A-09D9-4F84-87DE-1CC39E4DB852}" destId="{744010DB-B374-41C9-88ED-097138E126E9}" srcOrd="0" destOrd="0" presId="urn:microsoft.com/office/officeart/2005/8/layout/hierarchy3"/>
    <dgm:cxn modelId="{7870802B-C855-4A73-A6D0-3F5DF5F396FA}" type="presParOf" srcId="{744010DB-B374-41C9-88ED-097138E126E9}" destId="{7489C0B0-D7B8-49CA-808B-2C209A2070F3}" srcOrd="0" destOrd="0" presId="urn:microsoft.com/office/officeart/2005/8/layout/hierarchy3"/>
    <dgm:cxn modelId="{EF85D6D1-050C-45FC-BA48-6723AF4A44A2}" type="presParOf" srcId="{744010DB-B374-41C9-88ED-097138E126E9}" destId="{A2F178F5-58E0-44E9-ACAE-B115845681AA}" srcOrd="1" destOrd="0" presId="urn:microsoft.com/office/officeart/2005/8/layout/hierarchy3"/>
    <dgm:cxn modelId="{F0527151-A8DA-4024-9C55-81973093285C}" type="presParOf" srcId="{F532EB2A-09D9-4F84-87DE-1CC39E4DB852}" destId="{38E0DF4F-E81F-41B2-870A-88F0DC4C7851}" srcOrd="1" destOrd="0" presId="urn:microsoft.com/office/officeart/2005/8/layout/hierarchy3"/>
    <dgm:cxn modelId="{1DFF4294-AA07-4453-8BB1-8A5652C74DA8}" type="presParOf" srcId="{887355CE-BC79-4E67-B3F9-E8A81A7737E5}" destId="{1A18A313-C5B8-4CE4-AAA1-A8F0F2712056}" srcOrd="3" destOrd="0" presId="urn:microsoft.com/office/officeart/2005/8/layout/hierarchy3"/>
    <dgm:cxn modelId="{8870AE20-CBCF-43F4-8F2B-C8418E17BB5B}" type="presParOf" srcId="{1A18A313-C5B8-4CE4-AAA1-A8F0F2712056}" destId="{02D81804-6C56-4611-88C9-671B6AD5DBB7}" srcOrd="0" destOrd="0" presId="urn:microsoft.com/office/officeart/2005/8/layout/hierarchy3"/>
    <dgm:cxn modelId="{BC3CE22B-5A5C-414F-B2C7-7BF72BEE77FF}" type="presParOf" srcId="{02D81804-6C56-4611-88C9-671B6AD5DBB7}" destId="{4D13E9AB-B23F-4C36-A823-B2FE244AB20B}" srcOrd="0" destOrd="0" presId="urn:microsoft.com/office/officeart/2005/8/layout/hierarchy3"/>
    <dgm:cxn modelId="{378FEA94-D9CF-4F9C-85E3-C9DEA3DD0F75}" type="presParOf" srcId="{02D81804-6C56-4611-88C9-671B6AD5DBB7}" destId="{1400B4EE-B6FE-42F1-8D60-A3EB03B18E16}" srcOrd="1" destOrd="0" presId="urn:microsoft.com/office/officeart/2005/8/layout/hierarchy3"/>
    <dgm:cxn modelId="{96250BC2-8B80-45D6-92B1-75F72EF14BF2}" type="presParOf" srcId="{1A18A313-C5B8-4CE4-AAA1-A8F0F2712056}" destId="{AC9A9063-9E28-4090-9556-0BE669EC7F8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2C348-6584-467A-A39D-2CE2E5786F1F}">
      <dsp:nvSpPr>
        <dsp:cNvPr id="0" name=""/>
        <dsp:cNvSpPr/>
      </dsp:nvSpPr>
      <dsp:spPr>
        <a:xfrm>
          <a:off x="0" y="8469"/>
          <a:ext cx="10515600" cy="4914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Porto Alegre </a:t>
          </a:r>
          <a:endParaRPr lang="en-US" sz="2000" kern="1200"/>
        </a:p>
      </dsp:txBody>
      <dsp:txXfrm>
        <a:off x="23988" y="32457"/>
        <a:ext cx="10467624" cy="443424"/>
      </dsp:txXfrm>
    </dsp:sp>
    <dsp:sp modelId="{EC5BA6E2-D0F5-4159-975F-5CEC40261731}">
      <dsp:nvSpPr>
        <dsp:cNvPr id="0" name=""/>
        <dsp:cNvSpPr/>
      </dsp:nvSpPr>
      <dsp:spPr>
        <a:xfrm>
          <a:off x="0" y="557469"/>
          <a:ext cx="10515600" cy="4914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Caxias do Sul </a:t>
          </a:r>
          <a:endParaRPr lang="en-US" sz="2000" kern="1200"/>
        </a:p>
      </dsp:txBody>
      <dsp:txXfrm>
        <a:off x="23988" y="581457"/>
        <a:ext cx="10467624" cy="443424"/>
      </dsp:txXfrm>
    </dsp:sp>
    <dsp:sp modelId="{497CDECB-CCBF-4108-B87D-805B536B5CB2}">
      <dsp:nvSpPr>
        <dsp:cNvPr id="0" name=""/>
        <dsp:cNvSpPr/>
      </dsp:nvSpPr>
      <dsp:spPr>
        <a:xfrm>
          <a:off x="0" y="1106469"/>
          <a:ext cx="10515600" cy="4914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Santa Maria </a:t>
          </a:r>
          <a:endParaRPr lang="en-US" sz="2000" kern="1200"/>
        </a:p>
      </dsp:txBody>
      <dsp:txXfrm>
        <a:off x="23988" y="1130457"/>
        <a:ext cx="10467624" cy="443424"/>
      </dsp:txXfrm>
    </dsp:sp>
    <dsp:sp modelId="{7660885B-F56F-44CA-BC32-228C56E68B5C}">
      <dsp:nvSpPr>
        <dsp:cNvPr id="0" name=""/>
        <dsp:cNvSpPr/>
      </dsp:nvSpPr>
      <dsp:spPr>
        <a:xfrm>
          <a:off x="0" y="1655469"/>
          <a:ext cx="10515600" cy="4914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Veranópolis </a:t>
          </a:r>
          <a:endParaRPr lang="en-US" sz="2000" kern="1200"/>
        </a:p>
      </dsp:txBody>
      <dsp:txXfrm>
        <a:off x="23988" y="1679457"/>
        <a:ext cx="10467624" cy="443424"/>
      </dsp:txXfrm>
    </dsp:sp>
    <dsp:sp modelId="{51F29F25-5384-4D24-8AC1-B6FAD9F1446A}">
      <dsp:nvSpPr>
        <dsp:cNvPr id="0" name=""/>
        <dsp:cNvSpPr/>
      </dsp:nvSpPr>
      <dsp:spPr>
        <a:xfrm>
          <a:off x="0" y="2204469"/>
          <a:ext cx="10515600" cy="4914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Novo Hamburgo </a:t>
          </a:r>
          <a:endParaRPr lang="en-US" sz="2000" kern="1200"/>
        </a:p>
      </dsp:txBody>
      <dsp:txXfrm>
        <a:off x="23988" y="2228457"/>
        <a:ext cx="10467624" cy="443424"/>
      </dsp:txXfrm>
    </dsp:sp>
    <dsp:sp modelId="{1C1BEC1E-2253-4DD4-9E31-F6AD42FE1DAE}">
      <dsp:nvSpPr>
        <dsp:cNvPr id="0" name=""/>
        <dsp:cNvSpPr/>
      </dsp:nvSpPr>
      <dsp:spPr>
        <a:xfrm>
          <a:off x="0" y="2753469"/>
          <a:ext cx="10515600" cy="4914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São Leopoldo</a:t>
          </a:r>
          <a:endParaRPr lang="en-US" sz="2000" kern="1200"/>
        </a:p>
      </dsp:txBody>
      <dsp:txXfrm>
        <a:off x="23988" y="2777457"/>
        <a:ext cx="10467624" cy="443424"/>
      </dsp:txXfrm>
    </dsp:sp>
    <dsp:sp modelId="{D0DD6DCE-40C3-4A76-83DA-24AB19D98ED7}">
      <dsp:nvSpPr>
        <dsp:cNvPr id="0" name=""/>
        <dsp:cNvSpPr/>
      </dsp:nvSpPr>
      <dsp:spPr>
        <a:xfrm>
          <a:off x="0" y="3302469"/>
          <a:ext cx="10515600" cy="4914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Pelotas UFPEL</a:t>
          </a:r>
          <a:endParaRPr lang="en-US" sz="2000" kern="1200"/>
        </a:p>
      </dsp:txBody>
      <dsp:txXfrm>
        <a:off x="23988" y="3326457"/>
        <a:ext cx="10467624" cy="443424"/>
      </dsp:txXfrm>
    </dsp:sp>
    <dsp:sp modelId="{395AD12B-313D-4553-B5B1-FE1978840B26}">
      <dsp:nvSpPr>
        <dsp:cNvPr id="0" name=""/>
        <dsp:cNvSpPr/>
      </dsp:nvSpPr>
      <dsp:spPr>
        <a:xfrm>
          <a:off x="0" y="3851469"/>
          <a:ext cx="10515600" cy="4914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Vale do </a:t>
          </a:r>
          <a:r>
            <a:rPr lang="en-US" sz="2000" kern="1200" dirty="0" err="1"/>
            <a:t>Paranhana</a:t>
          </a:r>
          <a:r>
            <a:rPr lang="en-US" sz="2000" kern="1200" dirty="0"/>
            <a:t> </a:t>
          </a:r>
        </a:p>
      </dsp:txBody>
      <dsp:txXfrm>
        <a:off x="23988" y="3875457"/>
        <a:ext cx="10467624" cy="443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DCE8D-E48C-42A4-9105-5A2175108FC1}">
      <dsp:nvSpPr>
        <dsp:cNvPr id="0" name=""/>
        <dsp:cNvSpPr/>
      </dsp:nvSpPr>
      <dsp:spPr>
        <a:xfrm>
          <a:off x="0" y="37268"/>
          <a:ext cx="10515600" cy="982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Crescer para acolher! </a:t>
          </a:r>
          <a:endParaRPr lang="en-US" sz="4000" kern="1200"/>
        </a:p>
      </dsp:txBody>
      <dsp:txXfrm>
        <a:off x="47976" y="85244"/>
        <a:ext cx="10419648" cy="886848"/>
      </dsp:txXfrm>
    </dsp:sp>
    <dsp:sp modelId="{A1F1AAC8-85FB-4FCB-B9D4-9D2355224149}">
      <dsp:nvSpPr>
        <dsp:cNvPr id="0" name=""/>
        <dsp:cNvSpPr/>
      </dsp:nvSpPr>
      <dsp:spPr>
        <a:xfrm>
          <a:off x="0" y="1135269"/>
          <a:ext cx="10515600" cy="982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Erechim </a:t>
          </a:r>
          <a:endParaRPr lang="en-US" sz="4000" kern="1200"/>
        </a:p>
      </dsp:txBody>
      <dsp:txXfrm>
        <a:off x="47976" y="1183245"/>
        <a:ext cx="10419648" cy="886848"/>
      </dsp:txXfrm>
    </dsp:sp>
    <dsp:sp modelId="{3594A519-2402-4055-A898-AC0C8925480C}">
      <dsp:nvSpPr>
        <dsp:cNvPr id="0" name=""/>
        <dsp:cNvSpPr/>
      </dsp:nvSpPr>
      <dsp:spPr>
        <a:xfrm>
          <a:off x="0" y="2233269"/>
          <a:ext cx="10515600" cy="982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Passo Fundo </a:t>
          </a:r>
          <a:endParaRPr lang="en-US" sz="4000" kern="1200"/>
        </a:p>
      </dsp:txBody>
      <dsp:txXfrm>
        <a:off x="47976" y="2281245"/>
        <a:ext cx="10419648" cy="886848"/>
      </dsp:txXfrm>
    </dsp:sp>
    <dsp:sp modelId="{1CCAE16D-E518-4C4D-A9F2-F9C84E796DF1}">
      <dsp:nvSpPr>
        <dsp:cNvPr id="0" name=""/>
        <dsp:cNvSpPr/>
      </dsp:nvSpPr>
      <dsp:spPr>
        <a:xfrm>
          <a:off x="0" y="3331269"/>
          <a:ext cx="10515600" cy="982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Litoral </a:t>
          </a:r>
          <a:endParaRPr lang="en-US" sz="4000" kern="1200"/>
        </a:p>
      </dsp:txBody>
      <dsp:txXfrm>
        <a:off x="47976" y="3379245"/>
        <a:ext cx="10419648" cy="8868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FF201-530E-426F-8EDD-897FAE37D2B3}">
      <dsp:nvSpPr>
        <dsp:cNvPr id="0" name=""/>
        <dsp:cNvSpPr/>
      </dsp:nvSpPr>
      <dsp:spPr>
        <a:xfrm>
          <a:off x="2000" y="1521464"/>
          <a:ext cx="2299753" cy="11498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Abandonadoras.</a:t>
          </a:r>
          <a:endParaRPr lang="en-US" sz="2300" kern="1200"/>
        </a:p>
      </dsp:txBody>
      <dsp:txXfrm>
        <a:off x="35679" y="1555143"/>
        <a:ext cx="2232395" cy="1082518"/>
      </dsp:txXfrm>
    </dsp:sp>
    <dsp:sp modelId="{7ECE3EDE-883E-4631-A3C5-54E51153FDB0}">
      <dsp:nvSpPr>
        <dsp:cNvPr id="0" name=""/>
        <dsp:cNvSpPr/>
      </dsp:nvSpPr>
      <dsp:spPr>
        <a:xfrm>
          <a:off x="2876692" y="1521464"/>
          <a:ext cx="2299753" cy="11498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Distantes.</a:t>
          </a:r>
          <a:endParaRPr lang="en-US" sz="2300" kern="1200"/>
        </a:p>
      </dsp:txBody>
      <dsp:txXfrm>
        <a:off x="2910371" y="1555143"/>
        <a:ext cx="2232395" cy="1082518"/>
      </dsp:txXfrm>
    </dsp:sp>
    <dsp:sp modelId="{7489C0B0-D7B8-49CA-808B-2C209A2070F3}">
      <dsp:nvSpPr>
        <dsp:cNvPr id="0" name=""/>
        <dsp:cNvSpPr/>
      </dsp:nvSpPr>
      <dsp:spPr>
        <a:xfrm>
          <a:off x="5751383" y="1521464"/>
          <a:ext cx="2299753" cy="11498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Super Protetoras.</a:t>
          </a:r>
          <a:endParaRPr lang="en-US" sz="2300" kern="1200"/>
        </a:p>
      </dsp:txBody>
      <dsp:txXfrm>
        <a:off x="5785062" y="1555143"/>
        <a:ext cx="2232395" cy="1082518"/>
      </dsp:txXfrm>
    </dsp:sp>
    <dsp:sp modelId="{4D13E9AB-B23F-4C36-A823-B2FE244AB20B}">
      <dsp:nvSpPr>
        <dsp:cNvPr id="0" name=""/>
        <dsp:cNvSpPr/>
      </dsp:nvSpPr>
      <dsp:spPr>
        <a:xfrm>
          <a:off x="8626074" y="1521464"/>
          <a:ext cx="2299753" cy="11498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Clã ou Tribal </a:t>
          </a:r>
          <a:endParaRPr lang="en-US" sz="2300" kern="1200"/>
        </a:p>
      </dsp:txBody>
      <dsp:txXfrm>
        <a:off x="8659753" y="1555143"/>
        <a:ext cx="2232395" cy="1082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BD985-9920-4546-880F-5B5A07542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81800-8653-AC4E-9326-65092650749C}" type="datetimeFigureOut">
              <a:rPr lang="pt-BR"/>
              <a:pPr>
                <a:defRPr/>
              </a:pPr>
              <a:t>25/09/2025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CCFE9-4A18-9F79-3EEE-CDC5BF68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A72BC-D83E-946E-B4F2-7FC2A7A28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62374-926D-7245-B030-C6CCFE6865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55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46AA6-8C8F-4B1A-F257-3FFB5A940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86EEC-4E19-8B47-B1A8-F5545EBF419A}" type="datetimeFigureOut">
              <a:rPr lang="pt-BR"/>
              <a:pPr>
                <a:defRPr/>
              </a:pPr>
              <a:t>25/09/2025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1866E-4D17-F60B-C613-6E9D62511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59999-53F7-8790-F32E-415C34F6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D92D5-431E-9A46-9E45-72D3CE2A24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56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E4CBB-54F5-1AFB-4826-99413691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2D00-9952-C843-9C19-1C728CD2648C}" type="datetimeFigureOut">
              <a:rPr lang="pt-BR"/>
              <a:pPr>
                <a:defRPr/>
              </a:pPr>
              <a:t>25/09/2025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5602E-266D-8705-C415-42D94D2DE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73306-42B3-56F6-33EC-F79349D2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65FB-9DA3-9A46-AC01-83DD9B342F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90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8C6BF-E86A-DC1B-4B5B-16F9FFBE5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E35BE-1A9B-A146-A6D8-028C6C1A1533}" type="datetimeFigureOut">
              <a:rPr lang="pt-BR"/>
              <a:pPr>
                <a:defRPr/>
              </a:pPr>
              <a:t>25/09/2025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32F43-A10D-E0C1-3E68-EDDADB925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F40F5-1CAE-23AF-4007-167CBB2D7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20C5D-C6A9-5D42-B4ED-AE80CA1292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42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DD8C4-F7AB-D329-4E39-08EE89988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99A4D-7B38-BD46-8A02-1B70CC9A1C3D}" type="datetimeFigureOut">
              <a:rPr lang="pt-BR"/>
              <a:pPr>
                <a:defRPr/>
              </a:pPr>
              <a:t>25/09/2025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70008-BBDC-DFC2-84D9-C3DA39ED5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035B1-142F-4863-4F7A-0A73ABFA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5B8B6-3B8D-8748-9158-5D5493691E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8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7A58D6-1011-6854-490D-68EF34F5D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FFB4E-BF74-D249-9AB1-EAECEB52ABDE}" type="datetimeFigureOut">
              <a:rPr lang="pt-BR"/>
              <a:pPr>
                <a:defRPr/>
              </a:pPr>
              <a:t>25/09/2025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B71FCE-9189-52A1-2B46-009E03172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3FC1B9-A2A2-E270-7201-AA180CD6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DC992-C49B-9845-A60E-21213A7555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02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1DEF8D0-88EE-1577-FDF8-F08878734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3FEEF-C78D-EE41-98BF-3872BBF00C9C}" type="datetimeFigureOut">
              <a:rPr lang="pt-BR"/>
              <a:pPr>
                <a:defRPr/>
              </a:pPr>
              <a:t>25/09/2025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07E37E9-F97E-7424-C8DF-39B5E7040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743853F-F1C1-C025-F38A-BB380C1A6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E860-4A2B-6C42-8A59-835180F206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78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3F50DC6-0B2C-6AF8-9379-16EA1476B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360D-9F79-6945-94C9-3B1BB71FF7D8}" type="datetimeFigureOut">
              <a:rPr lang="pt-BR"/>
              <a:pPr>
                <a:defRPr/>
              </a:pPr>
              <a:t>25/09/2025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DD4BFA4-844E-643E-484E-487F849D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7B273B6-BCB6-F1D3-458D-0FA53579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835AD-1B6A-244D-8AA5-8D7C08CE3B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4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55EFFDD-461D-AD6B-6A9B-44D9057BA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F40C8-2179-E245-A472-4135678BE104}" type="datetimeFigureOut">
              <a:rPr lang="pt-BR"/>
              <a:pPr>
                <a:defRPr/>
              </a:pPr>
              <a:t>25/09/2025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EE0D68D-44CE-4522-C47A-384B5FBD5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A9CBD72-3284-C22E-E640-77584601A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1BEC-91D8-2847-B82D-206200C699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0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59617C-DAC5-07B6-589A-8F441942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4CFDB-E992-DA4C-BF90-B81498581D75}" type="datetimeFigureOut">
              <a:rPr lang="pt-BR"/>
              <a:pPr>
                <a:defRPr/>
              </a:pPr>
              <a:t>25/09/2025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E43AB6-F706-970A-C1F1-282BC0673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A6D406-0522-A705-32B9-6B3765F4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7EB32-68C1-3949-B14B-364394ADF3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28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74E59E-8009-C22A-ED07-69C27647A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29AC-C633-B44C-B852-FCB98392D7D4}" type="datetimeFigureOut">
              <a:rPr lang="pt-BR"/>
              <a:pPr>
                <a:defRPr/>
              </a:pPr>
              <a:t>25/09/2025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0220CD-69C4-F502-3A0A-9DD7BEEDD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65751F-A2B4-51F7-1374-3747154BF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DECE-0660-9344-9FD1-0AFDBE2A3F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86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83ED57E-C0C7-B188-0BCF-F3D5EA3DBA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8D90A75-2C61-207E-D863-DA552060E4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6315F-42CF-62F5-A627-C72241243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D5CC22-8C8F-674B-B7F9-628144CCEBD4}" type="datetimeFigureOut">
              <a:rPr lang="pt-BR"/>
              <a:pPr>
                <a:defRPr/>
              </a:pPr>
              <a:t>25/09/2025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074A5-B147-A728-EDBF-4B93EB471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81BDF-42BB-8014-96BC-AE0CFBDB9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5CACA8-F134-B647-8F3C-E54C7C0DE7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66" name="Rectangle 13365">
            <a:extLst>
              <a:ext uri="{FF2B5EF4-FFF2-40B4-BE49-F238E27FC236}">
                <a16:creationId xmlns:a16="http://schemas.microsoft.com/office/drawing/2014/main" id="{2CAD20A5-B9BF-4C29-B1C0-882CF36B4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5" name="Imagem 3">
            <a:extLst>
              <a:ext uri="{FF2B5EF4-FFF2-40B4-BE49-F238E27FC236}">
                <a16:creationId xmlns:a16="http://schemas.microsoft.com/office/drawing/2014/main" id="{16168C5C-9AF5-4B9C-84F9-A0CE25BAC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" r="2509"/>
          <a:stretch>
            <a:fillRect/>
          </a:stretch>
        </p:blipFill>
        <p:spPr bwMode="auto">
          <a:xfrm>
            <a:off x="20" y="1"/>
            <a:ext cx="4752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68" name="Rectangle 13367">
            <a:extLst>
              <a:ext uri="{FF2B5EF4-FFF2-40B4-BE49-F238E27FC236}">
                <a16:creationId xmlns:a16="http://schemas.microsoft.com/office/drawing/2014/main" id="{7283847B-B7B4-4D47-875A-C45ADEF4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8300" y="685800"/>
            <a:ext cx="60579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3" name="Título 1">
            <a:extLst>
              <a:ext uri="{FF2B5EF4-FFF2-40B4-BE49-F238E27FC236}">
                <a16:creationId xmlns:a16="http://schemas.microsoft.com/office/drawing/2014/main" id="{6ED8C4E4-BD64-0987-FD7F-1C93C5B392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262578" y="1259958"/>
            <a:ext cx="4253022" cy="24661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US" altLang="pt-BR" sz="3200">
                <a:solidFill>
                  <a:srgbClr val="595959"/>
                </a:solidFill>
              </a:rPr>
              <a:t>Panorama da Doença de Alzheimer no RS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39C668-7056-CB04-B677-1AE515A88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6372" y="4062038"/>
            <a:ext cx="4189228" cy="14632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200">
                <a:solidFill>
                  <a:srgbClr val="595959"/>
                </a:solidFill>
              </a:rPr>
              <a:t>Silvana Poltronieri Lamers </a:t>
            </a:r>
          </a:p>
          <a:p>
            <a:pPr indent="-2286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rgbClr val="595959"/>
                </a:solidFill>
              </a:rPr>
              <a:t>Psicanalista e Enfermeira </a:t>
            </a:r>
          </a:p>
          <a:p>
            <a:pPr indent="-2286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rgbClr val="595959"/>
                </a:solidFill>
              </a:rPr>
              <a:t>Esp. Cuidados Paliativos e Tanatologia </a:t>
            </a:r>
          </a:p>
          <a:p>
            <a:pPr indent="-2286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rgbClr val="595959"/>
                </a:solidFill>
              </a:rPr>
              <a:t>Esp. ILPIs e Inclusão Social </a:t>
            </a:r>
          </a:p>
          <a:p>
            <a:pPr indent="-2286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rgbClr val="595959"/>
                </a:solidFill>
              </a:rPr>
              <a:t>Presidente ABRAz RS </a:t>
            </a:r>
          </a:p>
          <a:p>
            <a:pPr indent="-2286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2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2CAD20A5-B9BF-4C29-B1C0-882CF36B4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enhuma descrição de foto disponível.">
            <a:extLst>
              <a:ext uri="{FF2B5EF4-FFF2-40B4-BE49-F238E27FC236}">
                <a16:creationId xmlns:a16="http://schemas.microsoft.com/office/drawing/2014/main" id="{ECD21E99-B0F5-7A73-D4BA-6735235F4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8832"/>
          <a:stretch>
            <a:fillRect/>
          </a:stretch>
        </p:blipFill>
        <p:spPr bwMode="auto">
          <a:xfrm>
            <a:off x="20" y="1"/>
            <a:ext cx="4752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7283847B-B7B4-4D47-875A-C45ADEF4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8300" y="685800"/>
            <a:ext cx="60579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2B05B3-38B3-865B-418E-5728FE822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2578" y="1259958"/>
            <a:ext cx="4253022" cy="24661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eaLnBrk="1" hangingPunct="1"/>
            <a:r>
              <a:rPr lang="en-US" sz="3200">
                <a:solidFill>
                  <a:srgbClr val="595959"/>
                </a:solidFill>
              </a:rPr>
              <a:t>Muito</a:t>
            </a:r>
            <a:r>
              <a:rPr lang="en-US" sz="3200" dirty="0">
                <a:solidFill>
                  <a:srgbClr val="595959"/>
                </a:solidFill>
              </a:rPr>
              <a:t> </a:t>
            </a:r>
            <a:r>
              <a:rPr lang="en-US" sz="3200">
                <a:solidFill>
                  <a:srgbClr val="595959"/>
                </a:solidFill>
              </a:rPr>
              <a:t>Obrigada</a:t>
            </a:r>
            <a:r>
              <a:rPr lang="en-US" sz="3200" dirty="0">
                <a:solidFill>
                  <a:srgbClr val="59595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893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64" name="Rectangle 14363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66" name="Freeform: Shape 14365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337" name="Título 1">
            <a:extLst>
              <a:ext uri="{FF2B5EF4-FFF2-40B4-BE49-F238E27FC236}">
                <a16:creationId xmlns:a16="http://schemas.microsoft.com/office/drawing/2014/main" id="{B59289CB-EBBF-B86E-196D-E49BCCED6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/>
              <a:t>Dados no Estado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7C7857-271A-C92E-3F76-99AA765BE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1600"/>
              <a:t>200 mil famílias com diagnóstico Demencial no Estado do RS;</a:t>
            </a:r>
          </a:p>
          <a:p>
            <a:pPr eaLnBrk="1" hangingPunct="1"/>
            <a:r>
              <a:rPr lang="pt-BR" altLang="pt-BR" sz="1600"/>
              <a:t>Custo com demências no estado 4 bilhões de reais;</a:t>
            </a:r>
          </a:p>
          <a:p>
            <a:pPr eaLnBrk="1" hangingPunct="1"/>
            <a:r>
              <a:rPr lang="pt-BR" altLang="pt-BR" sz="1600"/>
              <a:t>2050 aumento de 200% no numero de pessoas com demência no Brasil. </a:t>
            </a:r>
          </a:p>
          <a:p>
            <a:pPr eaLnBrk="1" hangingPunct="1"/>
            <a:r>
              <a:rPr lang="pt-BR" altLang="pt-BR" sz="1600"/>
              <a:t>Ações de fiscalização em ILPIs aumentaram, mas no houveram contrapartidas. </a:t>
            </a:r>
          </a:p>
          <a:p>
            <a:pPr eaLnBrk="1" hangingPunct="1"/>
            <a:r>
              <a:rPr lang="pt-BR" altLang="pt-BR" sz="1600"/>
              <a:t>Estado do RS em consolidação o Plano de Demência mas....</a:t>
            </a:r>
          </a:p>
          <a:p>
            <a:pPr eaLnBrk="1" hangingPunct="1"/>
            <a:endParaRPr lang="pt-BR" altLang="pt-BR" sz="1600"/>
          </a:p>
          <a:p>
            <a:pPr eaLnBrk="1" hangingPunct="1"/>
            <a:r>
              <a:rPr lang="pt-BR" altLang="pt-BR" sz="1600"/>
              <a:t>Ele só acontecerá com ação de TODOS nós. </a:t>
            </a:r>
          </a:p>
          <a:p>
            <a:pPr eaLnBrk="1" hangingPunct="1"/>
            <a:endParaRPr lang="pt-BR" altLang="pt-BR" sz="1600"/>
          </a:p>
        </p:txBody>
      </p:sp>
      <p:pic>
        <p:nvPicPr>
          <p:cNvPr id="1026" name="Picture 2" descr="Plano Estadual de Cuidado Integral em Demências">
            <a:extLst>
              <a:ext uri="{FF2B5EF4-FFF2-40B4-BE49-F238E27FC236}">
                <a16:creationId xmlns:a16="http://schemas.microsoft.com/office/drawing/2014/main" id="{4FBFFE02-38D8-1339-2EB0-50E9D90C3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7" b="27"/>
          <a:stretch>
            <a:fillRect/>
          </a:stretch>
        </p:blipFill>
        <p:spPr bwMode="auto">
          <a:xfrm>
            <a:off x="6880610" y="1154049"/>
            <a:ext cx="4737650" cy="457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5" name="Rectangle 15374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377" name="Rectangle 15376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79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1" name="Título 1">
            <a:extLst>
              <a:ext uri="{FF2B5EF4-FFF2-40B4-BE49-F238E27FC236}">
                <a16:creationId xmlns:a16="http://schemas.microsoft.com/office/drawing/2014/main" id="{2DABD65F-604E-BC0C-6312-8260EB98D1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0742" y="1124988"/>
            <a:ext cx="44259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US" altLang="pt-BR" sz="5100"/>
              <a:t>Momento que vivemos?</a:t>
            </a:r>
            <a:br>
              <a:rPr lang="en-US" altLang="pt-BR" sz="5100"/>
            </a:br>
            <a:endParaRPr lang="en-US" altLang="pt-BR" sz="5100"/>
          </a:p>
        </p:txBody>
      </p:sp>
      <p:pic>
        <p:nvPicPr>
          <p:cNvPr id="2050" name="Picture 2" descr="Disque 100”: Violência contra os idosos – Dos crimes e das penas | Jusbrasil">
            <a:extLst>
              <a:ext uri="{FF2B5EF4-FFF2-40B4-BE49-F238E27FC236}">
                <a16:creationId xmlns:a16="http://schemas.microsoft.com/office/drawing/2014/main" id="{C67B17A3-DBB2-21FA-DF9F-4E1D8FF3F8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8" b="6148"/>
          <a:stretch>
            <a:fillRect/>
          </a:stretch>
        </p:blipFill>
        <p:spPr bwMode="auto"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81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83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23" name="Rectangle 16422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25" name="Rectangle 16424">
            <a:extLst>
              <a:ext uri="{FF2B5EF4-FFF2-40B4-BE49-F238E27FC236}">
                <a16:creationId xmlns:a16="http://schemas.microsoft.com/office/drawing/2014/main" id="{6121B454-D9CC-4D9A-BB90-D0243B527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427" name="Picture 16426">
            <a:extLst>
              <a:ext uri="{FF2B5EF4-FFF2-40B4-BE49-F238E27FC236}">
                <a16:creationId xmlns:a16="http://schemas.microsoft.com/office/drawing/2014/main" id="{BF79C704-FD27-4BBA-A751-4A80EDB17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6429" name="Rectangle 16428">
            <a:extLst>
              <a:ext uri="{FF2B5EF4-FFF2-40B4-BE49-F238E27FC236}">
                <a16:creationId xmlns:a16="http://schemas.microsoft.com/office/drawing/2014/main" id="{1A8FFABF-F1A6-4C80-A0A6-29F3162FE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31" name="Rectangle 16430">
            <a:extLst>
              <a:ext uri="{FF2B5EF4-FFF2-40B4-BE49-F238E27FC236}">
                <a16:creationId xmlns:a16="http://schemas.microsoft.com/office/drawing/2014/main" id="{D156AB4D-50E1-494A-A1FF-2E40CFD54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180" y="707900"/>
            <a:ext cx="11185930" cy="5400168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385" name="Título 1">
            <a:extLst>
              <a:ext uri="{FF2B5EF4-FFF2-40B4-BE49-F238E27FC236}">
                <a16:creationId xmlns:a16="http://schemas.microsoft.com/office/drawing/2014/main" id="{A0CB2B59-9BAD-482A-5848-9F97C6EE8E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1966" y="1109994"/>
            <a:ext cx="4582205" cy="4633619"/>
          </a:xfrm>
        </p:spPr>
        <p:txBody>
          <a:bodyPr anchor="t">
            <a:normAutofit/>
          </a:bodyPr>
          <a:lstStyle/>
          <a:p>
            <a:pPr eaLnBrk="1" hangingPunct="1"/>
            <a:r>
              <a:rPr lang="pt-BR" altLang="pt-BR" sz="4800"/>
              <a:t>Nossa Missão no RS mais de 20 anos 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43B7E4D-0E5B-94C3-475B-CD3186CFE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148" y="1509551"/>
            <a:ext cx="5327507" cy="1764304"/>
          </a:xfrm>
          <a:prstGeom prst="rect">
            <a:avLst/>
          </a:prstGeom>
        </p:spPr>
      </p:pic>
      <p:sp>
        <p:nvSpPr>
          <p:cNvPr id="16386" name="Espaço Reservado para Conteúdo 2">
            <a:extLst>
              <a:ext uri="{FF2B5EF4-FFF2-40B4-BE49-F238E27FC236}">
                <a16:creationId xmlns:a16="http://schemas.microsoft.com/office/drawing/2014/main" id="{C9FE19EC-A7BE-1A28-D596-67EDC202E3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89148" y="4051039"/>
            <a:ext cx="5327505" cy="184327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pt-BR" altLang="pt-BR" sz="1800"/>
              <a:t>Acolher </a:t>
            </a:r>
          </a:p>
          <a:p>
            <a:pPr eaLnBrk="1" hangingPunct="1"/>
            <a:r>
              <a:rPr lang="pt-BR" altLang="pt-BR" sz="1800"/>
              <a:t>Combater o Estigma</a:t>
            </a:r>
          </a:p>
          <a:p>
            <a:pPr eaLnBrk="1" hangingPunct="1"/>
            <a:r>
              <a:rPr lang="pt-BR" altLang="pt-BR" sz="1800"/>
              <a:t>Politicas Públicas </a:t>
            </a:r>
          </a:p>
          <a:p>
            <a:pPr eaLnBrk="1" hangingPunct="1"/>
            <a:r>
              <a:rPr lang="pt-BR" altLang="pt-BR" sz="1800"/>
              <a:t>Combate a violência </a:t>
            </a:r>
          </a:p>
          <a:p>
            <a:pPr eaLnBrk="1" hangingPunct="1"/>
            <a:r>
              <a:rPr lang="pt-BR" altLang="pt-BR" sz="1800"/>
              <a:t>Incentivo  a pesquisa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9" name="Rectangle 17438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09" name="Título 1">
            <a:extLst>
              <a:ext uri="{FF2B5EF4-FFF2-40B4-BE49-F238E27FC236}">
                <a16:creationId xmlns:a16="http://schemas.microsoft.com/office/drawing/2014/main" id="{6DED33D1-7A66-08C8-5101-92408DBF08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/>
              <a:t>Onde estamos no RS </a:t>
            </a:r>
          </a:p>
        </p:txBody>
      </p:sp>
      <p:graphicFrame>
        <p:nvGraphicFramePr>
          <p:cNvPr id="17412" name="Espaço Reservado para Conteúdo 2">
            <a:extLst>
              <a:ext uri="{FF2B5EF4-FFF2-40B4-BE49-F238E27FC236}">
                <a16:creationId xmlns:a16="http://schemas.microsoft.com/office/drawing/2014/main" id="{B374FD2B-8999-28AE-B8DD-9E454B0FAC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5474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5" name="Rectangle 1845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3" name="Título 1">
            <a:extLst>
              <a:ext uri="{FF2B5EF4-FFF2-40B4-BE49-F238E27FC236}">
                <a16:creationId xmlns:a16="http://schemas.microsoft.com/office/drawing/2014/main" id="{FD7FBB7C-2968-7B7F-520E-B8EC3400E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/>
              <a:t>Onde queremos chegar até 2026? </a:t>
            </a:r>
          </a:p>
        </p:txBody>
      </p:sp>
      <p:graphicFrame>
        <p:nvGraphicFramePr>
          <p:cNvPr id="18436" name="Espaço Reservado para Conteúdo 2">
            <a:extLst>
              <a:ext uri="{FF2B5EF4-FFF2-40B4-BE49-F238E27FC236}">
                <a16:creationId xmlns:a16="http://schemas.microsoft.com/office/drawing/2014/main" id="{6A4BD148-43D7-F498-3FCD-BB5EBD1C40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7625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9" name="Rectangle 1946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7" name="Título 1">
            <a:extLst>
              <a:ext uri="{FF2B5EF4-FFF2-40B4-BE49-F238E27FC236}">
                <a16:creationId xmlns:a16="http://schemas.microsoft.com/office/drawing/2014/main" id="{1F6BC0A4-D474-9723-1F19-70B1D8D5E2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altLang="pt-BR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Guardiões de Memórias </a:t>
            </a:r>
          </a:p>
        </p:txBody>
      </p:sp>
      <p:sp>
        <p:nvSpPr>
          <p:cNvPr id="19471" name="Rectangle 1947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73" name="Rectangle 1947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Porque valorizar a memória pessoal em residenciais para idosos - Cora  Premium">
            <a:extLst>
              <a:ext uri="{FF2B5EF4-FFF2-40B4-BE49-F238E27FC236}">
                <a16:creationId xmlns:a16="http://schemas.microsoft.com/office/drawing/2014/main" id="{DBF786D4-41B8-38DD-826A-2F517C4B82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"/>
          <a:stretch>
            <a:fillRect/>
          </a:stretch>
        </p:blipFill>
        <p:spPr bwMode="auto">
          <a:xfrm>
            <a:off x="545238" y="910924"/>
            <a:ext cx="7608304" cy="510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5" name="Rectangle 1947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3589AC-CAFD-D7F6-B7C3-5387E494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Tipos de Famílias no Contexto de Cuidados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4526426-F887-4BBB-498D-ED126FF159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64415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3328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E8F196-88F6-DF02-F41D-E0022514D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pt-BR" sz="4800"/>
              <a:t>Nesta Reflexão 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D76EDD-22BD-4718-D460-271B0FC61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000"/>
              <a:t>Ninguém tem maior amor que aquele que dá a vida aos seus Amigos. </a:t>
            </a:r>
          </a:p>
          <a:p>
            <a:endParaRPr lang="pt-BR" sz="2000"/>
          </a:p>
          <a:p>
            <a:r>
              <a:rPr lang="pt-BR" sz="2000"/>
              <a:t>João 15:13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17D6963-DA80-FEE0-7A94-92C5B57C82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515" b="1"/>
          <a:stretch>
            <a:fillRect/>
          </a:stretch>
        </p:blipFill>
        <p:spPr>
          <a:xfrm>
            <a:off x="6388656" y="2484255"/>
            <a:ext cx="4196028" cy="3714244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Foto De Jesus Cristo 8x10 Arte Cristã 7">
            <a:extLst>
              <a:ext uri="{FF2B5EF4-FFF2-40B4-BE49-F238E27FC236}">
                <a16:creationId xmlns:a16="http://schemas.microsoft.com/office/drawing/2014/main" id="{138E1E09-652B-0749-F734-8B459475BE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33818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198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Times New Roman</vt:lpstr>
      <vt:lpstr>Tema do Office</vt:lpstr>
      <vt:lpstr>Panorama da Doença de Alzheimer no RS </vt:lpstr>
      <vt:lpstr>Dados no Estado </vt:lpstr>
      <vt:lpstr>Momento que vivemos? </vt:lpstr>
      <vt:lpstr>Nossa Missão no RS mais de 20 anos  </vt:lpstr>
      <vt:lpstr>Onde estamos no RS </vt:lpstr>
      <vt:lpstr>Onde queremos chegar até 2026? </vt:lpstr>
      <vt:lpstr>Guardiões de Memórias </vt:lpstr>
      <vt:lpstr>Tipos de Famílias no Contexto de Cuidados</vt:lpstr>
      <vt:lpstr>Nesta Reflexão </vt:lpstr>
      <vt:lpstr>Muito Obrigada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RAFAEL LAZZARON LAMERS</dc:creator>
  <cp:lastModifiedBy>Rafael Lamers</cp:lastModifiedBy>
  <cp:revision>7</cp:revision>
  <dcterms:created xsi:type="dcterms:W3CDTF">2025-09-13T02:05:09Z</dcterms:created>
  <dcterms:modified xsi:type="dcterms:W3CDTF">2025-09-25T11:04:20Z</dcterms:modified>
</cp:coreProperties>
</file>