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60" r:id="rId4"/>
    <p:sldId id="265" r:id="rId5"/>
    <p:sldId id="274" r:id="rId6"/>
    <p:sldId id="258" r:id="rId7"/>
    <p:sldId id="266" r:id="rId8"/>
    <p:sldId id="261" r:id="rId9"/>
    <p:sldId id="272" r:id="rId10"/>
    <p:sldId id="273" r:id="rId11"/>
    <p:sldId id="264" r:id="rId12"/>
    <p:sldId id="267" r:id="rId13"/>
    <p:sldId id="268" r:id="rId14"/>
    <p:sldId id="269" r:id="rId15"/>
    <p:sldId id="270" r:id="rId16"/>
    <p:sldId id="271" r:id="rId17"/>
    <p:sldId id="263" r:id="rId18"/>
  </p:sldIdLst>
  <p:sldSz cx="9144000" cy="5143500" type="screen16x9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howGuides="1">
      <p:cViewPr varScale="1">
        <p:scale>
          <a:sx n="150" d="100"/>
          <a:sy n="150" d="100"/>
        </p:scale>
        <p:origin x="-420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225A6E7-4721-4BD7-8A12-BE6CA6C576A6}" type="doc">
      <dgm:prSet loTypeId="urn:microsoft.com/office/officeart/2005/8/layout/hierarchy3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pt-BR"/>
        </a:p>
      </dgm:t>
    </dgm:pt>
    <dgm:pt modelId="{365693A8-3AE4-4C49-8159-7B39BE694A6A}">
      <dgm:prSet phldrT="[Texto]"/>
      <dgm:spPr/>
      <dgm:t>
        <a:bodyPr/>
        <a:lstStyle/>
        <a:p>
          <a:r>
            <a:rPr lang="pt-BR" dirty="0" smtClean="0"/>
            <a:t>Fatores predisponentes</a:t>
          </a:r>
          <a:endParaRPr lang="pt-BR" dirty="0"/>
        </a:p>
      </dgm:t>
    </dgm:pt>
    <dgm:pt modelId="{9064E47B-7BD8-4749-876B-9138B090FF4E}" type="parTrans" cxnId="{5D7ED202-EB26-4A53-9A6F-0514CA3132C5}">
      <dgm:prSet/>
      <dgm:spPr/>
      <dgm:t>
        <a:bodyPr/>
        <a:lstStyle/>
        <a:p>
          <a:endParaRPr lang="pt-BR"/>
        </a:p>
      </dgm:t>
    </dgm:pt>
    <dgm:pt modelId="{7E2D35F5-0604-4523-B1DF-8303E6EC9A99}" type="sibTrans" cxnId="{5D7ED202-EB26-4A53-9A6F-0514CA3132C5}">
      <dgm:prSet/>
      <dgm:spPr/>
      <dgm:t>
        <a:bodyPr/>
        <a:lstStyle/>
        <a:p>
          <a:endParaRPr lang="pt-BR"/>
        </a:p>
      </dgm:t>
    </dgm:pt>
    <dgm:pt modelId="{9E3713F8-72F6-439F-ABB4-E1D96072C5DC}">
      <dgm:prSet phldrT="[Texto]"/>
      <dgm:spPr/>
      <dgm:t>
        <a:bodyPr/>
        <a:lstStyle/>
        <a:p>
          <a:r>
            <a:rPr lang="pt-BR" dirty="0" smtClean="0"/>
            <a:t>Fatores de risco</a:t>
          </a:r>
          <a:endParaRPr lang="pt-BR" dirty="0"/>
        </a:p>
      </dgm:t>
    </dgm:pt>
    <dgm:pt modelId="{AAEF3ED4-92F8-4F3F-A7FC-C325895A8DF8}" type="parTrans" cxnId="{3F8FBDA5-670C-4A26-8103-739ACC989DEB}">
      <dgm:prSet/>
      <dgm:spPr/>
      <dgm:t>
        <a:bodyPr/>
        <a:lstStyle/>
        <a:p>
          <a:endParaRPr lang="pt-BR"/>
        </a:p>
      </dgm:t>
    </dgm:pt>
    <dgm:pt modelId="{F8D0E85D-5AF0-4A44-9C88-1188D5011874}" type="sibTrans" cxnId="{3F8FBDA5-670C-4A26-8103-739ACC989DEB}">
      <dgm:prSet/>
      <dgm:spPr/>
      <dgm:t>
        <a:bodyPr/>
        <a:lstStyle/>
        <a:p>
          <a:endParaRPr lang="pt-BR"/>
        </a:p>
      </dgm:t>
    </dgm:pt>
    <dgm:pt modelId="{962974D5-E387-48C2-8C4E-E2501551A6F7}">
      <dgm:prSet phldrT="[Texto]"/>
      <dgm:spPr/>
      <dgm:t>
        <a:bodyPr/>
        <a:lstStyle/>
        <a:p>
          <a:r>
            <a:rPr lang="pt-BR" dirty="0" smtClean="0"/>
            <a:t>Fatores precipitantes</a:t>
          </a:r>
          <a:endParaRPr lang="pt-BR" dirty="0"/>
        </a:p>
      </dgm:t>
    </dgm:pt>
    <dgm:pt modelId="{7EF83710-57CA-4B4D-B70B-BB59C13727F7}" type="parTrans" cxnId="{122D5F2B-29B8-483F-B583-380E7F0501BD}">
      <dgm:prSet/>
      <dgm:spPr/>
      <dgm:t>
        <a:bodyPr/>
        <a:lstStyle/>
        <a:p>
          <a:endParaRPr lang="pt-BR"/>
        </a:p>
      </dgm:t>
    </dgm:pt>
    <dgm:pt modelId="{A900230A-09D9-4C42-A475-A751985DCC2E}" type="sibTrans" cxnId="{122D5F2B-29B8-483F-B583-380E7F0501BD}">
      <dgm:prSet/>
      <dgm:spPr/>
      <dgm:t>
        <a:bodyPr/>
        <a:lstStyle/>
        <a:p>
          <a:endParaRPr lang="pt-BR"/>
        </a:p>
      </dgm:t>
    </dgm:pt>
    <dgm:pt modelId="{A55B0F77-A8E2-4CE2-995B-8D28192CB792}">
      <dgm:prSet phldrT="[Texto]"/>
      <dgm:spPr/>
      <dgm:t>
        <a:bodyPr/>
        <a:lstStyle/>
        <a:p>
          <a:r>
            <a:rPr lang="pt-BR" b="1" dirty="0" smtClean="0"/>
            <a:t>Comportamento suicida</a:t>
          </a:r>
          <a:endParaRPr lang="pt-BR" b="1" dirty="0"/>
        </a:p>
      </dgm:t>
    </dgm:pt>
    <dgm:pt modelId="{340E41C8-0C02-4953-8033-5E4712B9922D}" type="parTrans" cxnId="{886594E0-76A0-4535-851C-E8C27018DFB5}">
      <dgm:prSet/>
      <dgm:spPr/>
      <dgm:t>
        <a:bodyPr/>
        <a:lstStyle/>
        <a:p>
          <a:endParaRPr lang="pt-BR"/>
        </a:p>
      </dgm:t>
    </dgm:pt>
    <dgm:pt modelId="{6808859A-BCB3-4637-8EC3-0FAFC76EB549}" type="sibTrans" cxnId="{886594E0-76A0-4535-851C-E8C27018DFB5}">
      <dgm:prSet/>
      <dgm:spPr/>
      <dgm:t>
        <a:bodyPr/>
        <a:lstStyle/>
        <a:p>
          <a:endParaRPr lang="pt-BR"/>
        </a:p>
      </dgm:t>
    </dgm:pt>
    <dgm:pt modelId="{032C194D-C0E6-43D1-8916-5876F609C5FF}">
      <dgm:prSet phldrT="[Texto]"/>
      <dgm:spPr>
        <a:effectLst>
          <a:outerShdw blurRad="50800" dist="38100" dir="8100000" algn="tr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pt-BR" dirty="0" smtClean="0"/>
            <a:t>Fatores genéticos </a:t>
          </a:r>
          <a:endParaRPr lang="pt-BR" dirty="0"/>
        </a:p>
      </dgm:t>
    </dgm:pt>
    <dgm:pt modelId="{A66D2B05-D607-4306-9DC3-26EE33D8A53C}" type="parTrans" cxnId="{FD7FBA1C-FBF1-4427-9154-A2308B886053}">
      <dgm:prSet/>
      <dgm:spPr/>
      <dgm:t>
        <a:bodyPr/>
        <a:lstStyle/>
        <a:p>
          <a:endParaRPr lang="pt-BR"/>
        </a:p>
      </dgm:t>
    </dgm:pt>
    <dgm:pt modelId="{31221BDE-E75C-4F3D-91FF-996A0167A239}" type="sibTrans" cxnId="{FD7FBA1C-FBF1-4427-9154-A2308B886053}">
      <dgm:prSet/>
      <dgm:spPr/>
      <dgm:t>
        <a:bodyPr/>
        <a:lstStyle/>
        <a:p>
          <a:endParaRPr lang="pt-BR"/>
        </a:p>
      </dgm:t>
    </dgm:pt>
    <dgm:pt modelId="{4D79F0F2-AAC5-42DA-8D78-A3398410839C}">
      <dgm:prSet phldrT="[Texto]"/>
      <dgm:spPr>
        <a:effectLst>
          <a:outerShdw blurRad="50800" dist="38100" dir="8100000" algn="tr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pt-BR" dirty="0" smtClean="0"/>
            <a:t>Fatores biológicos</a:t>
          </a:r>
          <a:endParaRPr lang="pt-BR" dirty="0"/>
        </a:p>
      </dgm:t>
    </dgm:pt>
    <dgm:pt modelId="{5D315E2B-8982-456D-8811-C8CBE07098F3}" type="parTrans" cxnId="{1CB2C756-D64E-40CB-AA9E-036861DC052B}">
      <dgm:prSet/>
      <dgm:spPr/>
      <dgm:t>
        <a:bodyPr/>
        <a:lstStyle/>
        <a:p>
          <a:endParaRPr lang="pt-BR"/>
        </a:p>
      </dgm:t>
    </dgm:pt>
    <dgm:pt modelId="{8F968DBB-2CEC-46CE-AD8A-E5C55E471B47}" type="sibTrans" cxnId="{1CB2C756-D64E-40CB-AA9E-036861DC052B}">
      <dgm:prSet/>
      <dgm:spPr/>
      <dgm:t>
        <a:bodyPr/>
        <a:lstStyle/>
        <a:p>
          <a:endParaRPr lang="pt-BR"/>
        </a:p>
      </dgm:t>
    </dgm:pt>
    <dgm:pt modelId="{0461387B-4317-4AF6-BE53-B8CC487F55B8}">
      <dgm:prSet phldrT="[Texto]"/>
      <dgm:spPr>
        <a:effectLst>
          <a:outerShdw blurRad="50800" dist="38100" dir="8100000" algn="tr" rotWithShape="0">
            <a:prstClr val="black">
              <a:alpha val="40000"/>
            </a:prstClr>
          </a:outerShdw>
        </a:effectLst>
      </dgm:spPr>
      <dgm:t>
        <a:bodyPr/>
        <a:lstStyle/>
        <a:p>
          <a:pPr algn="ctr"/>
          <a:r>
            <a:rPr lang="pt-BR" dirty="0" smtClean="0"/>
            <a:t>Traços de personalidade</a:t>
          </a:r>
          <a:endParaRPr lang="pt-BR" dirty="0"/>
        </a:p>
      </dgm:t>
    </dgm:pt>
    <dgm:pt modelId="{CBDED6B3-F323-42AF-B06E-185B5F3F5972}" type="parTrans" cxnId="{D7BA0A50-4A6D-4876-ADB4-3175FFB04C65}">
      <dgm:prSet/>
      <dgm:spPr/>
      <dgm:t>
        <a:bodyPr/>
        <a:lstStyle/>
        <a:p>
          <a:endParaRPr lang="pt-BR"/>
        </a:p>
      </dgm:t>
    </dgm:pt>
    <dgm:pt modelId="{2618120F-082C-40BA-8A02-A78C08995150}" type="sibTrans" cxnId="{D7BA0A50-4A6D-4876-ADB4-3175FFB04C65}">
      <dgm:prSet/>
      <dgm:spPr/>
      <dgm:t>
        <a:bodyPr/>
        <a:lstStyle/>
        <a:p>
          <a:endParaRPr lang="pt-BR"/>
        </a:p>
      </dgm:t>
    </dgm:pt>
    <dgm:pt modelId="{2A8FBAAB-C3D1-4014-BECC-9B72B3585009}">
      <dgm:prSet phldrT="[Texto]"/>
      <dgm:spPr>
        <a:effectLst>
          <a:outerShdw blurRad="50800" dist="38100" dir="8100000" algn="tr" rotWithShape="0">
            <a:prstClr val="black">
              <a:alpha val="40000"/>
            </a:prstClr>
          </a:outerShdw>
        </a:effectLst>
      </dgm:spPr>
      <dgm:t>
        <a:bodyPr/>
        <a:lstStyle/>
        <a:p>
          <a:pPr algn="ctr"/>
          <a:r>
            <a:rPr lang="pt-BR" b="1" dirty="0" smtClean="0"/>
            <a:t>Impulsividade</a:t>
          </a:r>
          <a:endParaRPr lang="pt-BR" b="1" dirty="0"/>
        </a:p>
      </dgm:t>
    </dgm:pt>
    <dgm:pt modelId="{29FD8C68-6C61-4629-82E0-67DE94C737B5}" type="parTrans" cxnId="{D1C3B403-166F-42DB-BAD7-48C70CA9F663}">
      <dgm:prSet/>
      <dgm:spPr/>
      <dgm:t>
        <a:bodyPr/>
        <a:lstStyle/>
        <a:p>
          <a:endParaRPr lang="pt-BR"/>
        </a:p>
      </dgm:t>
    </dgm:pt>
    <dgm:pt modelId="{1B982A44-CF96-4D36-A54D-54E8974493FF}" type="sibTrans" cxnId="{D1C3B403-166F-42DB-BAD7-48C70CA9F663}">
      <dgm:prSet/>
      <dgm:spPr/>
      <dgm:t>
        <a:bodyPr/>
        <a:lstStyle/>
        <a:p>
          <a:endParaRPr lang="pt-BR"/>
        </a:p>
      </dgm:t>
    </dgm:pt>
    <dgm:pt modelId="{389372C3-8F06-44F0-90B1-E0DC6C27BAAF}">
      <dgm:prSet phldrT="[Texto]"/>
      <dgm:spPr>
        <a:effectLst>
          <a:outerShdw blurRad="50800" dist="38100" dir="8100000" algn="tr" rotWithShape="0">
            <a:prstClr val="black">
              <a:alpha val="40000"/>
            </a:prstClr>
          </a:outerShdw>
        </a:effectLst>
      </dgm:spPr>
      <dgm:t>
        <a:bodyPr/>
        <a:lstStyle/>
        <a:p>
          <a:pPr algn="ctr"/>
          <a:r>
            <a:rPr lang="pt-BR" dirty="0" smtClean="0"/>
            <a:t>História familiar</a:t>
          </a:r>
          <a:endParaRPr lang="pt-BR" dirty="0"/>
        </a:p>
      </dgm:t>
    </dgm:pt>
    <dgm:pt modelId="{AFE1B043-F846-48E3-B7BF-5E27E1C5B22C}" type="parTrans" cxnId="{BF775BE4-7D0C-462C-AE8A-BE1477B355D3}">
      <dgm:prSet/>
      <dgm:spPr/>
      <dgm:t>
        <a:bodyPr/>
        <a:lstStyle/>
        <a:p>
          <a:endParaRPr lang="pt-BR"/>
        </a:p>
      </dgm:t>
    </dgm:pt>
    <dgm:pt modelId="{66B752E0-EC1C-40D1-96ED-8B7EDB8B836F}" type="sibTrans" cxnId="{BF775BE4-7D0C-462C-AE8A-BE1477B355D3}">
      <dgm:prSet/>
      <dgm:spPr/>
      <dgm:t>
        <a:bodyPr/>
        <a:lstStyle/>
        <a:p>
          <a:endParaRPr lang="pt-BR"/>
        </a:p>
      </dgm:t>
    </dgm:pt>
    <dgm:pt modelId="{DED32D9A-FF6C-4B6E-B7BA-6E50EE61BBAB}">
      <dgm:prSet phldrT="[Texto]"/>
      <dgm:spPr>
        <a:effectLst>
          <a:outerShdw blurRad="50800" dist="38100" dir="8100000" algn="tr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pt-BR" dirty="0" smtClean="0"/>
            <a:t>Transtornos mentais</a:t>
          </a:r>
          <a:endParaRPr lang="pt-BR" dirty="0"/>
        </a:p>
      </dgm:t>
    </dgm:pt>
    <dgm:pt modelId="{BEB8ABFD-C5AB-4FDA-BCA4-F5462D428AAD}" type="parTrans" cxnId="{0E783321-DB74-4132-87C8-E4D4431DB401}">
      <dgm:prSet/>
      <dgm:spPr/>
      <dgm:t>
        <a:bodyPr/>
        <a:lstStyle/>
        <a:p>
          <a:endParaRPr lang="pt-BR"/>
        </a:p>
      </dgm:t>
    </dgm:pt>
    <dgm:pt modelId="{DE147279-7DC4-4374-97AB-8B9B98966E81}" type="sibTrans" cxnId="{0E783321-DB74-4132-87C8-E4D4431DB401}">
      <dgm:prSet/>
      <dgm:spPr/>
      <dgm:t>
        <a:bodyPr/>
        <a:lstStyle/>
        <a:p>
          <a:endParaRPr lang="pt-BR"/>
        </a:p>
      </dgm:t>
    </dgm:pt>
    <dgm:pt modelId="{40536679-ADCD-4950-A374-C229185EECA5}">
      <dgm:prSet phldrT="[Texto]"/>
      <dgm:spPr>
        <a:effectLst>
          <a:outerShdw blurRad="50800" dist="38100" dir="8100000" algn="tr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pt-BR" dirty="0" smtClean="0"/>
            <a:t>Eventos estressores de vida</a:t>
          </a:r>
          <a:endParaRPr lang="pt-BR" dirty="0"/>
        </a:p>
      </dgm:t>
    </dgm:pt>
    <dgm:pt modelId="{4FB8664D-500F-4990-8B21-D64E9A13571E}" type="parTrans" cxnId="{39EA39EF-2CA5-45D3-A92F-64C3D8DB9669}">
      <dgm:prSet/>
      <dgm:spPr/>
      <dgm:t>
        <a:bodyPr/>
        <a:lstStyle/>
        <a:p>
          <a:endParaRPr lang="pt-BR"/>
        </a:p>
      </dgm:t>
    </dgm:pt>
    <dgm:pt modelId="{12E9A042-F767-48D8-860F-0A2FFA3C8D5E}" type="sibTrans" cxnId="{39EA39EF-2CA5-45D3-A92F-64C3D8DB9669}">
      <dgm:prSet/>
      <dgm:spPr/>
      <dgm:t>
        <a:bodyPr/>
        <a:lstStyle/>
        <a:p>
          <a:endParaRPr lang="pt-BR"/>
        </a:p>
      </dgm:t>
    </dgm:pt>
    <dgm:pt modelId="{CCA7B4D3-3E94-4CF7-B1DE-C73329692633}">
      <dgm:prSet phldrT="[Texto]"/>
      <dgm:spPr>
        <a:effectLst>
          <a:outerShdw blurRad="50800" dist="38100" dir="8100000" algn="tr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pt-BR" dirty="0" smtClean="0"/>
            <a:t>Falta de suporte social / vínculos frágeis</a:t>
          </a:r>
          <a:endParaRPr lang="pt-BR" dirty="0"/>
        </a:p>
      </dgm:t>
    </dgm:pt>
    <dgm:pt modelId="{CC50F3B5-B6B1-4177-BEDC-F5E61237CBF2}" type="parTrans" cxnId="{B6AE9B86-0C2E-4952-95FA-CE740FF95595}">
      <dgm:prSet/>
      <dgm:spPr/>
      <dgm:t>
        <a:bodyPr/>
        <a:lstStyle/>
        <a:p>
          <a:endParaRPr lang="pt-BR"/>
        </a:p>
      </dgm:t>
    </dgm:pt>
    <dgm:pt modelId="{45346082-A7AF-4DCC-B7EA-A91706F6153C}" type="sibTrans" cxnId="{B6AE9B86-0C2E-4952-95FA-CE740FF95595}">
      <dgm:prSet/>
      <dgm:spPr/>
      <dgm:t>
        <a:bodyPr/>
        <a:lstStyle/>
        <a:p>
          <a:endParaRPr lang="pt-BR"/>
        </a:p>
      </dgm:t>
    </dgm:pt>
    <dgm:pt modelId="{9EE88C0B-4AE6-443F-AD57-657E4DEF81DE}">
      <dgm:prSet phldrT="[Texto]"/>
      <dgm:spPr>
        <a:effectLst>
          <a:outerShdw blurRad="50800" dist="38100" dir="8100000" algn="tr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pt-BR" b="1" dirty="0" smtClean="0"/>
            <a:t>Tentativa prévia</a:t>
          </a:r>
          <a:endParaRPr lang="pt-BR" b="1" dirty="0"/>
        </a:p>
      </dgm:t>
    </dgm:pt>
    <dgm:pt modelId="{3F8EFEB9-E9AD-420C-B06D-89BF090C4108}" type="parTrans" cxnId="{6540B1A8-1DB9-4EFD-9E39-6D18A53B946B}">
      <dgm:prSet/>
      <dgm:spPr/>
      <dgm:t>
        <a:bodyPr/>
        <a:lstStyle/>
        <a:p>
          <a:endParaRPr lang="pt-BR"/>
        </a:p>
      </dgm:t>
    </dgm:pt>
    <dgm:pt modelId="{9908CFD8-7CDE-4BCF-9B21-722281B43C6A}" type="sibTrans" cxnId="{6540B1A8-1DB9-4EFD-9E39-6D18A53B946B}">
      <dgm:prSet/>
      <dgm:spPr/>
      <dgm:t>
        <a:bodyPr/>
        <a:lstStyle/>
        <a:p>
          <a:endParaRPr lang="pt-BR"/>
        </a:p>
      </dgm:t>
    </dgm:pt>
    <dgm:pt modelId="{53DF1C8A-F9C5-44CA-8D47-A5CA4EFB2649}">
      <dgm:prSet phldrT="[Texto]"/>
      <dgm:spPr>
        <a:effectLst>
          <a:outerShdw blurRad="50800" dist="38100" dir="8100000" algn="tr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pt-BR" dirty="0" smtClean="0"/>
            <a:t>Evento estressor imediato</a:t>
          </a:r>
          <a:endParaRPr lang="pt-BR" dirty="0"/>
        </a:p>
      </dgm:t>
    </dgm:pt>
    <dgm:pt modelId="{5386D4A5-BC6A-47F1-8522-7F5AF54EB6F3}" type="parTrans" cxnId="{EAA45F3B-06E4-4048-AB82-45BB6E2E98EF}">
      <dgm:prSet/>
      <dgm:spPr/>
      <dgm:t>
        <a:bodyPr/>
        <a:lstStyle/>
        <a:p>
          <a:endParaRPr lang="pt-BR"/>
        </a:p>
      </dgm:t>
    </dgm:pt>
    <dgm:pt modelId="{2BBA5300-90DD-482D-9917-DF99BD61E95E}" type="sibTrans" cxnId="{EAA45F3B-06E4-4048-AB82-45BB6E2E98EF}">
      <dgm:prSet/>
      <dgm:spPr/>
      <dgm:t>
        <a:bodyPr/>
        <a:lstStyle/>
        <a:p>
          <a:endParaRPr lang="pt-BR"/>
        </a:p>
      </dgm:t>
    </dgm:pt>
    <dgm:pt modelId="{32620F5F-8F1F-46BB-8BFE-DA09A19E2EF3}">
      <dgm:prSet phldrT="[Texto]"/>
      <dgm:spPr/>
      <dgm:t>
        <a:bodyPr/>
        <a:lstStyle/>
        <a:p>
          <a:r>
            <a:rPr lang="pt-BR" b="1" dirty="0" smtClean="0"/>
            <a:t>Fatores de proteção</a:t>
          </a:r>
          <a:endParaRPr lang="pt-BR" b="0" dirty="0"/>
        </a:p>
      </dgm:t>
    </dgm:pt>
    <dgm:pt modelId="{23AC2772-6CAA-45B3-989B-CCDD752B23D3}" type="parTrans" cxnId="{27A197E8-74BC-40B8-B201-CEB7A76988F8}">
      <dgm:prSet/>
      <dgm:spPr/>
      <dgm:t>
        <a:bodyPr/>
        <a:lstStyle/>
        <a:p>
          <a:endParaRPr lang="pt-BR"/>
        </a:p>
      </dgm:t>
    </dgm:pt>
    <dgm:pt modelId="{F57E802D-FC68-4BA5-A504-ECA5C4B101DC}" type="sibTrans" cxnId="{27A197E8-74BC-40B8-B201-CEB7A76988F8}">
      <dgm:prSet/>
      <dgm:spPr/>
      <dgm:t>
        <a:bodyPr/>
        <a:lstStyle/>
        <a:p>
          <a:endParaRPr lang="pt-BR"/>
        </a:p>
      </dgm:t>
    </dgm:pt>
    <dgm:pt modelId="{FBC1E430-DA9F-4D6F-98C0-794C74874991}">
      <dgm:prSet phldrT="[Texto]"/>
      <dgm:spPr>
        <a:effectLst>
          <a:outerShdw blurRad="50800" dist="38100" dir="8100000" algn="tr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pt-BR" b="0" dirty="0" smtClean="0"/>
            <a:t>Tratamento do transtorno mental</a:t>
          </a:r>
          <a:endParaRPr lang="pt-BR" b="0" dirty="0"/>
        </a:p>
      </dgm:t>
    </dgm:pt>
    <dgm:pt modelId="{A7B13DBA-3428-438D-B5CE-6EA064A3BDE5}" type="parTrans" cxnId="{4A24FCDB-F5DB-4784-B9D7-682FC3E1B53D}">
      <dgm:prSet/>
      <dgm:spPr/>
      <dgm:t>
        <a:bodyPr/>
        <a:lstStyle/>
        <a:p>
          <a:endParaRPr lang="pt-BR"/>
        </a:p>
      </dgm:t>
    </dgm:pt>
    <dgm:pt modelId="{4B254487-C975-444C-B763-5C28E2D91D42}" type="sibTrans" cxnId="{4A24FCDB-F5DB-4784-B9D7-682FC3E1B53D}">
      <dgm:prSet/>
      <dgm:spPr/>
      <dgm:t>
        <a:bodyPr/>
        <a:lstStyle/>
        <a:p>
          <a:endParaRPr lang="pt-BR"/>
        </a:p>
      </dgm:t>
    </dgm:pt>
    <dgm:pt modelId="{9DD145EC-FCCF-4DFD-BB7E-1C7A3CBEF484}">
      <dgm:prSet phldrT="[Texto]"/>
      <dgm:spPr>
        <a:effectLst>
          <a:outerShdw blurRad="50800" dist="38100" dir="8100000" algn="tr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pt-BR" b="0" dirty="0" smtClean="0"/>
            <a:t>Suporte social</a:t>
          </a:r>
          <a:endParaRPr lang="pt-BR" b="0" dirty="0"/>
        </a:p>
      </dgm:t>
    </dgm:pt>
    <dgm:pt modelId="{498E36C0-9545-465D-8500-24A5FD94F91B}" type="parTrans" cxnId="{226E2E1F-CFA7-419B-BED5-372642AAC219}">
      <dgm:prSet/>
      <dgm:spPr/>
      <dgm:t>
        <a:bodyPr/>
        <a:lstStyle/>
        <a:p>
          <a:endParaRPr lang="pt-BR"/>
        </a:p>
      </dgm:t>
    </dgm:pt>
    <dgm:pt modelId="{7E89F637-8AB9-459C-82C0-A9F75F347E64}" type="sibTrans" cxnId="{226E2E1F-CFA7-419B-BED5-372642AAC219}">
      <dgm:prSet/>
      <dgm:spPr/>
      <dgm:t>
        <a:bodyPr/>
        <a:lstStyle/>
        <a:p>
          <a:endParaRPr lang="pt-BR"/>
        </a:p>
      </dgm:t>
    </dgm:pt>
    <dgm:pt modelId="{88AEE3BD-74C6-4A36-BF33-46897CE5A639}">
      <dgm:prSet phldrT="[Texto]"/>
      <dgm:spPr>
        <a:effectLst>
          <a:outerShdw blurRad="50800" dist="38100" dir="8100000" algn="tr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pt-BR" b="0" dirty="0" smtClean="0"/>
            <a:t>Flexibilidade cognitiva</a:t>
          </a:r>
          <a:endParaRPr lang="pt-BR" b="0" dirty="0"/>
        </a:p>
      </dgm:t>
    </dgm:pt>
    <dgm:pt modelId="{CD01A379-C9F0-4BB4-92A2-238240D2A201}" type="parTrans" cxnId="{50AF060A-E18C-4E78-9508-6DA72B2239F6}">
      <dgm:prSet/>
      <dgm:spPr/>
      <dgm:t>
        <a:bodyPr/>
        <a:lstStyle/>
        <a:p>
          <a:endParaRPr lang="pt-BR"/>
        </a:p>
      </dgm:t>
    </dgm:pt>
    <dgm:pt modelId="{B57C24DF-049D-48E0-BCEE-A9CD0005A2BD}" type="sibTrans" cxnId="{50AF060A-E18C-4E78-9508-6DA72B2239F6}">
      <dgm:prSet/>
      <dgm:spPr/>
      <dgm:t>
        <a:bodyPr/>
        <a:lstStyle/>
        <a:p>
          <a:endParaRPr lang="pt-BR"/>
        </a:p>
      </dgm:t>
    </dgm:pt>
    <dgm:pt modelId="{9143C07D-CBA2-4E37-A789-60087DA0FAAC}">
      <dgm:prSet phldrT="[Texto]"/>
      <dgm:spPr>
        <a:effectLst>
          <a:outerShdw blurRad="50800" dist="38100" dir="8100000" algn="tr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pt-BR" b="0" dirty="0" smtClean="0"/>
            <a:t>Esperança</a:t>
          </a:r>
          <a:endParaRPr lang="pt-BR" b="0" dirty="0"/>
        </a:p>
      </dgm:t>
    </dgm:pt>
    <dgm:pt modelId="{920B04D0-EB7F-41B2-9A33-F53EEF31A9A3}" type="parTrans" cxnId="{26EC7233-1E74-41CA-91DF-2F3736D41716}">
      <dgm:prSet/>
      <dgm:spPr/>
      <dgm:t>
        <a:bodyPr/>
        <a:lstStyle/>
        <a:p>
          <a:endParaRPr lang="pt-BR"/>
        </a:p>
      </dgm:t>
    </dgm:pt>
    <dgm:pt modelId="{1DE9289D-A150-4B50-8B8F-BF91A2BFAB62}" type="sibTrans" cxnId="{26EC7233-1E74-41CA-91DF-2F3736D41716}">
      <dgm:prSet/>
      <dgm:spPr/>
      <dgm:t>
        <a:bodyPr/>
        <a:lstStyle/>
        <a:p>
          <a:endParaRPr lang="pt-BR"/>
        </a:p>
      </dgm:t>
    </dgm:pt>
    <dgm:pt modelId="{AE4DDBC5-D8CA-4D44-B1AF-800F8E5F4783}">
      <dgm:prSet phldrT="[Texto]"/>
      <dgm:spPr>
        <a:effectLst>
          <a:outerShdw blurRad="50800" dist="38100" dir="8100000" algn="tr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pt-BR" dirty="0" smtClean="0"/>
            <a:t>Abuso de substâncias</a:t>
          </a:r>
          <a:endParaRPr lang="pt-BR" dirty="0"/>
        </a:p>
      </dgm:t>
    </dgm:pt>
    <dgm:pt modelId="{27FB05AE-94BF-472A-AC28-D8C30C69E080}" type="parTrans" cxnId="{C96261EC-687E-4D8A-B570-D310A2F545DB}">
      <dgm:prSet/>
      <dgm:spPr/>
      <dgm:t>
        <a:bodyPr/>
        <a:lstStyle/>
        <a:p>
          <a:endParaRPr lang="pt-BR"/>
        </a:p>
      </dgm:t>
    </dgm:pt>
    <dgm:pt modelId="{43EAE20E-009A-4D37-8E49-68C675705862}" type="sibTrans" cxnId="{C96261EC-687E-4D8A-B570-D310A2F545DB}">
      <dgm:prSet/>
      <dgm:spPr/>
      <dgm:t>
        <a:bodyPr/>
        <a:lstStyle/>
        <a:p>
          <a:endParaRPr lang="pt-BR"/>
        </a:p>
      </dgm:t>
    </dgm:pt>
    <dgm:pt modelId="{15439CA4-CF79-47FE-979C-9439FACF5691}">
      <dgm:prSet phldrT="[Texto]"/>
      <dgm:spPr>
        <a:effectLst>
          <a:outerShdw blurRad="50800" dist="38100" dir="8100000" algn="tr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pt-BR" dirty="0" smtClean="0"/>
            <a:t>Afetos intoleráveis</a:t>
          </a:r>
        </a:p>
      </dgm:t>
    </dgm:pt>
    <dgm:pt modelId="{475F9B29-475F-4861-8D38-4DE6C5592555}" type="parTrans" cxnId="{13B9D4C3-3682-47F6-AAF8-D2E903594EA0}">
      <dgm:prSet/>
      <dgm:spPr/>
      <dgm:t>
        <a:bodyPr/>
        <a:lstStyle/>
        <a:p>
          <a:endParaRPr lang="pt-BR"/>
        </a:p>
      </dgm:t>
    </dgm:pt>
    <dgm:pt modelId="{60C71F48-A48A-442D-8651-B665B5CE459E}" type="sibTrans" cxnId="{13B9D4C3-3682-47F6-AAF8-D2E903594EA0}">
      <dgm:prSet/>
      <dgm:spPr/>
      <dgm:t>
        <a:bodyPr/>
        <a:lstStyle/>
        <a:p>
          <a:endParaRPr lang="pt-BR"/>
        </a:p>
      </dgm:t>
    </dgm:pt>
    <dgm:pt modelId="{47FD9629-A6F6-4A5E-87CE-AEB155956833}">
      <dgm:prSet phldrT="[Texto]"/>
      <dgm:spPr>
        <a:effectLst>
          <a:outerShdw blurRad="50800" dist="38100" dir="8100000" algn="tr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pt-BR" dirty="0" smtClean="0"/>
            <a:t>Acesso a métodos perigosos</a:t>
          </a:r>
        </a:p>
      </dgm:t>
    </dgm:pt>
    <dgm:pt modelId="{1660B9E5-463D-43A2-98D4-A301C1C83AFA}" type="parTrans" cxnId="{AC6E50C0-2889-4A98-9940-537B4EE85F63}">
      <dgm:prSet/>
      <dgm:spPr/>
      <dgm:t>
        <a:bodyPr/>
        <a:lstStyle/>
        <a:p>
          <a:endParaRPr lang="pt-BR"/>
        </a:p>
      </dgm:t>
    </dgm:pt>
    <dgm:pt modelId="{1A5876A8-FDE6-4744-941E-5E30BAB4C13E}" type="sibTrans" cxnId="{AC6E50C0-2889-4A98-9940-537B4EE85F63}">
      <dgm:prSet/>
      <dgm:spPr/>
      <dgm:t>
        <a:bodyPr/>
        <a:lstStyle/>
        <a:p>
          <a:endParaRPr lang="pt-BR"/>
        </a:p>
      </dgm:t>
    </dgm:pt>
    <dgm:pt modelId="{DFF66F7F-C1B2-43BB-BAE3-4714AA6466A3}" type="pres">
      <dgm:prSet presAssocID="{F225A6E7-4721-4BD7-8A12-BE6CA6C576A6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pt-BR"/>
        </a:p>
      </dgm:t>
    </dgm:pt>
    <dgm:pt modelId="{6EEF8B59-2149-4EE0-A2DD-04DCCBB43903}" type="pres">
      <dgm:prSet presAssocID="{365693A8-3AE4-4C49-8159-7B39BE694A6A}" presName="root" presStyleCnt="0"/>
      <dgm:spPr/>
    </dgm:pt>
    <dgm:pt modelId="{698AC18A-D790-4A1B-8440-97586CC76AA8}" type="pres">
      <dgm:prSet presAssocID="{365693A8-3AE4-4C49-8159-7B39BE694A6A}" presName="rootComposite" presStyleCnt="0"/>
      <dgm:spPr/>
    </dgm:pt>
    <dgm:pt modelId="{5253D500-ACF9-4B81-A0A0-D162B25D51CD}" type="pres">
      <dgm:prSet presAssocID="{365693A8-3AE4-4C49-8159-7B39BE694A6A}" presName="rootText" presStyleLbl="node1" presStyleIdx="0" presStyleCnt="5"/>
      <dgm:spPr/>
      <dgm:t>
        <a:bodyPr/>
        <a:lstStyle/>
        <a:p>
          <a:endParaRPr lang="pt-BR"/>
        </a:p>
      </dgm:t>
    </dgm:pt>
    <dgm:pt modelId="{1BC8C76C-D8AE-4B2E-941B-F6B59D325409}" type="pres">
      <dgm:prSet presAssocID="{365693A8-3AE4-4C49-8159-7B39BE694A6A}" presName="rootConnector" presStyleLbl="node1" presStyleIdx="0" presStyleCnt="5"/>
      <dgm:spPr/>
      <dgm:t>
        <a:bodyPr/>
        <a:lstStyle/>
        <a:p>
          <a:endParaRPr lang="pt-BR"/>
        </a:p>
      </dgm:t>
    </dgm:pt>
    <dgm:pt modelId="{43C13AA4-6E04-42B5-A5E4-65063CA8B762}" type="pres">
      <dgm:prSet presAssocID="{365693A8-3AE4-4C49-8159-7B39BE694A6A}" presName="childShape" presStyleCnt="0"/>
      <dgm:spPr/>
    </dgm:pt>
    <dgm:pt modelId="{136CE1DC-54CB-4478-B9A0-9A926F59B8AD}" type="pres">
      <dgm:prSet presAssocID="{A66D2B05-D607-4306-9DC3-26EE33D8A53C}" presName="Name13" presStyleLbl="parChTrans1D2" presStyleIdx="0" presStyleCnt="16"/>
      <dgm:spPr/>
      <dgm:t>
        <a:bodyPr/>
        <a:lstStyle/>
        <a:p>
          <a:endParaRPr lang="pt-BR"/>
        </a:p>
      </dgm:t>
    </dgm:pt>
    <dgm:pt modelId="{1885FCB3-5C07-47FF-A38F-B29E8F3A51A6}" type="pres">
      <dgm:prSet presAssocID="{032C194D-C0E6-43D1-8916-5876F609C5FF}" presName="childText" presStyleLbl="bgAcc1" presStyleIdx="0" presStyleCnt="1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DB30B49-CE6C-4F1E-8949-E389B7067AAF}" type="pres">
      <dgm:prSet presAssocID="{5D315E2B-8982-456D-8811-C8CBE07098F3}" presName="Name13" presStyleLbl="parChTrans1D2" presStyleIdx="1" presStyleCnt="16"/>
      <dgm:spPr/>
      <dgm:t>
        <a:bodyPr/>
        <a:lstStyle/>
        <a:p>
          <a:endParaRPr lang="pt-BR"/>
        </a:p>
      </dgm:t>
    </dgm:pt>
    <dgm:pt modelId="{F5A8CFF1-5E30-4778-8C98-B15191B0FCA3}" type="pres">
      <dgm:prSet presAssocID="{4D79F0F2-AAC5-42DA-8D78-A3398410839C}" presName="childText" presStyleLbl="bgAcc1" presStyleIdx="1" presStyleCnt="1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5F9CA905-B11E-45FA-87F7-60A23E58602E}" type="pres">
      <dgm:prSet presAssocID="{CBDED6B3-F323-42AF-B06E-185B5F3F5972}" presName="Name13" presStyleLbl="parChTrans1D2" presStyleIdx="2" presStyleCnt="16"/>
      <dgm:spPr/>
      <dgm:t>
        <a:bodyPr/>
        <a:lstStyle/>
        <a:p>
          <a:endParaRPr lang="pt-BR"/>
        </a:p>
      </dgm:t>
    </dgm:pt>
    <dgm:pt modelId="{5B3F04B5-AADD-450F-9230-6084B4314556}" type="pres">
      <dgm:prSet presAssocID="{0461387B-4317-4AF6-BE53-B8CC487F55B8}" presName="childText" presStyleLbl="bgAcc1" presStyleIdx="2" presStyleCnt="1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C9DECD4A-EA58-4DFF-80F1-A1D4FDBE4533}" type="pres">
      <dgm:prSet presAssocID="{AFE1B043-F846-48E3-B7BF-5E27E1C5B22C}" presName="Name13" presStyleLbl="parChTrans1D2" presStyleIdx="3" presStyleCnt="16"/>
      <dgm:spPr/>
      <dgm:t>
        <a:bodyPr/>
        <a:lstStyle/>
        <a:p>
          <a:endParaRPr lang="pt-BR"/>
        </a:p>
      </dgm:t>
    </dgm:pt>
    <dgm:pt modelId="{E4D6FF03-B1E1-43D3-AD21-FA99B01B1626}" type="pres">
      <dgm:prSet presAssocID="{389372C3-8F06-44F0-90B1-E0DC6C27BAAF}" presName="childText" presStyleLbl="bgAcc1" presStyleIdx="3" presStyleCnt="1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03225472-0E60-4820-8175-0E599B28816F}" type="pres">
      <dgm:prSet presAssocID="{9E3713F8-72F6-439F-ABB4-E1D96072C5DC}" presName="root" presStyleCnt="0"/>
      <dgm:spPr/>
    </dgm:pt>
    <dgm:pt modelId="{0C16D8AC-BCE3-474F-B1C4-CF3AB64BA907}" type="pres">
      <dgm:prSet presAssocID="{9E3713F8-72F6-439F-ABB4-E1D96072C5DC}" presName="rootComposite" presStyleCnt="0"/>
      <dgm:spPr/>
    </dgm:pt>
    <dgm:pt modelId="{3BA9B952-DCB5-4E91-B5EE-FAA0B1D6BF45}" type="pres">
      <dgm:prSet presAssocID="{9E3713F8-72F6-439F-ABB4-E1D96072C5DC}" presName="rootText" presStyleLbl="node1" presStyleIdx="1" presStyleCnt="5"/>
      <dgm:spPr/>
      <dgm:t>
        <a:bodyPr/>
        <a:lstStyle/>
        <a:p>
          <a:endParaRPr lang="pt-BR"/>
        </a:p>
      </dgm:t>
    </dgm:pt>
    <dgm:pt modelId="{4DDF6411-3DF6-4050-B08E-0F1BA4864A8B}" type="pres">
      <dgm:prSet presAssocID="{9E3713F8-72F6-439F-ABB4-E1D96072C5DC}" presName="rootConnector" presStyleLbl="node1" presStyleIdx="1" presStyleCnt="5"/>
      <dgm:spPr/>
      <dgm:t>
        <a:bodyPr/>
        <a:lstStyle/>
        <a:p>
          <a:endParaRPr lang="pt-BR"/>
        </a:p>
      </dgm:t>
    </dgm:pt>
    <dgm:pt modelId="{7F485340-E770-42A4-B55C-314E502757A0}" type="pres">
      <dgm:prSet presAssocID="{9E3713F8-72F6-439F-ABB4-E1D96072C5DC}" presName="childShape" presStyleCnt="0"/>
      <dgm:spPr/>
    </dgm:pt>
    <dgm:pt modelId="{9FFF24A2-4EDA-45BC-A8E4-FB81FD120C57}" type="pres">
      <dgm:prSet presAssocID="{BEB8ABFD-C5AB-4FDA-BCA4-F5462D428AAD}" presName="Name13" presStyleLbl="parChTrans1D2" presStyleIdx="4" presStyleCnt="16"/>
      <dgm:spPr/>
      <dgm:t>
        <a:bodyPr/>
        <a:lstStyle/>
        <a:p>
          <a:endParaRPr lang="pt-BR"/>
        </a:p>
      </dgm:t>
    </dgm:pt>
    <dgm:pt modelId="{E4324CC5-EF59-4E05-9ACE-CAFD8A939022}" type="pres">
      <dgm:prSet presAssocID="{DED32D9A-FF6C-4B6E-B7BA-6E50EE61BBAB}" presName="childText" presStyleLbl="bgAcc1" presStyleIdx="4" presStyleCnt="1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B4581F93-4C2E-4CAE-B1D3-95CF45C8C0BD}" type="pres">
      <dgm:prSet presAssocID="{4FB8664D-500F-4990-8B21-D64E9A13571E}" presName="Name13" presStyleLbl="parChTrans1D2" presStyleIdx="5" presStyleCnt="16"/>
      <dgm:spPr/>
      <dgm:t>
        <a:bodyPr/>
        <a:lstStyle/>
        <a:p>
          <a:endParaRPr lang="pt-BR"/>
        </a:p>
      </dgm:t>
    </dgm:pt>
    <dgm:pt modelId="{9CE65614-30CD-44FE-8F2D-9742E6AE3495}" type="pres">
      <dgm:prSet presAssocID="{40536679-ADCD-4950-A374-C229185EECA5}" presName="childText" presStyleLbl="bgAcc1" presStyleIdx="5" presStyleCnt="1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D8A924C9-C2F6-4631-8492-3543551F31DD}" type="pres">
      <dgm:prSet presAssocID="{CC50F3B5-B6B1-4177-BEDC-F5E61237CBF2}" presName="Name13" presStyleLbl="parChTrans1D2" presStyleIdx="6" presStyleCnt="16"/>
      <dgm:spPr/>
      <dgm:t>
        <a:bodyPr/>
        <a:lstStyle/>
        <a:p>
          <a:endParaRPr lang="pt-BR"/>
        </a:p>
      </dgm:t>
    </dgm:pt>
    <dgm:pt modelId="{19A806D6-9326-4F53-91C3-917512FF9852}" type="pres">
      <dgm:prSet presAssocID="{CCA7B4D3-3E94-4CF7-B1DE-C73329692633}" presName="childText" presStyleLbl="bgAcc1" presStyleIdx="6" presStyleCnt="1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FF5A101-34FD-4F8A-B113-69D8763A74F7}" type="pres">
      <dgm:prSet presAssocID="{3F8EFEB9-E9AD-420C-B06D-89BF090C4108}" presName="Name13" presStyleLbl="parChTrans1D2" presStyleIdx="7" presStyleCnt="16"/>
      <dgm:spPr/>
      <dgm:t>
        <a:bodyPr/>
        <a:lstStyle/>
        <a:p>
          <a:endParaRPr lang="pt-BR"/>
        </a:p>
      </dgm:t>
    </dgm:pt>
    <dgm:pt modelId="{E97D238F-14E4-470F-B696-9FF6EB7DB059}" type="pres">
      <dgm:prSet presAssocID="{9EE88C0B-4AE6-443F-AD57-657E4DEF81DE}" presName="childText" presStyleLbl="bgAcc1" presStyleIdx="7" presStyleCnt="1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3C46E49E-33AE-4E08-9E1D-2BABD5AC4677}" type="pres">
      <dgm:prSet presAssocID="{32620F5F-8F1F-46BB-8BFE-DA09A19E2EF3}" presName="root" presStyleCnt="0"/>
      <dgm:spPr/>
    </dgm:pt>
    <dgm:pt modelId="{A7310790-FAA3-44E1-8E7E-0919EB456BE7}" type="pres">
      <dgm:prSet presAssocID="{32620F5F-8F1F-46BB-8BFE-DA09A19E2EF3}" presName="rootComposite" presStyleCnt="0"/>
      <dgm:spPr/>
    </dgm:pt>
    <dgm:pt modelId="{EB58160A-0B42-4770-AB93-3E1A341F8B1F}" type="pres">
      <dgm:prSet presAssocID="{32620F5F-8F1F-46BB-8BFE-DA09A19E2EF3}" presName="rootText" presStyleLbl="node1" presStyleIdx="2" presStyleCnt="5"/>
      <dgm:spPr/>
      <dgm:t>
        <a:bodyPr/>
        <a:lstStyle/>
        <a:p>
          <a:endParaRPr lang="pt-BR"/>
        </a:p>
      </dgm:t>
    </dgm:pt>
    <dgm:pt modelId="{2FBBAD27-9022-4481-8CCF-F42EEFCF33C4}" type="pres">
      <dgm:prSet presAssocID="{32620F5F-8F1F-46BB-8BFE-DA09A19E2EF3}" presName="rootConnector" presStyleLbl="node1" presStyleIdx="2" presStyleCnt="5"/>
      <dgm:spPr/>
      <dgm:t>
        <a:bodyPr/>
        <a:lstStyle/>
        <a:p>
          <a:endParaRPr lang="pt-BR"/>
        </a:p>
      </dgm:t>
    </dgm:pt>
    <dgm:pt modelId="{72829289-F359-4218-8A10-2107FA8493F3}" type="pres">
      <dgm:prSet presAssocID="{32620F5F-8F1F-46BB-8BFE-DA09A19E2EF3}" presName="childShape" presStyleCnt="0"/>
      <dgm:spPr/>
    </dgm:pt>
    <dgm:pt modelId="{C737D115-B6D0-4E8B-92BE-13E4C920399F}" type="pres">
      <dgm:prSet presAssocID="{A7B13DBA-3428-438D-B5CE-6EA064A3BDE5}" presName="Name13" presStyleLbl="parChTrans1D2" presStyleIdx="8" presStyleCnt="16"/>
      <dgm:spPr/>
      <dgm:t>
        <a:bodyPr/>
        <a:lstStyle/>
        <a:p>
          <a:endParaRPr lang="pt-BR"/>
        </a:p>
      </dgm:t>
    </dgm:pt>
    <dgm:pt modelId="{931C482B-61C5-4D1D-9911-C1D810824750}" type="pres">
      <dgm:prSet presAssocID="{FBC1E430-DA9F-4D6F-98C0-794C74874991}" presName="childText" presStyleLbl="bgAcc1" presStyleIdx="8" presStyleCnt="1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CE35ED6D-B3E5-4576-B1D5-59E000358DC4}" type="pres">
      <dgm:prSet presAssocID="{498E36C0-9545-465D-8500-24A5FD94F91B}" presName="Name13" presStyleLbl="parChTrans1D2" presStyleIdx="9" presStyleCnt="16"/>
      <dgm:spPr/>
      <dgm:t>
        <a:bodyPr/>
        <a:lstStyle/>
        <a:p>
          <a:endParaRPr lang="pt-BR"/>
        </a:p>
      </dgm:t>
    </dgm:pt>
    <dgm:pt modelId="{C2D9DE0C-18CE-43B9-BCA6-180B6FB97304}" type="pres">
      <dgm:prSet presAssocID="{9DD145EC-FCCF-4DFD-BB7E-1C7A3CBEF484}" presName="childText" presStyleLbl="bgAcc1" presStyleIdx="9" presStyleCnt="1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DCFEC59A-9BB4-4A96-BD28-5AA23776A2A8}" type="pres">
      <dgm:prSet presAssocID="{CD01A379-C9F0-4BB4-92A2-238240D2A201}" presName="Name13" presStyleLbl="parChTrans1D2" presStyleIdx="10" presStyleCnt="16"/>
      <dgm:spPr/>
      <dgm:t>
        <a:bodyPr/>
        <a:lstStyle/>
        <a:p>
          <a:endParaRPr lang="pt-BR"/>
        </a:p>
      </dgm:t>
    </dgm:pt>
    <dgm:pt modelId="{CDF3576E-1C42-49DF-BB9D-6A3548A6D7D6}" type="pres">
      <dgm:prSet presAssocID="{88AEE3BD-74C6-4A36-BF33-46897CE5A639}" presName="childText" presStyleLbl="bgAcc1" presStyleIdx="10" presStyleCnt="1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6D18EB86-3DE0-4C98-9245-1079EA46755F}" type="pres">
      <dgm:prSet presAssocID="{920B04D0-EB7F-41B2-9A33-F53EEF31A9A3}" presName="Name13" presStyleLbl="parChTrans1D2" presStyleIdx="11" presStyleCnt="16"/>
      <dgm:spPr/>
      <dgm:t>
        <a:bodyPr/>
        <a:lstStyle/>
        <a:p>
          <a:endParaRPr lang="pt-BR"/>
        </a:p>
      </dgm:t>
    </dgm:pt>
    <dgm:pt modelId="{68A19917-BDD7-4B8D-9D43-2AA7B628CA84}" type="pres">
      <dgm:prSet presAssocID="{9143C07D-CBA2-4E37-A789-60087DA0FAAC}" presName="childText" presStyleLbl="bgAcc1" presStyleIdx="11" presStyleCnt="1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C61BF18A-7E3F-49B4-902C-9F5EEE08CDB6}" type="pres">
      <dgm:prSet presAssocID="{962974D5-E387-48C2-8C4E-E2501551A6F7}" presName="root" presStyleCnt="0"/>
      <dgm:spPr/>
    </dgm:pt>
    <dgm:pt modelId="{C08E7D4C-0D0A-4562-88B1-20E1F71607CE}" type="pres">
      <dgm:prSet presAssocID="{962974D5-E387-48C2-8C4E-E2501551A6F7}" presName="rootComposite" presStyleCnt="0"/>
      <dgm:spPr/>
    </dgm:pt>
    <dgm:pt modelId="{7ED0818B-A00E-437F-B181-B80DAA222B3D}" type="pres">
      <dgm:prSet presAssocID="{962974D5-E387-48C2-8C4E-E2501551A6F7}" presName="rootText" presStyleLbl="node1" presStyleIdx="3" presStyleCnt="5"/>
      <dgm:spPr/>
      <dgm:t>
        <a:bodyPr/>
        <a:lstStyle/>
        <a:p>
          <a:endParaRPr lang="pt-BR"/>
        </a:p>
      </dgm:t>
    </dgm:pt>
    <dgm:pt modelId="{CCBA9134-56F0-437D-8925-C10B57368A90}" type="pres">
      <dgm:prSet presAssocID="{962974D5-E387-48C2-8C4E-E2501551A6F7}" presName="rootConnector" presStyleLbl="node1" presStyleIdx="3" presStyleCnt="5"/>
      <dgm:spPr/>
      <dgm:t>
        <a:bodyPr/>
        <a:lstStyle/>
        <a:p>
          <a:endParaRPr lang="pt-BR"/>
        </a:p>
      </dgm:t>
    </dgm:pt>
    <dgm:pt modelId="{B683BA1D-77E1-4E02-86EF-38E7B7BA07E2}" type="pres">
      <dgm:prSet presAssocID="{962974D5-E387-48C2-8C4E-E2501551A6F7}" presName="childShape" presStyleCnt="0"/>
      <dgm:spPr/>
    </dgm:pt>
    <dgm:pt modelId="{F4F43A83-5E91-4103-8B5A-14CD7CC078CA}" type="pres">
      <dgm:prSet presAssocID="{5386D4A5-BC6A-47F1-8522-7F5AF54EB6F3}" presName="Name13" presStyleLbl="parChTrans1D2" presStyleIdx="12" presStyleCnt="16"/>
      <dgm:spPr/>
      <dgm:t>
        <a:bodyPr/>
        <a:lstStyle/>
        <a:p>
          <a:endParaRPr lang="pt-BR"/>
        </a:p>
      </dgm:t>
    </dgm:pt>
    <dgm:pt modelId="{C1695FBC-49F7-47CE-A5A4-023EBEECCFDD}" type="pres">
      <dgm:prSet presAssocID="{53DF1C8A-F9C5-44CA-8D47-A5CA4EFB2649}" presName="childText" presStyleLbl="bgAcc1" presStyleIdx="12" presStyleCnt="1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6DE1BA7E-850C-4B88-99A5-5EC8A084474F}" type="pres">
      <dgm:prSet presAssocID="{27FB05AE-94BF-472A-AC28-D8C30C69E080}" presName="Name13" presStyleLbl="parChTrans1D2" presStyleIdx="13" presStyleCnt="16"/>
      <dgm:spPr/>
      <dgm:t>
        <a:bodyPr/>
        <a:lstStyle/>
        <a:p>
          <a:endParaRPr lang="pt-BR"/>
        </a:p>
      </dgm:t>
    </dgm:pt>
    <dgm:pt modelId="{8A98B3AE-AA04-45C7-9688-960B9B199E30}" type="pres">
      <dgm:prSet presAssocID="{AE4DDBC5-D8CA-4D44-B1AF-800F8E5F4783}" presName="childText" presStyleLbl="bgAcc1" presStyleIdx="13" presStyleCnt="1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238821E-4023-4959-8F4F-46C697EE9A00}" type="pres">
      <dgm:prSet presAssocID="{475F9B29-475F-4861-8D38-4DE6C5592555}" presName="Name13" presStyleLbl="parChTrans1D2" presStyleIdx="14" presStyleCnt="16"/>
      <dgm:spPr/>
      <dgm:t>
        <a:bodyPr/>
        <a:lstStyle/>
        <a:p>
          <a:endParaRPr lang="pt-BR"/>
        </a:p>
      </dgm:t>
    </dgm:pt>
    <dgm:pt modelId="{FB2A625F-AA64-4A18-8BEF-A4954074A4DB}" type="pres">
      <dgm:prSet presAssocID="{15439CA4-CF79-47FE-979C-9439FACF5691}" presName="childText" presStyleLbl="bgAcc1" presStyleIdx="14" presStyleCnt="1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AECC5220-3A69-484F-B6C7-DA6B81FE3ABC}" type="pres">
      <dgm:prSet presAssocID="{1660B9E5-463D-43A2-98D4-A301C1C83AFA}" presName="Name13" presStyleLbl="parChTrans1D2" presStyleIdx="15" presStyleCnt="16"/>
      <dgm:spPr/>
      <dgm:t>
        <a:bodyPr/>
        <a:lstStyle/>
        <a:p>
          <a:endParaRPr lang="pt-BR"/>
        </a:p>
      </dgm:t>
    </dgm:pt>
    <dgm:pt modelId="{62525135-0AC3-4D39-9C4F-55D752DBEFBD}" type="pres">
      <dgm:prSet presAssocID="{47FD9629-A6F6-4A5E-87CE-AEB155956833}" presName="childText" presStyleLbl="bgAcc1" presStyleIdx="15" presStyleCnt="1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1E46B41C-9A23-45D1-BA7E-8839E1A6189D}" type="pres">
      <dgm:prSet presAssocID="{A55B0F77-A8E2-4CE2-995B-8D28192CB792}" presName="root" presStyleCnt="0"/>
      <dgm:spPr/>
    </dgm:pt>
    <dgm:pt modelId="{B04E4B65-B4DC-4355-A755-13B967176FEB}" type="pres">
      <dgm:prSet presAssocID="{A55B0F77-A8E2-4CE2-995B-8D28192CB792}" presName="rootComposite" presStyleCnt="0"/>
      <dgm:spPr/>
    </dgm:pt>
    <dgm:pt modelId="{D53E0B7A-202F-49D2-9F89-C07E3C580A9E}" type="pres">
      <dgm:prSet presAssocID="{A55B0F77-A8E2-4CE2-995B-8D28192CB792}" presName="rootText" presStyleLbl="node1" presStyleIdx="4" presStyleCnt="5" custLinFactY="100000" custLinFactNeighborX="17717" custLinFactNeighborY="167897"/>
      <dgm:spPr/>
      <dgm:t>
        <a:bodyPr/>
        <a:lstStyle/>
        <a:p>
          <a:endParaRPr lang="pt-BR"/>
        </a:p>
      </dgm:t>
    </dgm:pt>
    <dgm:pt modelId="{7697330C-CCA4-4B9B-A173-C50A8033CC41}" type="pres">
      <dgm:prSet presAssocID="{A55B0F77-A8E2-4CE2-995B-8D28192CB792}" presName="rootConnector" presStyleLbl="node1" presStyleIdx="4" presStyleCnt="5"/>
      <dgm:spPr/>
      <dgm:t>
        <a:bodyPr/>
        <a:lstStyle/>
        <a:p>
          <a:endParaRPr lang="pt-BR"/>
        </a:p>
      </dgm:t>
    </dgm:pt>
    <dgm:pt modelId="{6CC771D7-21FC-41F4-8DAC-44C0BDF0326A}" type="pres">
      <dgm:prSet presAssocID="{A55B0F77-A8E2-4CE2-995B-8D28192CB792}" presName="childShape" presStyleCnt="0"/>
      <dgm:spPr/>
    </dgm:pt>
  </dgm:ptLst>
  <dgm:cxnLst>
    <dgm:cxn modelId="{019F358C-9A14-4872-83F3-10657CAF6535}" type="presOf" srcId="{CC50F3B5-B6B1-4177-BEDC-F5E61237CBF2}" destId="{D8A924C9-C2F6-4631-8492-3543551F31DD}" srcOrd="0" destOrd="0" presId="urn:microsoft.com/office/officeart/2005/8/layout/hierarchy3"/>
    <dgm:cxn modelId="{BF775BE4-7D0C-462C-AE8A-BE1477B355D3}" srcId="{365693A8-3AE4-4C49-8159-7B39BE694A6A}" destId="{389372C3-8F06-44F0-90B1-E0DC6C27BAAF}" srcOrd="3" destOrd="0" parTransId="{AFE1B043-F846-48E3-B7BF-5E27E1C5B22C}" sibTransId="{66B752E0-EC1C-40D1-96ED-8B7EDB8B836F}"/>
    <dgm:cxn modelId="{26EC7233-1E74-41CA-91DF-2F3736D41716}" srcId="{32620F5F-8F1F-46BB-8BFE-DA09A19E2EF3}" destId="{9143C07D-CBA2-4E37-A789-60087DA0FAAC}" srcOrd="3" destOrd="0" parTransId="{920B04D0-EB7F-41B2-9A33-F53EEF31A9A3}" sibTransId="{1DE9289D-A150-4B50-8B8F-BF91A2BFAB62}"/>
    <dgm:cxn modelId="{A4F713D0-B2E5-4153-BC36-C630BBFF3DAC}" type="presOf" srcId="{A55B0F77-A8E2-4CE2-995B-8D28192CB792}" destId="{7697330C-CCA4-4B9B-A173-C50A8033CC41}" srcOrd="1" destOrd="0" presId="urn:microsoft.com/office/officeart/2005/8/layout/hierarchy3"/>
    <dgm:cxn modelId="{809ADF51-F72C-4151-95C3-128F040E7609}" type="presOf" srcId="{032C194D-C0E6-43D1-8916-5876F609C5FF}" destId="{1885FCB3-5C07-47FF-A38F-B29E8F3A51A6}" srcOrd="0" destOrd="0" presId="urn:microsoft.com/office/officeart/2005/8/layout/hierarchy3"/>
    <dgm:cxn modelId="{AC6E50C0-2889-4A98-9940-537B4EE85F63}" srcId="{962974D5-E387-48C2-8C4E-E2501551A6F7}" destId="{47FD9629-A6F6-4A5E-87CE-AEB155956833}" srcOrd="3" destOrd="0" parTransId="{1660B9E5-463D-43A2-98D4-A301C1C83AFA}" sibTransId="{1A5876A8-FDE6-4744-941E-5E30BAB4C13E}"/>
    <dgm:cxn modelId="{FD7FBA1C-FBF1-4427-9154-A2308B886053}" srcId="{365693A8-3AE4-4C49-8159-7B39BE694A6A}" destId="{032C194D-C0E6-43D1-8916-5876F609C5FF}" srcOrd="0" destOrd="0" parTransId="{A66D2B05-D607-4306-9DC3-26EE33D8A53C}" sibTransId="{31221BDE-E75C-4F3D-91FF-996A0167A239}"/>
    <dgm:cxn modelId="{B387EE68-D7D1-4622-8184-476183F32D4C}" type="presOf" srcId="{4D79F0F2-AAC5-42DA-8D78-A3398410839C}" destId="{F5A8CFF1-5E30-4778-8C98-B15191B0FCA3}" srcOrd="0" destOrd="0" presId="urn:microsoft.com/office/officeart/2005/8/layout/hierarchy3"/>
    <dgm:cxn modelId="{107441B4-9531-4A35-9D95-E9F3CA1BA53E}" type="presOf" srcId="{0461387B-4317-4AF6-BE53-B8CC487F55B8}" destId="{5B3F04B5-AADD-450F-9230-6084B4314556}" srcOrd="0" destOrd="0" presId="urn:microsoft.com/office/officeart/2005/8/layout/hierarchy3"/>
    <dgm:cxn modelId="{70D6CD8B-8EBA-494D-994B-BA3ABFEE9F9C}" type="presOf" srcId="{A7B13DBA-3428-438D-B5CE-6EA064A3BDE5}" destId="{C737D115-B6D0-4E8B-92BE-13E4C920399F}" srcOrd="0" destOrd="0" presId="urn:microsoft.com/office/officeart/2005/8/layout/hierarchy3"/>
    <dgm:cxn modelId="{C96261EC-687E-4D8A-B570-D310A2F545DB}" srcId="{962974D5-E387-48C2-8C4E-E2501551A6F7}" destId="{AE4DDBC5-D8CA-4D44-B1AF-800F8E5F4783}" srcOrd="1" destOrd="0" parTransId="{27FB05AE-94BF-472A-AC28-D8C30C69E080}" sibTransId="{43EAE20E-009A-4D37-8E49-68C675705862}"/>
    <dgm:cxn modelId="{5D7ED202-EB26-4A53-9A6F-0514CA3132C5}" srcId="{F225A6E7-4721-4BD7-8A12-BE6CA6C576A6}" destId="{365693A8-3AE4-4C49-8159-7B39BE694A6A}" srcOrd="0" destOrd="0" parTransId="{9064E47B-7BD8-4749-876B-9138B090FF4E}" sibTransId="{7E2D35F5-0604-4523-B1DF-8303E6EC9A99}"/>
    <dgm:cxn modelId="{DDF60B28-2731-42AB-882A-9CF08787F678}" type="presOf" srcId="{88AEE3BD-74C6-4A36-BF33-46897CE5A639}" destId="{CDF3576E-1C42-49DF-BB9D-6A3548A6D7D6}" srcOrd="0" destOrd="0" presId="urn:microsoft.com/office/officeart/2005/8/layout/hierarchy3"/>
    <dgm:cxn modelId="{D1C3B403-166F-42DB-BAD7-48C70CA9F663}" srcId="{0461387B-4317-4AF6-BE53-B8CC487F55B8}" destId="{2A8FBAAB-C3D1-4014-BECC-9B72B3585009}" srcOrd="0" destOrd="0" parTransId="{29FD8C68-6C61-4629-82E0-67DE94C737B5}" sibTransId="{1B982A44-CF96-4D36-A54D-54E8974493FF}"/>
    <dgm:cxn modelId="{1CB2C756-D64E-40CB-AA9E-036861DC052B}" srcId="{365693A8-3AE4-4C49-8159-7B39BE694A6A}" destId="{4D79F0F2-AAC5-42DA-8D78-A3398410839C}" srcOrd="1" destOrd="0" parTransId="{5D315E2B-8982-456D-8811-C8CBE07098F3}" sibTransId="{8F968DBB-2CEC-46CE-AD8A-E5C55E471B47}"/>
    <dgm:cxn modelId="{D7BA0A50-4A6D-4876-ADB4-3175FFB04C65}" srcId="{365693A8-3AE4-4C49-8159-7B39BE694A6A}" destId="{0461387B-4317-4AF6-BE53-B8CC487F55B8}" srcOrd="2" destOrd="0" parTransId="{CBDED6B3-F323-42AF-B06E-185B5F3F5972}" sibTransId="{2618120F-082C-40BA-8A02-A78C08995150}"/>
    <dgm:cxn modelId="{7AA21093-87C7-46A4-8123-E240F027BC41}" type="presOf" srcId="{CD01A379-C9F0-4BB4-92A2-238240D2A201}" destId="{DCFEC59A-9BB4-4A96-BD28-5AA23776A2A8}" srcOrd="0" destOrd="0" presId="urn:microsoft.com/office/officeart/2005/8/layout/hierarchy3"/>
    <dgm:cxn modelId="{A66D71C4-9257-456B-BB4D-61CC0F202BAE}" type="presOf" srcId="{5386D4A5-BC6A-47F1-8522-7F5AF54EB6F3}" destId="{F4F43A83-5E91-4103-8B5A-14CD7CC078CA}" srcOrd="0" destOrd="0" presId="urn:microsoft.com/office/officeart/2005/8/layout/hierarchy3"/>
    <dgm:cxn modelId="{FD43B2AE-3EA9-44E5-BC15-6A68AFCAE887}" type="presOf" srcId="{CCA7B4D3-3E94-4CF7-B1DE-C73329692633}" destId="{19A806D6-9326-4F53-91C3-917512FF9852}" srcOrd="0" destOrd="0" presId="urn:microsoft.com/office/officeart/2005/8/layout/hierarchy3"/>
    <dgm:cxn modelId="{2B26B5BF-2106-4B9A-8429-8CADEB664C64}" type="presOf" srcId="{3F8EFEB9-E9AD-420C-B06D-89BF090C4108}" destId="{FFF5A101-34FD-4F8A-B113-69D8763A74F7}" srcOrd="0" destOrd="0" presId="urn:microsoft.com/office/officeart/2005/8/layout/hierarchy3"/>
    <dgm:cxn modelId="{07026D86-5956-40F1-A5F0-EF3DCFA1CF06}" type="presOf" srcId="{4FB8664D-500F-4990-8B21-D64E9A13571E}" destId="{B4581F93-4C2E-4CAE-B1D3-95CF45C8C0BD}" srcOrd="0" destOrd="0" presId="urn:microsoft.com/office/officeart/2005/8/layout/hierarchy3"/>
    <dgm:cxn modelId="{ADF2FEE3-D644-4B83-A16A-B8977BE2E806}" type="presOf" srcId="{BEB8ABFD-C5AB-4FDA-BCA4-F5462D428AAD}" destId="{9FFF24A2-4EDA-45BC-A8E4-FB81FD120C57}" srcOrd="0" destOrd="0" presId="urn:microsoft.com/office/officeart/2005/8/layout/hierarchy3"/>
    <dgm:cxn modelId="{A6B9C575-207E-44BF-B6C9-53A7BECDDBB3}" type="presOf" srcId="{389372C3-8F06-44F0-90B1-E0DC6C27BAAF}" destId="{E4D6FF03-B1E1-43D3-AD21-FA99B01B1626}" srcOrd="0" destOrd="0" presId="urn:microsoft.com/office/officeart/2005/8/layout/hierarchy3"/>
    <dgm:cxn modelId="{5C092C46-C6C5-48B7-8C41-81E9181C3FBB}" type="presOf" srcId="{2A8FBAAB-C3D1-4014-BECC-9B72B3585009}" destId="{5B3F04B5-AADD-450F-9230-6084B4314556}" srcOrd="0" destOrd="1" presId="urn:microsoft.com/office/officeart/2005/8/layout/hierarchy3"/>
    <dgm:cxn modelId="{98C6BE43-220F-41FC-8796-56E3D09B0830}" type="presOf" srcId="{40536679-ADCD-4950-A374-C229185EECA5}" destId="{9CE65614-30CD-44FE-8F2D-9742E6AE3495}" srcOrd="0" destOrd="0" presId="urn:microsoft.com/office/officeart/2005/8/layout/hierarchy3"/>
    <dgm:cxn modelId="{DD027AB9-4023-4ADA-A571-C82F83171754}" type="presOf" srcId="{AE4DDBC5-D8CA-4D44-B1AF-800F8E5F4783}" destId="{8A98B3AE-AA04-45C7-9688-960B9B199E30}" srcOrd="0" destOrd="0" presId="urn:microsoft.com/office/officeart/2005/8/layout/hierarchy3"/>
    <dgm:cxn modelId="{122D5F2B-29B8-483F-B583-380E7F0501BD}" srcId="{F225A6E7-4721-4BD7-8A12-BE6CA6C576A6}" destId="{962974D5-E387-48C2-8C4E-E2501551A6F7}" srcOrd="3" destOrd="0" parTransId="{7EF83710-57CA-4B4D-B70B-BB59C13727F7}" sibTransId="{A900230A-09D9-4C42-A475-A751985DCC2E}"/>
    <dgm:cxn modelId="{BDFC34DC-6ED7-4A3F-9E19-BB185A0956BF}" type="presOf" srcId="{5D315E2B-8982-456D-8811-C8CBE07098F3}" destId="{2DB30B49-CE6C-4F1E-8949-E389B7067AAF}" srcOrd="0" destOrd="0" presId="urn:microsoft.com/office/officeart/2005/8/layout/hierarchy3"/>
    <dgm:cxn modelId="{4B577D7A-2A08-4835-9659-D98896569171}" type="presOf" srcId="{9E3713F8-72F6-439F-ABB4-E1D96072C5DC}" destId="{4DDF6411-3DF6-4050-B08E-0F1BA4864A8B}" srcOrd="1" destOrd="0" presId="urn:microsoft.com/office/officeart/2005/8/layout/hierarchy3"/>
    <dgm:cxn modelId="{D15017AF-9110-4C29-936D-35D0FD8D9085}" type="presOf" srcId="{9EE88C0B-4AE6-443F-AD57-657E4DEF81DE}" destId="{E97D238F-14E4-470F-B696-9FF6EB7DB059}" srcOrd="0" destOrd="0" presId="urn:microsoft.com/office/officeart/2005/8/layout/hierarchy3"/>
    <dgm:cxn modelId="{25042AA6-CDC4-4D2B-BB1E-A976A3CB66F2}" type="presOf" srcId="{15439CA4-CF79-47FE-979C-9439FACF5691}" destId="{FB2A625F-AA64-4A18-8BEF-A4954074A4DB}" srcOrd="0" destOrd="0" presId="urn:microsoft.com/office/officeart/2005/8/layout/hierarchy3"/>
    <dgm:cxn modelId="{B6AE9B86-0C2E-4952-95FA-CE740FF95595}" srcId="{9E3713F8-72F6-439F-ABB4-E1D96072C5DC}" destId="{CCA7B4D3-3E94-4CF7-B1DE-C73329692633}" srcOrd="2" destOrd="0" parTransId="{CC50F3B5-B6B1-4177-BEDC-F5E61237CBF2}" sibTransId="{45346082-A7AF-4DCC-B7EA-A91706F6153C}"/>
    <dgm:cxn modelId="{A4C3CAE8-2B98-418E-B43B-F18A7AE83122}" type="presOf" srcId="{A55B0F77-A8E2-4CE2-995B-8D28192CB792}" destId="{D53E0B7A-202F-49D2-9F89-C07E3C580A9E}" srcOrd="0" destOrd="0" presId="urn:microsoft.com/office/officeart/2005/8/layout/hierarchy3"/>
    <dgm:cxn modelId="{6540B1A8-1DB9-4EFD-9E39-6D18A53B946B}" srcId="{9E3713F8-72F6-439F-ABB4-E1D96072C5DC}" destId="{9EE88C0B-4AE6-443F-AD57-657E4DEF81DE}" srcOrd="3" destOrd="0" parTransId="{3F8EFEB9-E9AD-420C-B06D-89BF090C4108}" sibTransId="{9908CFD8-7CDE-4BCF-9B21-722281B43C6A}"/>
    <dgm:cxn modelId="{4A24FCDB-F5DB-4784-B9D7-682FC3E1B53D}" srcId="{32620F5F-8F1F-46BB-8BFE-DA09A19E2EF3}" destId="{FBC1E430-DA9F-4D6F-98C0-794C74874991}" srcOrd="0" destOrd="0" parTransId="{A7B13DBA-3428-438D-B5CE-6EA064A3BDE5}" sibTransId="{4B254487-C975-444C-B763-5C28E2D91D42}"/>
    <dgm:cxn modelId="{36EFB9D5-05C3-43BC-9C51-6418A8B71155}" type="presOf" srcId="{962974D5-E387-48C2-8C4E-E2501551A6F7}" destId="{CCBA9134-56F0-437D-8925-C10B57368A90}" srcOrd="1" destOrd="0" presId="urn:microsoft.com/office/officeart/2005/8/layout/hierarchy3"/>
    <dgm:cxn modelId="{E4C2351E-3DE2-4BE0-ADF4-FFA840B4557A}" type="presOf" srcId="{1660B9E5-463D-43A2-98D4-A301C1C83AFA}" destId="{AECC5220-3A69-484F-B6C7-DA6B81FE3ABC}" srcOrd="0" destOrd="0" presId="urn:microsoft.com/office/officeart/2005/8/layout/hierarchy3"/>
    <dgm:cxn modelId="{226E2E1F-CFA7-419B-BED5-372642AAC219}" srcId="{32620F5F-8F1F-46BB-8BFE-DA09A19E2EF3}" destId="{9DD145EC-FCCF-4DFD-BB7E-1C7A3CBEF484}" srcOrd="1" destOrd="0" parTransId="{498E36C0-9545-465D-8500-24A5FD94F91B}" sibTransId="{7E89F637-8AB9-459C-82C0-A9F75F347E64}"/>
    <dgm:cxn modelId="{AD538AF2-CE6A-4050-9C59-9094316F5F4C}" type="presOf" srcId="{475F9B29-475F-4861-8D38-4DE6C5592555}" destId="{9238821E-4023-4959-8F4F-46C697EE9A00}" srcOrd="0" destOrd="0" presId="urn:microsoft.com/office/officeart/2005/8/layout/hierarchy3"/>
    <dgm:cxn modelId="{7EC27360-A0B6-46A0-8B8F-411B2444D2FD}" type="presOf" srcId="{9E3713F8-72F6-439F-ABB4-E1D96072C5DC}" destId="{3BA9B952-DCB5-4E91-B5EE-FAA0B1D6BF45}" srcOrd="0" destOrd="0" presId="urn:microsoft.com/office/officeart/2005/8/layout/hierarchy3"/>
    <dgm:cxn modelId="{43E71663-E110-4BFA-BCB2-D8CDB7987CAE}" type="presOf" srcId="{962974D5-E387-48C2-8C4E-E2501551A6F7}" destId="{7ED0818B-A00E-437F-B181-B80DAA222B3D}" srcOrd="0" destOrd="0" presId="urn:microsoft.com/office/officeart/2005/8/layout/hierarchy3"/>
    <dgm:cxn modelId="{5CE594A5-DB55-44A7-B250-D3790D909547}" type="presOf" srcId="{DED32D9A-FF6C-4B6E-B7BA-6E50EE61BBAB}" destId="{E4324CC5-EF59-4E05-9ACE-CAFD8A939022}" srcOrd="0" destOrd="0" presId="urn:microsoft.com/office/officeart/2005/8/layout/hierarchy3"/>
    <dgm:cxn modelId="{4B7E1452-ECC8-4F9A-AF24-37793A9758B0}" type="presOf" srcId="{47FD9629-A6F6-4A5E-87CE-AEB155956833}" destId="{62525135-0AC3-4D39-9C4F-55D752DBEFBD}" srcOrd="0" destOrd="0" presId="urn:microsoft.com/office/officeart/2005/8/layout/hierarchy3"/>
    <dgm:cxn modelId="{118980A0-2367-48E7-ADC4-381DCDBF3141}" type="presOf" srcId="{AFE1B043-F846-48E3-B7BF-5E27E1C5B22C}" destId="{C9DECD4A-EA58-4DFF-80F1-A1D4FDBE4533}" srcOrd="0" destOrd="0" presId="urn:microsoft.com/office/officeart/2005/8/layout/hierarchy3"/>
    <dgm:cxn modelId="{24D750B0-0215-44E6-B299-014328772AF2}" type="presOf" srcId="{27FB05AE-94BF-472A-AC28-D8C30C69E080}" destId="{6DE1BA7E-850C-4B88-99A5-5EC8A084474F}" srcOrd="0" destOrd="0" presId="urn:microsoft.com/office/officeart/2005/8/layout/hierarchy3"/>
    <dgm:cxn modelId="{5F47B05A-5A95-4380-8B48-8F2B670FEE34}" type="presOf" srcId="{CBDED6B3-F323-42AF-B06E-185B5F3F5972}" destId="{5F9CA905-B11E-45FA-87F7-60A23E58602E}" srcOrd="0" destOrd="0" presId="urn:microsoft.com/office/officeart/2005/8/layout/hierarchy3"/>
    <dgm:cxn modelId="{91CEAC30-D789-44DE-9324-DCF4887A3FA2}" type="presOf" srcId="{365693A8-3AE4-4C49-8159-7B39BE694A6A}" destId="{5253D500-ACF9-4B81-A0A0-D162B25D51CD}" srcOrd="0" destOrd="0" presId="urn:microsoft.com/office/officeart/2005/8/layout/hierarchy3"/>
    <dgm:cxn modelId="{B8C067B8-8467-44E1-AE2C-ECEAAA52D54B}" type="presOf" srcId="{32620F5F-8F1F-46BB-8BFE-DA09A19E2EF3}" destId="{EB58160A-0B42-4770-AB93-3E1A341F8B1F}" srcOrd="0" destOrd="0" presId="urn:microsoft.com/office/officeart/2005/8/layout/hierarchy3"/>
    <dgm:cxn modelId="{6A7F5EC6-D98A-4A0B-97D1-8C533C7C2088}" type="presOf" srcId="{9DD145EC-FCCF-4DFD-BB7E-1C7A3CBEF484}" destId="{C2D9DE0C-18CE-43B9-BCA6-180B6FB97304}" srcOrd="0" destOrd="0" presId="urn:microsoft.com/office/officeart/2005/8/layout/hierarchy3"/>
    <dgm:cxn modelId="{50AF060A-E18C-4E78-9508-6DA72B2239F6}" srcId="{32620F5F-8F1F-46BB-8BFE-DA09A19E2EF3}" destId="{88AEE3BD-74C6-4A36-BF33-46897CE5A639}" srcOrd="2" destOrd="0" parTransId="{CD01A379-C9F0-4BB4-92A2-238240D2A201}" sibTransId="{B57C24DF-049D-48E0-BCEE-A9CD0005A2BD}"/>
    <dgm:cxn modelId="{0E783321-DB74-4132-87C8-E4D4431DB401}" srcId="{9E3713F8-72F6-439F-ABB4-E1D96072C5DC}" destId="{DED32D9A-FF6C-4B6E-B7BA-6E50EE61BBAB}" srcOrd="0" destOrd="0" parTransId="{BEB8ABFD-C5AB-4FDA-BCA4-F5462D428AAD}" sibTransId="{DE147279-7DC4-4374-97AB-8B9B98966E81}"/>
    <dgm:cxn modelId="{27A197E8-74BC-40B8-B201-CEB7A76988F8}" srcId="{F225A6E7-4721-4BD7-8A12-BE6CA6C576A6}" destId="{32620F5F-8F1F-46BB-8BFE-DA09A19E2EF3}" srcOrd="2" destOrd="0" parTransId="{23AC2772-6CAA-45B3-989B-CCDD752B23D3}" sibTransId="{F57E802D-FC68-4BA5-A504-ECA5C4B101DC}"/>
    <dgm:cxn modelId="{4281C437-38FD-4122-8E52-9456D1674C68}" type="presOf" srcId="{A66D2B05-D607-4306-9DC3-26EE33D8A53C}" destId="{136CE1DC-54CB-4478-B9A0-9A926F59B8AD}" srcOrd="0" destOrd="0" presId="urn:microsoft.com/office/officeart/2005/8/layout/hierarchy3"/>
    <dgm:cxn modelId="{39EA39EF-2CA5-45D3-A92F-64C3D8DB9669}" srcId="{9E3713F8-72F6-439F-ABB4-E1D96072C5DC}" destId="{40536679-ADCD-4950-A374-C229185EECA5}" srcOrd="1" destOrd="0" parTransId="{4FB8664D-500F-4990-8B21-D64E9A13571E}" sibTransId="{12E9A042-F767-48D8-860F-0A2FFA3C8D5E}"/>
    <dgm:cxn modelId="{3F8FBDA5-670C-4A26-8103-739ACC989DEB}" srcId="{F225A6E7-4721-4BD7-8A12-BE6CA6C576A6}" destId="{9E3713F8-72F6-439F-ABB4-E1D96072C5DC}" srcOrd="1" destOrd="0" parTransId="{AAEF3ED4-92F8-4F3F-A7FC-C325895A8DF8}" sibTransId="{F8D0E85D-5AF0-4A44-9C88-1188D5011874}"/>
    <dgm:cxn modelId="{7A0B9C27-C415-48B3-8CB2-E926C3BBC2C3}" type="presOf" srcId="{9143C07D-CBA2-4E37-A789-60087DA0FAAC}" destId="{68A19917-BDD7-4B8D-9D43-2AA7B628CA84}" srcOrd="0" destOrd="0" presId="urn:microsoft.com/office/officeart/2005/8/layout/hierarchy3"/>
    <dgm:cxn modelId="{CCA784CF-E2DB-49DA-AA75-82279F47BCBD}" type="presOf" srcId="{498E36C0-9545-465D-8500-24A5FD94F91B}" destId="{CE35ED6D-B3E5-4576-B1D5-59E000358DC4}" srcOrd="0" destOrd="0" presId="urn:microsoft.com/office/officeart/2005/8/layout/hierarchy3"/>
    <dgm:cxn modelId="{886594E0-76A0-4535-851C-E8C27018DFB5}" srcId="{F225A6E7-4721-4BD7-8A12-BE6CA6C576A6}" destId="{A55B0F77-A8E2-4CE2-995B-8D28192CB792}" srcOrd="4" destOrd="0" parTransId="{340E41C8-0C02-4953-8033-5E4712B9922D}" sibTransId="{6808859A-BCB3-4637-8EC3-0FAFC76EB549}"/>
    <dgm:cxn modelId="{EAA45F3B-06E4-4048-AB82-45BB6E2E98EF}" srcId="{962974D5-E387-48C2-8C4E-E2501551A6F7}" destId="{53DF1C8A-F9C5-44CA-8D47-A5CA4EFB2649}" srcOrd="0" destOrd="0" parTransId="{5386D4A5-BC6A-47F1-8522-7F5AF54EB6F3}" sibTransId="{2BBA5300-90DD-482D-9917-DF99BD61E95E}"/>
    <dgm:cxn modelId="{7E249F29-F5A4-4A10-8559-7B7BD40D79A5}" type="presOf" srcId="{F225A6E7-4721-4BD7-8A12-BE6CA6C576A6}" destId="{DFF66F7F-C1B2-43BB-BAE3-4714AA6466A3}" srcOrd="0" destOrd="0" presId="urn:microsoft.com/office/officeart/2005/8/layout/hierarchy3"/>
    <dgm:cxn modelId="{13B9D4C3-3682-47F6-AAF8-D2E903594EA0}" srcId="{962974D5-E387-48C2-8C4E-E2501551A6F7}" destId="{15439CA4-CF79-47FE-979C-9439FACF5691}" srcOrd="2" destOrd="0" parTransId="{475F9B29-475F-4861-8D38-4DE6C5592555}" sibTransId="{60C71F48-A48A-442D-8651-B665B5CE459E}"/>
    <dgm:cxn modelId="{E0087853-5A99-4C09-B9B0-EBD8E948FF80}" type="presOf" srcId="{FBC1E430-DA9F-4D6F-98C0-794C74874991}" destId="{931C482B-61C5-4D1D-9911-C1D810824750}" srcOrd="0" destOrd="0" presId="urn:microsoft.com/office/officeart/2005/8/layout/hierarchy3"/>
    <dgm:cxn modelId="{D069D11A-3A76-4CE3-9ABF-5A101B456A64}" type="presOf" srcId="{32620F5F-8F1F-46BB-8BFE-DA09A19E2EF3}" destId="{2FBBAD27-9022-4481-8CCF-F42EEFCF33C4}" srcOrd="1" destOrd="0" presId="urn:microsoft.com/office/officeart/2005/8/layout/hierarchy3"/>
    <dgm:cxn modelId="{FB2C38E9-0853-4EBA-BD37-C284D40BF78B}" type="presOf" srcId="{53DF1C8A-F9C5-44CA-8D47-A5CA4EFB2649}" destId="{C1695FBC-49F7-47CE-A5A4-023EBEECCFDD}" srcOrd="0" destOrd="0" presId="urn:microsoft.com/office/officeart/2005/8/layout/hierarchy3"/>
    <dgm:cxn modelId="{27071D68-2482-485E-9586-495CDDE92442}" type="presOf" srcId="{365693A8-3AE4-4C49-8159-7B39BE694A6A}" destId="{1BC8C76C-D8AE-4B2E-941B-F6B59D325409}" srcOrd="1" destOrd="0" presId="urn:microsoft.com/office/officeart/2005/8/layout/hierarchy3"/>
    <dgm:cxn modelId="{71DE2C13-BBB3-4132-89EF-0CAEB4FD92FD}" type="presOf" srcId="{920B04D0-EB7F-41B2-9A33-F53EEF31A9A3}" destId="{6D18EB86-3DE0-4C98-9245-1079EA46755F}" srcOrd="0" destOrd="0" presId="urn:microsoft.com/office/officeart/2005/8/layout/hierarchy3"/>
    <dgm:cxn modelId="{E8837C58-A018-48AF-B15A-176CE1572C61}" type="presParOf" srcId="{DFF66F7F-C1B2-43BB-BAE3-4714AA6466A3}" destId="{6EEF8B59-2149-4EE0-A2DD-04DCCBB43903}" srcOrd="0" destOrd="0" presId="urn:microsoft.com/office/officeart/2005/8/layout/hierarchy3"/>
    <dgm:cxn modelId="{7E4BFC91-A7E9-4154-9504-66E2D5874914}" type="presParOf" srcId="{6EEF8B59-2149-4EE0-A2DD-04DCCBB43903}" destId="{698AC18A-D790-4A1B-8440-97586CC76AA8}" srcOrd="0" destOrd="0" presId="urn:microsoft.com/office/officeart/2005/8/layout/hierarchy3"/>
    <dgm:cxn modelId="{47382E4D-1F99-4896-B675-DF8F83FD9605}" type="presParOf" srcId="{698AC18A-D790-4A1B-8440-97586CC76AA8}" destId="{5253D500-ACF9-4B81-A0A0-D162B25D51CD}" srcOrd="0" destOrd="0" presId="urn:microsoft.com/office/officeart/2005/8/layout/hierarchy3"/>
    <dgm:cxn modelId="{9895F33B-9867-4907-9965-3A96433E90EE}" type="presParOf" srcId="{698AC18A-D790-4A1B-8440-97586CC76AA8}" destId="{1BC8C76C-D8AE-4B2E-941B-F6B59D325409}" srcOrd="1" destOrd="0" presId="urn:microsoft.com/office/officeart/2005/8/layout/hierarchy3"/>
    <dgm:cxn modelId="{E90283CD-4520-4FE7-82D6-1723DA13A7E4}" type="presParOf" srcId="{6EEF8B59-2149-4EE0-A2DD-04DCCBB43903}" destId="{43C13AA4-6E04-42B5-A5E4-65063CA8B762}" srcOrd="1" destOrd="0" presId="urn:microsoft.com/office/officeart/2005/8/layout/hierarchy3"/>
    <dgm:cxn modelId="{95BE3C2D-2B6D-4F30-9894-FAE2C34DA8FE}" type="presParOf" srcId="{43C13AA4-6E04-42B5-A5E4-65063CA8B762}" destId="{136CE1DC-54CB-4478-B9A0-9A926F59B8AD}" srcOrd="0" destOrd="0" presId="urn:microsoft.com/office/officeart/2005/8/layout/hierarchy3"/>
    <dgm:cxn modelId="{D09B4F1B-BCEC-49B2-B96E-8815FA48DC0B}" type="presParOf" srcId="{43C13AA4-6E04-42B5-A5E4-65063CA8B762}" destId="{1885FCB3-5C07-47FF-A38F-B29E8F3A51A6}" srcOrd="1" destOrd="0" presId="urn:microsoft.com/office/officeart/2005/8/layout/hierarchy3"/>
    <dgm:cxn modelId="{473B6D98-6C1B-4968-B609-D908278991A9}" type="presParOf" srcId="{43C13AA4-6E04-42B5-A5E4-65063CA8B762}" destId="{2DB30B49-CE6C-4F1E-8949-E389B7067AAF}" srcOrd="2" destOrd="0" presId="urn:microsoft.com/office/officeart/2005/8/layout/hierarchy3"/>
    <dgm:cxn modelId="{B9E8C402-4B5B-48AE-BA95-C1F1D94EA14F}" type="presParOf" srcId="{43C13AA4-6E04-42B5-A5E4-65063CA8B762}" destId="{F5A8CFF1-5E30-4778-8C98-B15191B0FCA3}" srcOrd="3" destOrd="0" presId="urn:microsoft.com/office/officeart/2005/8/layout/hierarchy3"/>
    <dgm:cxn modelId="{8638423D-D6A9-4F84-B46B-9E27D181DBAE}" type="presParOf" srcId="{43C13AA4-6E04-42B5-A5E4-65063CA8B762}" destId="{5F9CA905-B11E-45FA-87F7-60A23E58602E}" srcOrd="4" destOrd="0" presId="urn:microsoft.com/office/officeart/2005/8/layout/hierarchy3"/>
    <dgm:cxn modelId="{FADB2712-C68C-40A6-BAB7-BF0C9C314E0B}" type="presParOf" srcId="{43C13AA4-6E04-42B5-A5E4-65063CA8B762}" destId="{5B3F04B5-AADD-450F-9230-6084B4314556}" srcOrd="5" destOrd="0" presId="urn:microsoft.com/office/officeart/2005/8/layout/hierarchy3"/>
    <dgm:cxn modelId="{88ECC344-B50A-4210-B069-5C6567B91A7E}" type="presParOf" srcId="{43C13AA4-6E04-42B5-A5E4-65063CA8B762}" destId="{C9DECD4A-EA58-4DFF-80F1-A1D4FDBE4533}" srcOrd="6" destOrd="0" presId="urn:microsoft.com/office/officeart/2005/8/layout/hierarchy3"/>
    <dgm:cxn modelId="{D39F62E1-9589-4925-9CBD-7914720702C2}" type="presParOf" srcId="{43C13AA4-6E04-42B5-A5E4-65063CA8B762}" destId="{E4D6FF03-B1E1-43D3-AD21-FA99B01B1626}" srcOrd="7" destOrd="0" presId="urn:microsoft.com/office/officeart/2005/8/layout/hierarchy3"/>
    <dgm:cxn modelId="{F1ADEFBD-B87C-466A-9BC7-3BDB4BD67589}" type="presParOf" srcId="{DFF66F7F-C1B2-43BB-BAE3-4714AA6466A3}" destId="{03225472-0E60-4820-8175-0E599B28816F}" srcOrd="1" destOrd="0" presId="urn:microsoft.com/office/officeart/2005/8/layout/hierarchy3"/>
    <dgm:cxn modelId="{3B7DD4C4-A7B2-4FE2-8670-E2021F3614CD}" type="presParOf" srcId="{03225472-0E60-4820-8175-0E599B28816F}" destId="{0C16D8AC-BCE3-474F-B1C4-CF3AB64BA907}" srcOrd="0" destOrd="0" presId="urn:microsoft.com/office/officeart/2005/8/layout/hierarchy3"/>
    <dgm:cxn modelId="{AC86F759-F59A-41F3-AA35-94D9CD376024}" type="presParOf" srcId="{0C16D8AC-BCE3-474F-B1C4-CF3AB64BA907}" destId="{3BA9B952-DCB5-4E91-B5EE-FAA0B1D6BF45}" srcOrd="0" destOrd="0" presId="urn:microsoft.com/office/officeart/2005/8/layout/hierarchy3"/>
    <dgm:cxn modelId="{F7F4C41D-8756-46A5-95F2-A918D92CF37C}" type="presParOf" srcId="{0C16D8AC-BCE3-474F-B1C4-CF3AB64BA907}" destId="{4DDF6411-3DF6-4050-B08E-0F1BA4864A8B}" srcOrd="1" destOrd="0" presId="urn:microsoft.com/office/officeart/2005/8/layout/hierarchy3"/>
    <dgm:cxn modelId="{E9CC2B3D-AD93-4A2F-A931-594655E45CD6}" type="presParOf" srcId="{03225472-0E60-4820-8175-0E599B28816F}" destId="{7F485340-E770-42A4-B55C-314E502757A0}" srcOrd="1" destOrd="0" presId="urn:microsoft.com/office/officeart/2005/8/layout/hierarchy3"/>
    <dgm:cxn modelId="{2974ABD3-1323-44F8-B2BD-B7DDB206182C}" type="presParOf" srcId="{7F485340-E770-42A4-B55C-314E502757A0}" destId="{9FFF24A2-4EDA-45BC-A8E4-FB81FD120C57}" srcOrd="0" destOrd="0" presId="urn:microsoft.com/office/officeart/2005/8/layout/hierarchy3"/>
    <dgm:cxn modelId="{00F45055-84CF-4247-A68A-DBB52D527288}" type="presParOf" srcId="{7F485340-E770-42A4-B55C-314E502757A0}" destId="{E4324CC5-EF59-4E05-9ACE-CAFD8A939022}" srcOrd="1" destOrd="0" presId="urn:microsoft.com/office/officeart/2005/8/layout/hierarchy3"/>
    <dgm:cxn modelId="{E7B84ECC-0E27-43B6-8BED-143216C742EB}" type="presParOf" srcId="{7F485340-E770-42A4-B55C-314E502757A0}" destId="{B4581F93-4C2E-4CAE-B1D3-95CF45C8C0BD}" srcOrd="2" destOrd="0" presId="urn:microsoft.com/office/officeart/2005/8/layout/hierarchy3"/>
    <dgm:cxn modelId="{272CAFC7-06A4-46B8-9106-8D3E57B5FDDD}" type="presParOf" srcId="{7F485340-E770-42A4-B55C-314E502757A0}" destId="{9CE65614-30CD-44FE-8F2D-9742E6AE3495}" srcOrd="3" destOrd="0" presId="urn:microsoft.com/office/officeart/2005/8/layout/hierarchy3"/>
    <dgm:cxn modelId="{23F1AEB5-8115-4CF9-B560-089114BFFB5C}" type="presParOf" srcId="{7F485340-E770-42A4-B55C-314E502757A0}" destId="{D8A924C9-C2F6-4631-8492-3543551F31DD}" srcOrd="4" destOrd="0" presId="urn:microsoft.com/office/officeart/2005/8/layout/hierarchy3"/>
    <dgm:cxn modelId="{FB704E2F-2AAB-439A-9962-5310FB66D3B8}" type="presParOf" srcId="{7F485340-E770-42A4-B55C-314E502757A0}" destId="{19A806D6-9326-4F53-91C3-917512FF9852}" srcOrd="5" destOrd="0" presId="urn:microsoft.com/office/officeart/2005/8/layout/hierarchy3"/>
    <dgm:cxn modelId="{768B18FD-5574-4C2B-963C-4CCF8F41D1F5}" type="presParOf" srcId="{7F485340-E770-42A4-B55C-314E502757A0}" destId="{FFF5A101-34FD-4F8A-B113-69D8763A74F7}" srcOrd="6" destOrd="0" presId="urn:microsoft.com/office/officeart/2005/8/layout/hierarchy3"/>
    <dgm:cxn modelId="{78748F48-C998-4386-885D-13798D9D1FB4}" type="presParOf" srcId="{7F485340-E770-42A4-B55C-314E502757A0}" destId="{E97D238F-14E4-470F-B696-9FF6EB7DB059}" srcOrd="7" destOrd="0" presId="urn:microsoft.com/office/officeart/2005/8/layout/hierarchy3"/>
    <dgm:cxn modelId="{5BE0984A-FC71-49C5-AE9D-9F0D3265B002}" type="presParOf" srcId="{DFF66F7F-C1B2-43BB-BAE3-4714AA6466A3}" destId="{3C46E49E-33AE-4E08-9E1D-2BABD5AC4677}" srcOrd="2" destOrd="0" presId="urn:microsoft.com/office/officeart/2005/8/layout/hierarchy3"/>
    <dgm:cxn modelId="{1B908BA1-D8AC-4FCC-9E99-D3F4E56EEE0C}" type="presParOf" srcId="{3C46E49E-33AE-4E08-9E1D-2BABD5AC4677}" destId="{A7310790-FAA3-44E1-8E7E-0919EB456BE7}" srcOrd="0" destOrd="0" presId="urn:microsoft.com/office/officeart/2005/8/layout/hierarchy3"/>
    <dgm:cxn modelId="{1C6A6E70-2B7E-4FA1-B7AE-8BCF4AE792AF}" type="presParOf" srcId="{A7310790-FAA3-44E1-8E7E-0919EB456BE7}" destId="{EB58160A-0B42-4770-AB93-3E1A341F8B1F}" srcOrd="0" destOrd="0" presId="urn:microsoft.com/office/officeart/2005/8/layout/hierarchy3"/>
    <dgm:cxn modelId="{4CFD390B-EAEB-4DD5-87B7-EF09A04AFD59}" type="presParOf" srcId="{A7310790-FAA3-44E1-8E7E-0919EB456BE7}" destId="{2FBBAD27-9022-4481-8CCF-F42EEFCF33C4}" srcOrd="1" destOrd="0" presId="urn:microsoft.com/office/officeart/2005/8/layout/hierarchy3"/>
    <dgm:cxn modelId="{8A9BDC16-6BC4-4731-B0E3-8EAB9638EE75}" type="presParOf" srcId="{3C46E49E-33AE-4E08-9E1D-2BABD5AC4677}" destId="{72829289-F359-4218-8A10-2107FA8493F3}" srcOrd="1" destOrd="0" presId="urn:microsoft.com/office/officeart/2005/8/layout/hierarchy3"/>
    <dgm:cxn modelId="{EE3DFEAF-9106-4E71-8C19-FA73659677D3}" type="presParOf" srcId="{72829289-F359-4218-8A10-2107FA8493F3}" destId="{C737D115-B6D0-4E8B-92BE-13E4C920399F}" srcOrd="0" destOrd="0" presId="urn:microsoft.com/office/officeart/2005/8/layout/hierarchy3"/>
    <dgm:cxn modelId="{23D17286-633B-499E-8EA7-F163851E3059}" type="presParOf" srcId="{72829289-F359-4218-8A10-2107FA8493F3}" destId="{931C482B-61C5-4D1D-9911-C1D810824750}" srcOrd="1" destOrd="0" presId="urn:microsoft.com/office/officeart/2005/8/layout/hierarchy3"/>
    <dgm:cxn modelId="{6D1E6F80-B563-45CD-8A6F-FE35B608D28C}" type="presParOf" srcId="{72829289-F359-4218-8A10-2107FA8493F3}" destId="{CE35ED6D-B3E5-4576-B1D5-59E000358DC4}" srcOrd="2" destOrd="0" presId="urn:microsoft.com/office/officeart/2005/8/layout/hierarchy3"/>
    <dgm:cxn modelId="{2F272ED6-133F-4768-9685-B7C10B0465EC}" type="presParOf" srcId="{72829289-F359-4218-8A10-2107FA8493F3}" destId="{C2D9DE0C-18CE-43B9-BCA6-180B6FB97304}" srcOrd="3" destOrd="0" presId="urn:microsoft.com/office/officeart/2005/8/layout/hierarchy3"/>
    <dgm:cxn modelId="{FC45DDC0-7155-4D96-9EC6-34C11639BFC8}" type="presParOf" srcId="{72829289-F359-4218-8A10-2107FA8493F3}" destId="{DCFEC59A-9BB4-4A96-BD28-5AA23776A2A8}" srcOrd="4" destOrd="0" presId="urn:microsoft.com/office/officeart/2005/8/layout/hierarchy3"/>
    <dgm:cxn modelId="{266318D0-4CD6-4A1B-8172-9124269DAC65}" type="presParOf" srcId="{72829289-F359-4218-8A10-2107FA8493F3}" destId="{CDF3576E-1C42-49DF-BB9D-6A3548A6D7D6}" srcOrd="5" destOrd="0" presId="urn:microsoft.com/office/officeart/2005/8/layout/hierarchy3"/>
    <dgm:cxn modelId="{1F2EF463-F35F-43A2-8956-CE8EFA5ECB83}" type="presParOf" srcId="{72829289-F359-4218-8A10-2107FA8493F3}" destId="{6D18EB86-3DE0-4C98-9245-1079EA46755F}" srcOrd="6" destOrd="0" presId="urn:microsoft.com/office/officeart/2005/8/layout/hierarchy3"/>
    <dgm:cxn modelId="{A9A57C89-BBDE-4DBB-B4C1-F2456D1E6D20}" type="presParOf" srcId="{72829289-F359-4218-8A10-2107FA8493F3}" destId="{68A19917-BDD7-4B8D-9D43-2AA7B628CA84}" srcOrd="7" destOrd="0" presId="urn:microsoft.com/office/officeart/2005/8/layout/hierarchy3"/>
    <dgm:cxn modelId="{8D7A8527-A354-4886-8040-B7DCE803822A}" type="presParOf" srcId="{DFF66F7F-C1B2-43BB-BAE3-4714AA6466A3}" destId="{C61BF18A-7E3F-49B4-902C-9F5EEE08CDB6}" srcOrd="3" destOrd="0" presId="urn:microsoft.com/office/officeart/2005/8/layout/hierarchy3"/>
    <dgm:cxn modelId="{62604EBC-0C6A-4B4B-8D90-2AFF0EF8EDE5}" type="presParOf" srcId="{C61BF18A-7E3F-49B4-902C-9F5EEE08CDB6}" destId="{C08E7D4C-0D0A-4562-88B1-20E1F71607CE}" srcOrd="0" destOrd="0" presId="urn:microsoft.com/office/officeart/2005/8/layout/hierarchy3"/>
    <dgm:cxn modelId="{0251BC4B-4FB5-4A1E-93AC-2F91A94A61BF}" type="presParOf" srcId="{C08E7D4C-0D0A-4562-88B1-20E1F71607CE}" destId="{7ED0818B-A00E-437F-B181-B80DAA222B3D}" srcOrd="0" destOrd="0" presId="urn:microsoft.com/office/officeart/2005/8/layout/hierarchy3"/>
    <dgm:cxn modelId="{F3C67BD2-F057-440C-8985-D9CF926EFAFF}" type="presParOf" srcId="{C08E7D4C-0D0A-4562-88B1-20E1F71607CE}" destId="{CCBA9134-56F0-437D-8925-C10B57368A90}" srcOrd="1" destOrd="0" presId="urn:microsoft.com/office/officeart/2005/8/layout/hierarchy3"/>
    <dgm:cxn modelId="{08B7599F-7349-49C7-803A-8D954C8926D6}" type="presParOf" srcId="{C61BF18A-7E3F-49B4-902C-9F5EEE08CDB6}" destId="{B683BA1D-77E1-4E02-86EF-38E7B7BA07E2}" srcOrd="1" destOrd="0" presId="urn:microsoft.com/office/officeart/2005/8/layout/hierarchy3"/>
    <dgm:cxn modelId="{17E63F67-723F-4742-9261-9673A757206F}" type="presParOf" srcId="{B683BA1D-77E1-4E02-86EF-38E7B7BA07E2}" destId="{F4F43A83-5E91-4103-8B5A-14CD7CC078CA}" srcOrd="0" destOrd="0" presId="urn:microsoft.com/office/officeart/2005/8/layout/hierarchy3"/>
    <dgm:cxn modelId="{EF95AEDC-4FA2-46FA-91D8-7623B184657E}" type="presParOf" srcId="{B683BA1D-77E1-4E02-86EF-38E7B7BA07E2}" destId="{C1695FBC-49F7-47CE-A5A4-023EBEECCFDD}" srcOrd="1" destOrd="0" presId="urn:microsoft.com/office/officeart/2005/8/layout/hierarchy3"/>
    <dgm:cxn modelId="{FAD3A532-488C-4A97-89E4-F704D68B18AC}" type="presParOf" srcId="{B683BA1D-77E1-4E02-86EF-38E7B7BA07E2}" destId="{6DE1BA7E-850C-4B88-99A5-5EC8A084474F}" srcOrd="2" destOrd="0" presId="urn:microsoft.com/office/officeart/2005/8/layout/hierarchy3"/>
    <dgm:cxn modelId="{6D0FFC80-C96D-46A5-9608-DFA19C717DFF}" type="presParOf" srcId="{B683BA1D-77E1-4E02-86EF-38E7B7BA07E2}" destId="{8A98B3AE-AA04-45C7-9688-960B9B199E30}" srcOrd="3" destOrd="0" presId="urn:microsoft.com/office/officeart/2005/8/layout/hierarchy3"/>
    <dgm:cxn modelId="{929D9B4E-EF5D-4B1A-98B3-A4E069605074}" type="presParOf" srcId="{B683BA1D-77E1-4E02-86EF-38E7B7BA07E2}" destId="{9238821E-4023-4959-8F4F-46C697EE9A00}" srcOrd="4" destOrd="0" presId="urn:microsoft.com/office/officeart/2005/8/layout/hierarchy3"/>
    <dgm:cxn modelId="{EAE53C36-4097-4044-BBBD-73EE441C12A2}" type="presParOf" srcId="{B683BA1D-77E1-4E02-86EF-38E7B7BA07E2}" destId="{FB2A625F-AA64-4A18-8BEF-A4954074A4DB}" srcOrd="5" destOrd="0" presId="urn:microsoft.com/office/officeart/2005/8/layout/hierarchy3"/>
    <dgm:cxn modelId="{BF302C1A-7345-4337-BB1E-A078EB29F833}" type="presParOf" srcId="{B683BA1D-77E1-4E02-86EF-38E7B7BA07E2}" destId="{AECC5220-3A69-484F-B6C7-DA6B81FE3ABC}" srcOrd="6" destOrd="0" presId="urn:microsoft.com/office/officeart/2005/8/layout/hierarchy3"/>
    <dgm:cxn modelId="{C17ACD90-43E1-4365-8A5B-FFBEE002628F}" type="presParOf" srcId="{B683BA1D-77E1-4E02-86EF-38E7B7BA07E2}" destId="{62525135-0AC3-4D39-9C4F-55D752DBEFBD}" srcOrd="7" destOrd="0" presId="urn:microsoft.com/office/officeart/2005/8/layout/hierarchy3"/>
    <dgm:cxn modelId="{9947F78D-BAC5-426E-BC8E-E6C4C60DC866}" type="presParOf" srcId="{DFF66F7F-C1B2-43BB-BAE3-4714AA6466A3}" destId="{1E46B41C-9A23-45D1-BA7E-8839E1A6189D}" srcOrd="4" destOrd="0" presId="urn:microsoft.com/office/officeart/2005/8/layout/hierarchy3"/>
    <dgm:cxn modelId="{BBD6E17F-BFDA-4F36-A70C-D6090E97FC64}" type="presParOf" srcId="{1E46B41C-9A23-45D1-BA7E-8839E1A6189D}" destId="{B04E4B65-B4DC-4355-A755-13B967176FEB}" srcOrd="0" destOrd="0" presId="urn:microsoft.com/office/officeart/2005/8/layout/hierarchy3"/>
    <dgm:cxn modelId="{835B2341-0F25-4CF2-9B51-B0E8B4EDEA9B}" type="presParOf" srcId="{B04E4B65-B4DC-4355-A755-13B967176FEB}" destId="{D53E0B7A-202F-49D2-9F89-C07E3C580A9E}" srcOrd="0" destOrd="0" presId="urn:microsoft.com/office/officeart/2005/8/layout/hierarchy3"/>
    <dgm:cxn modelId="{2434FD9A-31E3-4D85-8928-8023BF9DEADB}" type="presParOf" srcId="{B04E4B65-B4DC-4355-A755-13B967176FEB}" destId="{7697330C-CCA4-4B9B-A173-C50A8033CC41}" srcOrd="1" destOrd="0" presId="urn:microsoft.com/office/officeart/2005/8/layout/hierarchy3"/>
    <dgm:cxn modelId="{E5A86872-0AB3-4D37-A5B4-80F31712746D}" type="presParOf" srcId="{1E46B41C-9A23-45D1-BA7E-8839E1A6189D}" destId="{6CC771D7-21FC-41F4-8DAC-44C0BDF0326A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253D500-ACF9-4B81-A0A0-D162B25D51CD}">
      <dsp:nvSpPr>
        <dsp:cNvPr id="0" name=""/>
        <dsp:cNvSpPr/>
      </dsp:nvSpPr>
      <dsp:spPr>
        <a:xfrm>
          <a:off x="245119" y="1115"/>
          <a:ext cx="1289893" cy="644946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000" kern="1200" dirty="0" smtClean="0"/>
            <a:t>Fatores predisponentes</a:t>
          </a:r>
          <a:endParaRPr lang="pt-BR" sz="1000" kern="1200" dirty="0"/>
        </a:p>
      </dsp:txBody>
      <dsp:txXfrm>
        <a:off x="245119" y="1115"/>
        <a:ext cx="1289893" cy="644946"/>
      </dsp:txXfrm>
    </dsp:sp>
    <dsp:sp modelId="{136CE1DC-54CB-4478-B9A0-9A926F59B8AD}">
      <dsp:nvSpPr>
        <dsp:cNvPr id="0" name=""/>
        <dsp:cNvSpPr/>
      </dsp:nvSpPr>
      <dsp:spPr>
        <a:xfrm>
          <a:off x="374109" y="646062"/>
          <a:ext cx="128989" cy="4837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83710"/>
              </a:lnTo>
              <a:lnTo>
                <a:pt x="128989" y="483710"/>
              </a:lnTo>
            </a:path>
          </a:pathLst>
        </a:custGeom>
        <a:noFill/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885FCB3-5C07-47FF-A38F-B29E8F3A51A6}">
      <dsp:nvSpPr>
        <dsp:cNvPr id="0" name=""/>
        <dsp:cNvSpPr/>
      </dsp:nvSpPr>
      <dsp:spPr>
        <a:xfrm>
          <a:off x="503098" y="807299"/>
          <a:ext cx="1031914" cy="6449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8100000" algn="tr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000" kern="1200" dirty="0" smtClean="0"/>
            <a:t>Fatores genéticos </a:t>
          </a:r>
          <a:endParaRPr lang="pt-BR" sz="1000" kern="1200" dirty="0"/>
        </a:p>
      </dsp:txBody>
      <dsp:txXfrm>
        <a:off x="503098" y="807299"/>
        <a:ext cx="1031914" cy="644946"/>
      </dsp:txXfrm>
    </dsp:sp>
    <dsp:sp modelId="{2DB30B49-CE6C-4F1E-8949-E389B7067AAF}">
      <dsp:nvSpPr>
        <dsp:cNvPr id="0" name=""/>
        <dsp:cNvSpPr/>
      </dsp:nvSpPr>
      <dsp:spPr>
        <a:xfrm>
          <a:off x="374109" y="646062"/>
          <a:ext cx="128989" cy="12898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89893"/>
              </a:lnTo>
              <a:lnTo>
                <a:pt x="128989" y="1289893"/>
              </a:lnTo>
            </a:path>
          </a:pathLst>
        </a:custGeom>
        <a:noFill/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A8CFF1-5E30-4778-8C98-B15191B0FCA3}">
      <dsp:nvSpPr>
        <dsp:cNvPr id="0" name=""/>
        <dsp:cNvSpPr/>
      </dsp:nvSpPr>
      <dsp:spPr>
        <a:xfrm>
          <a:off x="503098" y="1613482"/>
          <a:ext cx="1031914" cy="6449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1068384"/>
              <a:satOff val="-5000"/>
              <a:lumOff val="92"/>
              <a:alphaOff val="0"/>
            </a:schemeClr>
          </a:solidFill>
          <a:prstDash val="solid"/>
        </a:ln>
        <a:effectLst>
          <a:outerShdw blurRad="50800" dist="38100" dir="8100000" algn="tr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000" kern="1200" dirty="0" smtClean="0"/>
            <a:t>Fatores biológicos</a:t>
          </a:r>
          <a:endParaRPr lang="pt-BR" sz="1000" kern="1200" dirty="0"/>
        </a:p>
      </dsp:txBody>
      <dsp:txXfrm>
        <a:off x="503098" y="1613482"/>
        <a:ext cx="1031914" cy="644946"/>
      </dsp:txXfrm>
    </dsp:sp>
    <dsp:sp modelId="{5F9CA905-B11E-45FA-87F7-60A23E58602E}">
      <dsp:nvSpPr>
        <dsp:cNvPr id="0" name=""/>
        <dsp:cNvSpPr/>
      </dsp:nvSpPr>
      <dsp:spPr>
        <a:xfrm>
          <a:off x="374109" y="646062"/>
          <a:ext cx="128989" cy="20960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96076"/>
              </a:lnTo>
              <a:lnTo>
                <a:pt x="128989" y="2096076"/>
              </a:lnTo>
            </a:path>
          </a:pathLst>
        </a:custGeom>
        <a:noFill/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3F04B5-AADD-450F-9230-6084B4314556}">
      <dsp:nvSpPr>
        <dsp:cNvPr id="0" name=""/>
        <dsp:cNvSpPr/>
      </dsp:nvSpPr>
      <dsp:spPr>
        <a:xfrm>
          <a:off x="503098" y="2419666"/>
          <a:ext cx="1031914" cy="6449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2136767"/>
              <a:satOff val="-10000"/>
              <a:lumOff val="183"/>
              <a:alphaOff val="0"/>
            </a:schemeClr>
          </a:solidFill>
          <a:prstDash val="solid"/>
        </a:ln>
        <a:effectLst>
          <a:outerShdw blurRad="50800" dist="38100" dir="8100000" algn="tr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t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000" kern="1200" dirty="0" smtClean="0"/>
            <a:t>Traços de personalidade</a:t>
          </a:r>
          <a:endParaRPr lang="pt-BR" sz="1000" kern="1200" dirty="0"/>
        </a:p>
        <a:p>
          <a:pPr marL="57150" lvl="1" indent="-57150" algn="ctr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800" b="1" kern="1200" dirty="0" smtClean="0"/>
            <a:t>Impulsividade</a:t>
          </a:r>
          <a:endParaRPr lang="pt-BR" sz="800" b="1" kern="1200" dirty="0"/>
        </a:p>
      </dsp:txBody>
      <dsp:txXfrm>
        <a:off x="503098" y="2419666"/>
        <a:ext cx="1031914" cy="644946"/>
      </dsp:txXfrm>
    </dsp:sp>
    <dsp:sp modelId="{C9DECD4A-EA58-4DFF-80F1-A1D4FDBE4533}">
      <dsp:nvSpPr>
        <dsp:cNvPr id="0" name=""/>
        <dsp:cNvSpPr/>
      </dsp:nvSpPr>
      <dsp:spPr>
        <a:xfrm>
          <a:off x="374109" y="646062"/>
          <a:ext cx="128989" cy="29022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02260"/>
              </a:lnTo>
              <a:lnTo>
                <a:pt x="128989" y="2902260"/>
              </a:lnTo>
            </a:path>
          </a:pathLst>
        </a:custGeom>
        <a:noFill/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4D6FF03-B1E1-43D3-AD21-FA99B01B1626}">
      <dsp:nvSpPr>
        <dsp:cNvPr id="0" name=""/>
        <dsp:cNvSpPr/>
      </dsp:nvSpPr>
      <dsp:spPr>
        <a:xfrm>
          <a:off x="503098" y="3225849"/>
          <a:ext cx="1031914" cy="6449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3205151"/>
              <a:satOff val="-15000"/>
              <a:lumOff val="275"/>
              <a:alphaOff val="0"/>
            </a:schemeClr>
          </a:solidFill>
          <a:prstDash val="solid"/>
        </a:ln>
        <a:effectLst>
          <a:outerShdw blurRad="50800" dist="38100" dir="8100000" algn="tr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000" kern="1200" dirty="0" smtClean="0"/>
            <a:t>História familiar</a:t>
          </a:r>
          <a:endParaRPr lang="pt-BR" sz="1000" kern="1200" dirty="0"/>
        </a:p>
      </dsp:txBody>
      <dsp:txXfrm>
        <a:off x="503098" y="3225849"/>
        <a:ext cx="1031914" cy="644946"/>
      </dsp:txXfrm>
    </dsp:sp>
    <dsp:sp modelId="{3BA9B952-DCB5-4E91-B5EE-FAA0B1D6BF45}">
      <dsp:nvSpPr>
        <dsp:cNvPr id="0" name=""/>
        <dsp:cNvSpPr/>
      </dsp:nvSpPr>
      <dsp:spPr>
        <a:xfrm>
          <a:off x="1857486" y="1115"/>
          <a:ext cx="1289893" cy="644946"/>
        </a:xfrm>
        <a:prstGeom prst="roundRect">
          <a:avLst>
            <a:gd name="adj" fmla="val 10000"/>
          </a:avLst>
        </a:prstGeom>
        <a:solidFill>
          <a:schemeClr val="accent3">
            <a:hueOff val="4006438"/>
            <a:satOff val="-18750"/>
            <a:lumOff val="343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000" kern="1200" dirty="0" smtClean="0"/>
            <a:t>Fatores de risco</a:t>
          </a:r>
          <a:endParaRPr lang="pt-BR" sz="1000" kern="1200" dirty="0"/>
        </a:p>
      </dsp:txBody>
      <dsp:txXfrm>
        <a:off x="1857486" y="1115"/>
        <a:ext cx="1289893" cy="644946"/>
      </dsp:txXfrm>
    </dsp:sp>
    <dsp:sp modelId="{9FFF24A2-4EDA-45BC-A8E4-FB81FD120C57}">
      <dsp:nvSpPr>
        <dsp:cNvPr id="0" name=""/>
        <dsp:cNvSpPr/>
      </dsp:nvSpPr>
      <dsp:spPr>
        <a:xfrm>
          <a:off x="1986475" y="646062"/>
          <a:ext cx="128989" cy="4837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83710"/>
              </a:lnTo>
              <a:lnTo>
                <a:pt x="128989" y="483710"/>
              </a:lnTo>
            </a:path>
          </a:pathLst>
        </a:custGeom>
        <a:noFill/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4324CC5-EF59-4E05-9ACE-CAFD8A939022}">
      <dsp:nvSpPr>
        <dsp:cNvPr id="0" name=""/>
        <dsp:cNvSpPr/>
      </dsp:nvSpPr>
      <dsp:spPr>
        <a:xfrm>
          <a:off x="2115465" y="807299"/>
          <a:ext cx="1031914" cy="6449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4273534"/>
              <a:satOff val="-20000"/>
              <a:lumOff val="366"/>
              <a:alphaOff val="0"/>
            </a:schemeClr>
          </a:solidFill>
          <a:prstDash val="solid"/>
        </a:ln>
        <a:effectLst>
          <a:outerShdw blurRad="50800" dist="38100" dir="8100000" algn="tr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000" kern="1200" dirty="0" smtClean="0"/>
            <a:t>Transtornos mentais</a:t>
          </a:r>
          <a:endParaRPr lang="pt-BR" sz="1000" kern="1200" dirty="0"/>
        </a:p>
      </dsp:txBody>
      <dsp:txXfrm>
        <a:off x="2115465" y="807299"/>
        <a:ext cx="1031914" cy="644946"/>
      </dsp:txXfrm>
    </dsp:sp>
    <dsp:sp modelId="{B4581F93-4C2E-4CAE-B1D3-95CF45C8C0BD}">
      <dsp:nvSpPr>
        <dsp:cNvPr id="0" name=""/>
        <dsp:cNvSpPr/>
      </dsp:nvSpPr>
      <dsp:spPr>
        <a:xfrm>
          <a:off x="1986475" y="646062"/>
          <a:ext cx="128989" cy="12898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89893"/>
              </a:lnTo>
              <a:lnTo>
                <a:pt x="128989" y="1289893"/>
              </a:lnTo>
            </a:path>
          </a:pathLst>
        </a:custGeom>
        <a:noFill/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E65614-30CD-44FE-8F2D-9742E6AE3495}">
      <dsp:nvSpPr>
        <dsp:cNvPr id="0" name=""/>
        <dsp:cNvSpPr/>
      </dsp:nvSpPr>
      <dsp:spPr>
        <a:xfrm>
          <a:off x="2115465" y="1613482"/>
          <a:ext cx="1031914" cy="6449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5341918"/>
              <a:satOff val="-25000"/>
              <a:lumOff val="458"/>
              <a:alphaOff val="0"/>
            </a:schemeClr>
          </a:solidFill>
          <a:prstDash val="solid"/>
        </a:ln>
        <a:effectLst>
          <a:outerShdw blurRad="50800" dist="38100" dir="8100000" algn="tr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000" kern="1200" dirty="0" smtClean="0"/>
            <a:t>Eventos estressores de vida</a:t>
          </a:r>
          <a:endParaRPr lang="pt-BR" sz="1000" kern="1200" dirty="0"/>
        </a:p>
      </dsp:txBody>
      <dsp:txXfrm>
        <a:off x="2115465" y="1613482"/>
        <a:ext cx="1031914" cy="644946"/>
      </dsp:txXfrm>
    </dsp:sp>
    <dsp:sp modelId="{D8A924C9-C2F6-4631-8492-3543551F31DD}">
      <dsp:nvSpPr>
        <dsp:cNvPr id="0" name=""/>
        <dsp:cNvSpPr/>
      </dsp:nvSpPr>
      <dsp:spPr>
        <a:xfrm>
          <a:off x="1986475" y="646062"/>
          <a:ext cx="128989" cy="20960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96076"/>
              </a:lnTo>
              <a:lnTo>
                <a:pt x="128989" y="2096076"/>
              </a:lnTo>
            </a:path>
          </a:pathLst>
        </a:custGeom>
        <a:noFill/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9A806D6-9326-4F53-91C3-917512FF9852}">
      <dsp:nvSpPr>
        <dsp:cNvPr id="0" name=""/>
        <dsp:cNvSpPr/>
      </dsp:nvSpPr>
      <dsp:spPr>
        <a:xfrm>
          <a:off x="2115465" y="2419666"/>
          <a:ext cx="1031914" cy="6449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6410301"/>
              <a:satOff val="-30000"/>
              <a:lumOff val="549"/>
              <a:alphaOff val="0"/>
            </a:schemeClr>
          </a:solidFill>
          <a:prstDash val="solid"/>
        </a:ln>
        <a:effectLst>
          <a:outerShdw blurRad="50800" dist="38100" dir="8100000" algn="tr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000" kern="1200" dirty="0" smtClean="0"/>
            <a:t>Falta de suporte social / vínculos frágeis</a:t>
          </a:r>
          <a:endParaRPr lang="pt-BR" sz="1000" kern="1200" dirty="0"/>
        </a:p>
      </dsp:txBody>
      <dsp:txXfrm>
        <a:off x="2115465" y="2419666"/>
        <a:ext cx="1031914" cy="644946"/>
      </dsp:txXfrm>
    </dsp:sp>
    <dsp:sp modelId="{FFF5A101-34FD-4F8A-B113-69D8763A74F7}">
      <dsp:nvSpPr>
        <dsp:cNvPr id="0" name=""/>
        <dsp:cNvSpPr/>
      </dsp:nvSpPr>
      <dsp:spPr>
        <a:xfrm>
          <a:off x="1986475" y="646062"/>
          <a:ext cx="128989" cy="29022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02260"/>
              </a:lnTo>
              <a:lnTo>
                <a:pt x="128989" y="2902260"/>
              </a:lnTo>
            </a:path>
          </a:pathLst>
        </a:custGeom>
        <a:noFill/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97D238F-14E4-470F-B696-9FF6EB7DB059}">
      <dsp:nvSpPr>
        <dsp:cNvPr id="0" name=""/>
        <dsp:cNvSpPr/>
      </dsp:nvSpPr>
      <dsp:spPr>
        <a:xfrm>
          <a:off x="2115465" y="3225849"/>
          <a:ext cx="1031914" cy="6449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7478685"/>
              <a:satOff val="-35000"/>
              <a:lumOff val="641"/>
              <a:alphaOff val="0"/>
            </a:schemeClr>
          </a:solidFill>
          <a:prstDash val="solid"/>
        </a:ln>
        <a:effectLst>
          <a:outerShdw blurRad="50800" dist="38100" dir="8100000" algn="tr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000" b="1" kern="1200" dirty="0" smtClean="0"/>
            <a:t>Tentativa prévia</a:t>
          </a:r>
          <a:endParaRPr lang="pt-BR" sz="1000" b="1" kern="1200" dirty="0"/>
        </a:p>
      </dsp:txBody>
      <dsp:txXfrm>
        <a:off x="2115465" y="3225849"/>
        <a:ext cx="1031914" cy="644946"/>
      </dsp:txXfrm>
    </dsp:sp>
    <dsp:sp modelId="{EB58160A-0B42-4770-AB93-3E1A341F8B1F}">
      <dsp:nvSpPr>
        <dsp:cNvPr id="0" name=""/>
        <dsp:cNvSpPr/>
      </dsp:nvSpPr>
      <dsp:spPr>
        <a:xfrm>
          <a:off x="3469853" y="1115"/>
          <a:ext cx="1289893" cy="644946"/>
        </a:xfrm>
        <a:prstGeom prst="roundRect">
          <a:avLst>
            <a:gd name="adj" fmla="val 10000"/>
          </a:avLst>
        </a:prstGeom>
        <a:solidFill>
          <a:schemeClr val="accent3">
            <a:hueOff val="8012877"/>
            <a:satOff val="-37500"/>
            <a:lumOff val="686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000" b="1" kern="1200" dirty="0" smtClean="0"/>
            <a:t>Fatores de proteção</a:t>
          </a:r>
          <a:endParaRPr lang="pt-BR" sz="1000" b="0" kern="1200" dirty="0"/>
        </a:p>
      </dsp:txBody>
      <dsp:txXfrm>
        <a:off x="3469853" y="1115"/>
        <a:ext cx="1289893" cy="644946"/>
      </dsp:txXfrm>
    </dsp:sp>
    <dsp:sp modelId="{C737D115-B6D0-4E8B-92BE-13E4C920399F}">
      <dsp:nvSpPr>
        <dsp:cNvPr id="0" name=""/>
        <dsp:cNvSpPr/>
      </dsp:nvSpPr>
      <dsp:spPr>
        <a:xfrm>
          <a:off x="3598842" y="646062"/>
          <a:ext cx="128989" cy="4837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83710"/>
              </a:lnTo>
              <a:lnTo>
                <a:pt x="128989" y="483710"/>
              </a:lnTo>
            </a:path>
          </a:pathLst>
        </a:custGeom>
        <a:noFill/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31C482B-61C5-4D1D-9911-C1D810824750}">
      <dsp:nvSpPr>
        <dsp:cNvPr id="0" name=""/>
        <dsp:cNvSpPr/>
      </dsp:nvSpPr>
      <dsp:spPr>
        <a:xfrm>
          <a:off x="3727831" y="807299"/>
          <a:ext cx="1031914" cy="6449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8547068"/>
              <a:satOff val="-40000"/>
              <a:lumOff val="732"/>
              <a:alphaOff val="0"/>
            </a:schemeClr>
          </a:solidFill>
          <a:prstDash val="solid"/>
        </a:ln>
        <a:effectLst>
          <a:outerShdw blurRad="50800" dist="38100" dir="8100000" algn="tr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000" b="0" kern="1200" dirty="0" smtClean="0"/>
            <a:t>Tratamento do transtorno mental</a:t>
          </a:r>
          <a:endParaRPr lang="pt-BR" sz="1000" b="0" kern="1200" dirty="0"/>
        </a:p>
      </dsp:txBody>
      <dsp:txXfrm>
        <a:off x="3727831" y="807299"/>
        <a:ext cx="1031914" cy="644946"/>
      </dsp:txXfrm>
    </dsp:sp>
    <dsp:sp modelId="{CE35ED6D-B3E5-4576-B1D5-59E000358DC4}">
      <dsp:nvSpPr>
        <dsp:cNvPr id="0" name=""/>
        <dsp:cNvSpPr/>
      </dsp:nvSpPr>
      <dsp:spPr>
        <a:xfrm>
          <a:off x="3598842" y="646062"/>
          <a:ext cx="128989" cy="12898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89893"/>
              </a:lnTo>
              <a:lnTo>
                <a:pt x="128989" y="1289893"/>
              </a:lnTo>
            </a:path>
          </a:pathLst>
        </a:custGeom>
        <a:noFill/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2D9DE0C-18CE-43B9-BCA6-180B6FB97304}">
      <dsp:nvSpPr>
        <dsp:cNvPr id="0" name=""/>
        <dsp:cNvSpPr/>
      </dsp:nvSpPr>
      <dsp:spPr>
        <a:xfrm>
          <a:off x="3727831" y="1613482"/>
          <a:ext cx="1031914" cy="6449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9615452"/>
              <a:satOff val="-45000"/>
              <a:lumOff val="824"/>
              <a:alphaOff val="0"/>
            </a:schemeClr>
          </a:solidFill>
          <a:prstDash val="solid"/>
        </a:ln>
        <a:effectLst>
          <a:outerShdw blurRad="50800" dist="38100" dir="8100000" algn="tr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000" b="0" kern="1200" dirty="0" smtClean="0"/>
            <a:t>Suporte social</a:t>
          </a:r>
          <a:endParaRPr lang="pt-BR" sz="1000" b="0" kern="1200" dirty="0"/>
        </a:p>
      </dsp:txBody>
      <dsp:txXfrm>
        <a:off x="3727831" y="1613482"/>
        <a:ext cx="1031914" cy="644946"/>
      </dsp:txXfrm>
    </dsp:sp>
    <dsp:sp modelId="{DCFEC59A-9BB4-4A96-BD28-5AA23776A2A8}">
      <dsp:nvSpPr>
        <dsp:cNvPr id="0" name=""/>
        <dsp:cNvSpPr/>
      </dsp:nvSpPr>
      <dsp:spPr>
        <a:xfrm>
          <a:off x="3598842" y="646062"/>
          <a:ext cx="128989" cy="20960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96076"/>
              </a:lnTo>
              <a:lnTo>
                <a:pt x="128989" y="2096076"/>
              </a:lnTo>
            </a:path>
          </a:pathLst>
        </a:custGeom>
        <a:noFill/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F3576E-1C42-49DF-BB9D-6A3548A6D7D6}">
      <dsp:nvSpPr>
        <dsp:cNvPr id="0" name=""/>
        <dsp:cNvSpPr/>
      </dsp:nvSpPr>
      <dsp:spPr>
        <a:xfrm>
          <a:off x="3727831" y="2419666"/>
          <a:ext cx="1031914" cy="6449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10683836"/>
              <a:satOff val="-50000"/>
              <a:lumOff val="915"/>
              <a:alphaOff val="0"/>
            </a:schemeClr>
          </a:solidFill>
          <a:prstDash val="solid"/>
        </a:ln>
        <a:effectLst>
          <a:outerShdw blurRad="50800" dist="38100" dir="8100000" algn="tr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000" b="0" kern="1200" dirty="0" smtClean="0"/>
            <a:t>Flexibilidade cognitiva</a:t>
          </a:r>
          <a:endParaRPr lang="pt-BR" sz="1000" b="0" kern="1200" dirty="0"/>
        </a:p>
      </dsp:txBody>
      <dsp:txXfrm>
        <a:off x="3727831" y="2419666"/>
        <a:ext cx="1031914" cy="644946"/>
      </dsp:txXfrm>
    </dsp:sp>
    <dsp:sp modelId="{6D18EB86-3DE0-4C98-9245-1079EA46755F}">
      <dsp:nvSpPr>
        <dsp:cNvPr id="0" name=""/>
        <dsp:cNvSpPr/>
      </dsp:nvSpPr>
      <dsp:spPr>
        <a:xfrm>
          <a:off x="3598842" y="646062"/>
          <a:ext cx="128989" cy="29022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02260"/>
              </a:lnTo>
              <a:lnTo>
                <a:pt x="128989" y="2902260"/>
              </a:lnTo>
            </a:path>
          </a:pathLst>
        </a:custGeom>
        <a:noFill/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A19917-BDD7-4B8D-9D43-2AA7B628CA84}">
      <dsp:nvSpPr>
        <dsp:cNvPr id="0" name=""/>
        <dsp:cNvSpPr/>
      </dsp:nvSpPr>
      <dsp:spPr>
        <a:xfrm>
          <a:off x="3727831" y="3225849"/>
          <a:ext cx="1031914" cy="6449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11752219"/>
              <a:satOff val="-55000"/>
              <a:lumOff val="1007"/>
              <a:alphaOff val="0"/>
            </a:schemeClr>
          </a:solidFill>
          <a:prstDash val="solid"/>
        </a:ln>
        <a:effectLst>
          <a:outerShdw blurRad="50800" dist="38100" dir="8100000" algn="tr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000" b="0" kern="1200" dirty="0" smtClean="0"/>
            <a:t>Esperança</a:t>
          </a:r>
          <a:endParaRPr lang="pt-BR" sz="1000" b="0" kern="1200" dirty="0"/>
        </a:p>
      </dsp:txBody>
      <dsp:txXfrm>
        <a:off x="3727831" y="3225849"/>
        <a:ext cx="1031914" cy="644946"/>
      </dsp:txXfrm>
    </dsp:sp>
    <dsp:sp modelId="{7ED0818B-A00E-437F-B181-B80DAA222B3D}">
      <dsp:nvSpPr>
        <dsp:cNvPr id="0" name=""/>
        <dsp:cNvSpPr/>
      </dsp:nvSpPr>
      <dsp:spPr>
        <a:xfrm>
          <a:off x="5082220" y="1115"/>
          <a:ext cx="1289893" cy="644946"/>
        </a:xfrm>
        <a:prstGeom prst="roundRect">
          <a:avLst>
            <a:gd name="adj" fmla="val 10000"/>
          </a:avLst>
        </a:prstGeom>
        <a:solidFill>
          <a:schemeClr val="accent3">
            <a:hueOff val="12019315"/>
            <a:satOff val="-56250"/>
            <a:lumOff val="103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000" kern="1200" dirty="0" smtClean="0"/>
            <a:t>Fatores precipitantes</a:t>
          </a:r>
          <a:endParaRPr lang="pt-BR" sz="1000" kern="1200" dirty="0"/>
        </a:p>
      </dsp:txBody>
      <dsp:txXfrm>
        <a:off x="5082220" y="1115"/>
        <a:ext cx="1289893" cy="644946"/>
      </dsp:txXfrm>
    </dsp:sp>
    <dsp:sp modelId="{F4F43A83-5E91-4103-8B5A-14CD7CC078CA}">
      <dsp:nvSpPr>
        <dsp:cNvPr id="0" name=""/>
        <dsp:cNvSpPr/>
      </dsp:nvSpPr>
      <dsp:spPr>
        <a:xfrm>
          <a:off x="5211209" y="646062"/>
          <a:ext cx="128989" cy="4837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83710"/>
              </a:lnTo>
              <a:lnTo>
                <a:pt x="128989" y="483710"/>
              </a:lnTo>
            </a:path>
          </a:pathLst>
        </a:custGeom>
        <a:noFill/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1695FBC-49F7-47CE-A5A4-023EBEECCFDD}">
      <dsp:nvSpPr>
        <dsp:cNvPr id="0" name=""/>
        <dsp:cNvSpPr/>
      </dsp:nvSpPr>
      <dsp:spPr>
        <a:xfrm>
          <a:off x="5340198" y="807299"/>
          <a:ext cx="1031914" cy="6449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12820603"/>
              <a:satOff val="-60000"/>
              <a:lumOff val="1098"/>
              <a:alphaOff val="0"/>
            </a:schemeClr>
          </a:solidFill>
          <a:prstDash val="solid"/>
        </a:ln>
        <a:effectLst>
          <a:outerShdw blurRad="50800" dist="38100" dir="8100000" algn="tr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000" kern="1200" dirty="0" smtClean="0"/>
            <a:t>Evento estressor imediato</a:t>
          </a:r>
          <a:endParaRPr lang="pt-BR" sz="1000" kern="1200" dirty="0"/>
        </a:p>
      </dsp:txBody>
      <dsp:txXfrm>
        <a:off x="5340198" y="807299"/>
        <a:ext cx="1031914" cy="644946"/>
      </dsp:txXfrm>
    </dsp:sp>
    <dsp:sp modelId="{6DE1BA7E-850C-4B88-99A5-5EC8A084474F}">
      <dsp:nvSpPr>
        <dsp:cNvPr id="0" name=""/>
        <dsp:cNvSpPr/>
      </dsp:nvSpPr>
      <dsp:spPr>
        <a:xfrm>
          <a:off x="5211209" y="646062"/>
          <a:ext cx="128989" cy="12898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89893"/>
              </a:lnTo>
              <a:lnTo>
                <a:pt x="128989" y="1289893"/>
              </a:lnTo>
            </a:path>
          </a:pathLst>
        </a:custGeom>
        <a:noFill/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A98B3AE-AA04-45C7-9688-960B9B199E30}">
      <dsp:nvSpPr>
        <dsp:cNvPr id="0" name=""/>
        <dsp:cNvSpPr/>
      </dsp:nvSpPr>
      <dsp:spPr>
        <a:xfrm>
          <a:off x="5340198" y="1613482"/>
          <a:ext cx="1031914" cy="6449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13888987"/>
              <a:satOff val="-65000"/>
              <a:lumOff val="1190"/>
              <a:alphaOff val="0"/>
            </a:schemeClr>
          </a:solidFill>
          <a:prstDash val="solid"/>
        </a:ln>
        <a:effectLst>
          <a:outerShdw blurRad="50800" dist="38100" dir="8100000" algn="tr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000" kern="1200" dirty="0" smtClean="0"/>
            <a:t>Abuso de substâncias</a:t>
          </a:r>
          <a:endParaRPr lang="pt-BR" sz="1000" kern="1200" dirty="0"/>
        </a:p>
      </dsp:txBody>
      <dsp:txXfrm>
        <a:off x="5340198" y="1613482"/>
        <a:ext cx="1031914" cy="644946"/>
      </dsp:txXfrm>
    </dsp:sp>
    <dsp:sp modelId="{9238821E-4023-4959-8F4F-46C697EE9A00}">
      <dsp:nvSpPr>
        <dsp:cNvPr id="0" name=""/>
        <dsp:cNvSpPr/>
      </dsp:nvSpPr>
      <dsp:spPr>
        <a:xfrm>
          <a:off x="5211209" y="646062"/>
          <a:ext cx="128989" cy="20960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96076"/>
              </a:lnTo>
              <a:lnTo>
                <a:pt x="128989" y="2096076"/>
              </a:lnTo>
            </a:path>
          </a:pathLst>
        </a:custGeom>
        <a:noFill/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B2A625F-AA64-4A18-8BEF-A4954074A4DB}">
      <dsp:nvSpPr>
        <dsp:cNvPr id="0" name=""/>
        <dsp:cNvSpPr/>
      </dsp:nvSpPr>
      <dsp:spPr>
        <a:xfrm>
          <a:off x="5340198" y="2419666"/>
          <a:ext cx="1031914" cy="6449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14957369"/>
              <a:satOff val="-70000"/>
              <a:lumOff val="1281"/>
              <a:alphaOff val="0"/>
            </a:schemeClr>
          </a:solidFill>
          <a:prstDash val="solid"/>
        </a:ln>
        <a:effectLst>
          <a:outerShdw blurRad="50800" dist="38100" dir="8100000" algn="tr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000" kern="1200" dirty="0" smtClean="0"/>
            <a:t>Afetos intoleráveis</a:t>
          </a:r>
        </a:p>
      </dsp:txBody>
      <dsp:txXfrm>
        <a:off x="5340198" y="2419666"/>
        <a:ext cx="1031914" cy="644946"/>
      </dsp:txXfrm>
    </dsp:sp>
    <dsp:sp modelId="{AECC5220-3A69-484F-B6C7-DA6B81FE3ABC}">
      <dsp:nvSpPr>
        <dsp:cNvPr id="0" name=""/>
        <dsp:cNvSpPr/>
      </dsp:nvSpPr>
      <dsp:spPr>
        <a:xfrm>
          <a:off x="5211209" y="646062"/>
          <a:ext cx="128989" cy="29022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02260"/>
              </a:lnTo>
              <a:lnTo>
                <a:pt x="128989" y="2902260"/>
              </a:lnTo>
            </a:path>
          </a:pathLst>
        </a:custGeom>
        <a:noFill/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525135-0AC3-4D39-9C4F-55D752DBEFBD}">
      <dsp:nvSpPr>
        <dsp:cNvPr id="0" name=""/>
        <dsp:cNvSpPr/>
      </dsp:nvSpPr>
      <dsp:spPr>
        <a:xfrm>
          <a:off x="5340198" y="3225849"/>
          <a:ext cx="1031914" cy="6449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16025753"/>
              <a:satOff val="-75000"/>
              <a:lumOff val="1373"/>
              <a:alphaOff val="0"/>
            </a:schemeClr>
          </a:solidFill>
          <a:prstDash val="solid"/>
        </a:ln>
        <a:effectLst>
          <a:outerShdw blurRad="50800" dist="38100" dir="8100000" algn="tr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000" kern="1200" dirty="0" smtClean="0"/>
            <a:t>Acesso a métodos perigosos</a:t>
          </a:r>
        </a:p>
      </dsp:txBody>
      <dsp:txXfrm>
        <a:off x="5340198" y="3225849"/>
        <a:ext cx="1031914" cy="644946"/>
      </dsp:txXfrm>
    </dsp:sp>
    <dsp:sp modelId="{D53E0B7A-202F-49D2-9F89-C07E3C580A9E}">
      <dsp:nvSpPr>
        <dsp:cNvPr id="0" name=""/>
        <dsp:cNvSpPr/>
      </dsp:nvSpPr>
      <dsp:spPr>
        <a:xfrm>
          <a:off x="6923117" y="1728908"/>
          <a:ext cx="1289893" cy="644946"/>
        </a:xfrm>
        <a:prstGeom prst="roundRect">
          <a:avLst>
            <a:gd name="adj" fmla="val 10000"/>
          </a:avLst>
        </a:prstGeom>
        <a:solidFill>
          <a:schemeClr val="accent3">
            <a:hueOff val="16025753"/>
            <a:satOff val="-75000"/>
            <a:lumOff val="1373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000" b="1" kern="1200" dirty="0" smtClean="0"/>
            <a:t>Comportamento suicida</a:t>
          </a:r>
          <a:endParaRPr lang="pt-BR" sz="1000" b="1" kern="1200" dirty="0"/>
        </a:p>
      </dsp:txBody>
      <dsp:txXfrm>
        <a:off x="6923117" y="1728908"/>
        <a:ext cx="1289893" cy="6449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tângulo 22"/>
          <p:cNvSpPr/>
          <p:nvPr/>
        </p:nvSpPr>
        <p:spPr>
          <a:xfrm flipV="1">
            <a:off x="5410183" y="2857501"/>
            <a:ext cx="3733819" cy="6831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tângulo 23"/>
          <p:cNvSpPr/>
          <p:nvPr/>
        </p:nvSpPr>
        <p:spPr>
          <a:xfrm flipV="1">
            <a:off x="5410201" y="2922758"/>
            <a:ext cx="3733801" cy="144018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tângulo 24"/>
          <p:cNvSpPr/>
          <p:nvPr/>
        </p:nvSpPr>
        <p:spPr>
          <a:xfrm flipV="1">
            <a:off x="5410201" y="3086375"/>
            <a:ext cx="3733801" cy="6858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tângulo 25"/>
          <p:cNvSpPr/>
          <p:nvPr/>
        </p:nvSpPr>
        <p:spPr>
          <a:xfrm flipV="1">
            <a:off x="5410200" y="3123302"/>
            <a:ext cx="1965960" cy="13716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tângulo 26"/>
          <p:cNvSpPr/>
          <p:nvPr/>
        </p:nvSpPr>
        <p:spPr>
          <a:xfrm flipV="1">
            <a:off x="5410200" y="3149679"/>
            <a:ext cx="1965960" cy="6858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etângulo de cantos arredondados 29"/>
          <p:cNvSpPr/>
          <p:nvPr/>
        </p:nvSpPr>
        <p:spPr bwMode="white">
          <a:xfrm>
            <a:off x="5410200" y="2971800"/>
            <a:ext cx="3063240" cy="20574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etângulo de cantos arredondados 30"/>
          <p:cNvSpPr/>
          <p:nvPr/>
        </p:nvSpPr>
        <p:spPr bwMode="white">
          <a:xfrm>
            <a:off x="7376507" y="3045737"/>
            <a:ext cx="160020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tângulo 6"/>
          <p:cNvSpPr/>
          <p:nvPr/>
        </p:nvSpPr>
        <p:spPr>
          <a:xfrm>
            <a:off x="1" y="2737246"/>
            <a:ext cx="9144000" cy="183128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1" y="2756646"/>
            <a:ext cx="9144001" cy="10550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 flipV="1">
            <a:off x="6414051" y="2732318"/>
            <a:ext cx="2729950" cy="18632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tângulo 18"/>
          <p:cNvSpPr/>
          <p:nvPr/>
        </p:nvSpPr>
        <p:spPr>
          <a:xfrm>
            <a:off x="0" y="0"/>
            <a:ext cx="9144000" cy="2776275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457200" y="1801416"/>
            <a:ext cx="8458200" cy="986359"/>
          </a:xfrm>
        </p:spPr>
        <p:txBody>
          <a:bodyPr anchor="b"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pt-BR" dirty="0" smtClean="0"/>
              <a:t>Clique para editar o estilo do título mestre</a:t>
            </a:r>
            <a:endParaRPr kumimoji="0" lang="en-US" dirty="0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457200" y="2924953"/>
            <a:ext cx="5122912" cy="1314450"/>
          </a:xfrm>
        </p:spPr>
        <p:txBody>
          <a:bodyPr/>
          <a:lstStyle>
            <a:lvl1pPr marL="64008" indent="0" algn="l">
              <a:buNone/>
              <a:defRPr sz="24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dirty="0" smtClean="0"/>
              <a:t>Clique para editar o estilo do subtítulo mestre</a:t>
            </a:r>
            <a:endParaRPr kumimoji="0" lang="en-US" dirty="0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6705600" y="3154680"/>
            <a:ext cx="960120" cy="342900"/>
          </a:xfrm>
        </p:spPr>
        <p:txBody>
          <a:bodyPr/>
          <a:lstStyle/>
          <a:p>
            <a:fld id="{01AF4330-F3AD-4278-BB03-9FA2762D11CA}" type="datetimeFigureOut">
              <a:rPr lang="pt-BR" smtClean="0"/>
              <a:pPr/>
              <a:t>03/09/2018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5410200" y="3153966"/>
            <a:ext cx="1295400" cy="342900"/>
          </a:xfrm>
        </p:spPr>
        <p:txBody>
          <a:bodyPr/>
          <a:lstStyle/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8320088" y="852"/>
            <a:ext cx="747712" cy="27432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51CEFF5D-BE01-4C9F-8CC6-C0E139710C2B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33794" name="Picture 2" descr="abeps-v1-azul.jpg"/>
          <p:cNvPicPr>
            <a:picLocks noChangeAspect="1" noChangeArrowheads="1"/>
          </p:cNvPicPr>
          <p:nvPr userDrawn="1"/>
        </p:nvPicPr>
        <p:blipFill>
          <a:blip r:embed="rId2" cstate="print"/>
          <a:stretch>
            <a:fillRect/>
          </a:stretch>
        </p:blipFill>
        <p:spPr bwMode="auto">
          <a:xfrm>
            <a:off x="6516216" y="3219822"/>
            <a:ext cx="1433235" cy="64807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F4330-F3AD-4278-BB03-9FA2762D11CA}" type="datetimeFigureOut">
              <a:rPr lang="pt-BR" smtClean="0"/>
              <a:pPr/>
              <a:t>03/09/2018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EFF5D-BE01-4C9F-8CC6-C0E139710C2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81800" y="857250"/>
            <a:ext cx="1905000" cy="4114800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857250"/>
            <a:ext cx="6248400" cy="4114800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F4330-F3AD-4278-BB03-9FA2762D11CA}" type="datetimeFigureOut">
              <a:rPr lang="pt-BR" smtClean="0"/>
              <a:pPr/>
              <a:t>03/09/2018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EFF5D-BE01-4C9F-8CC6-C0E139710C2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F4330-F3AD-4278-BB03-9FA2762D11CA}" type="datetimeFigureOut">
              <a:rPr lang="pt-BR" smtClean="0"/>
              <a:pPr/>
              <a:t>03/09/2018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EFF5D-BE01-4C9F-8CC6-C0E139710C2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1485901"/>
            <a:ext cx="7772400" cy="1021556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525316"/>
            <a:ext cx="7772400" cy="1132284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F4330-F3AD-4278-BB03-9FA2762D11CA}" type="datetimeFigureOut">
              <a:rPr lang="pt-BR" smtClean="0"/>
              <a:pPr/>
              <a:t>03/09/2018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EFF5D-BE01-4C9F-8CC6-C0E139710C2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87069"/>
            <a:ext cx="4038600" cy="3394472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87069"/>
            <a:ext cx="4038600" cy="3394472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F4330-F3AD-4278-BB03-9FA2762D11CA}" type="datetimeFigureOut">
              <a:rPr lang="pt-BR" smtClean="0"/>
              <a:pPr/>
              <a:t>03/09/2018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EFF5D-BE01-4C9F-8CC6-C0E139710C2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1000" y="857250"/>
            <a:ext cx="8382000" cy="802386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81000" y="1683728"/>
            <a:ext cx="4041648" cy="3429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721226" y="1683728"/>
            <a:ext cx="4041775" cy="3429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381000" y="2031389"/>
            <a:ext cx="4041648" cy="29146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718305" y="2031389"/>
            <a:ext cx="4041775" cy="29146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6" name="Espaço Reservado para Data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1AF4330-F3AD-4278-BB03-9FA2762D11CA}" type="datetimeFigureOut">
              <a:rPr lang="pt-BR" smtClean="0"/>
              <a:pPr/>
              <a:t>03/09/2018</a:t>
            </a:fld>
            <a:endParaRPr lang="pt-BR"/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1CEFF5D-BE01-4C9F-8CC6-C0E139710C2B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8" name="Espaço Reservado para Rodapé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  <p:transition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857250"/>
            <a:ext cx="8229600" cy="802386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>
          <a:xfrm>
            <a:off x="6583680" y="459486"/>
            <a:ext cx="957264" cy="342900"/>
          </a:xfrm>
        </p:spPr>
        <p:txBody>
          <a:bodyPr/>
          <a:lstStyle/>
          <a:p>
            <a:fld id="{01AF4330-F3AD-4278-BB03-9FA2762D11CA}" type="datetimeFigureOut">
              <a:rPr lang="pt-BR" smtClean="0"/>
              <a:pPr/>
              <a:t>03/09/2018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5257800" y="459486"/>
            <a:ext cx="1325880" cy="342900"/>
          </a:xfrm>
        </p:spPr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>
          <a:xfrm>
            <a:off x="8174736" y="1704"/>
            <a:ext cx="762000" cy="274320"/>
          </a:xfrm>
        </p:spPr>
        <p:txBody>
          <a:bodyPr/>
          <a:lstStyle/>
          <a:p>
            <a:fld id="{51CEFF5D-BE01-4C9F-8CC6-C0E139710C2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F4330-F3AD-4278-BB03-9FA2762D11CA}" type="datetimeFigureOut">
              <a:rPr lang="pt-BR" smtClean="0"/>
              <a:pPr/>
              <a:t>03/09/2018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EFF5D-BE01-4C9F-8CC6-C0E139710C2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53496" y="826478"/>
            <a:ext cx="3383280" cy="658368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5353496" y="1508045"/>
            <a:ext cx="3383280" cy="346329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152400" y="582215"/>
            <a:ext cx="5102352" cy="438912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F4330-F3AD-4278-BB03-9FA2762D11CA}" type="datetimeFigureOut">
              <a:rPr lang="pt-BR" smtClean="0"/>
              <a:pPr/>
              <a:t>03/09/2018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EFF5D-BE01-4C9F-8CC6-C0E139710C2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40435" y="831870"/>
            <a:ext cx="586803" cy="3511228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03671" y="857250"/>
            <a:ext cx="4572000" cy="3429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088443" y="2455731"/>
            <a:ext cx="2590800" cy="1887367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F4330-F3AD-4278-BB03-9FA2762D11CA}" type="datetimeFigureOut">
              <a:rPr lang="pt-BR" smtClean="0"/>
              <a:pPr/>
              <a:t>03/09/2018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EFF5D-BE01-4C9F-8CC6-C0E139710C2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ransition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tângulo 27"/>
          <p:cNvSpPr/>
          <p:nvPr/>
        </p:nvSpPr>
        <p:spPr>
          <a:xfrm>
            <a:off x="1" y="275114"/>
            <a:ext cx="9144000" cy="6330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tângulo 28"/>
          <p:cNvSpPr/>
          <p:nvPr/>
        </p:nvSpPr>
        <p:spPr>
          <a:xfrm>
            <a:off x="0" y="0"/>
            <a:ext cx="9144000" cy="232997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tângulo 29"/>
          <p:cNvSpPr/>
          <p:nvPr/>
        </p:nvSpPr>
        <p:spPr>
          <a:xfrm>
            <a:off x="1" y="231207"/>
            <a:ext cx="9144001" cy="6858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tângulo 30"/>
          <p:cNvSpPr/>
          <p:nvPr/>
        </p:nvSpPr>
        <p:spPr>
          <a:xfrm flipV="1">
            <a:off x="5410183" y="270185"/>
            <a:ext cx="3733819" cy="6831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tângulo 31"/>
          <p:cNvSpPr/>
          <p:nvPr/>
        </p:nvSpPr>
        <p:spPr>
          <a:xfrm flipV="1">
            <a:off x="5410201" y="330085"/>
            <a:ext cx="3733801" cy="135026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etângulo de cantos arredondados 32"/>
          <p:cNvSpPr/>
          <p:nvPr/>
        </p:nvSpPr>
        <p:spPr bwMode="white">
          <a:xfrm>
            <a:off x="5407339" y="373128"/>
            <a:ext cx="3063240" cy="20574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etângulo de cantos arredondados 33"/>
          <p:cNvSpPr/>
          <p:nvPr/>
        </p:nvSpPr>
        <p:spPr bwMode="white">
          <a:xfrm>
            <a:off x="7373646" y="441707"/>
            <a:ext cx="160020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tângulo 34"/>
          <p:cNvSpPr/>
          <p:nvPr/>
        </p:nvSpPr>
        <p:spPr bwMode="invGray">
          <a:xfrm>
            <a:off x="9084966" y="-1501"/>
            <a:ext cx="57626" cy="466344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tângulo 35"/>
          <p:cNvSpPr/>
          <p:nvPr/>
        </p:nvSpPr>
        <p:spPr bwMode="invGray">
          <a:xfrm>
            <a:off x="9044481" y="-1501"/>
            <a:ext cx="27432" cy="466344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tângulo 36"/>
          <p:cNvSpPr/>
          <p:nvPr/>
        </p:nvSpPr>
        <p:spPr bwMode="invGray">
          <a:xfrm>
            <a:off x="9025428" y="-1501"/>
            <a:ext cx="9144" cy="466344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tângulo 37"/>
          <p:cNvSpPr/>
          <p:nvPr/>
        </p:nvSpPr>
        <p:spPr bwMode="invGray">
          <a:xfrm>
            <a:off x="8975423" y="-1501"/>
            <a:ext cx="27432" cy="466344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tângulo 38"/>
          <p:cNvSpPr/>
          <p:nvPr/>
        </p:nvSpPr>
        <p:spPr bwMode="invGray">
          <a:xfrm>
            <a:off x="8915677" y="285"/>
            <a:ext cx="54864" cy="438912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tângulo 39"/>
          <p:cNvSpPr/>
          <p:nvPr/>
        </p:nvSpPr>
        <p:spPr bwMode="invGray">
          <a:xfrm>
            <a:off x="8873475" y="285"/>
            <a:ext cx="9144" cy="438912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357504"/>
            <a:ext cx="8229600" cy="648072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r>
              <a:rPr kumimoji="0" lang="pt-BR" dirty="0" smtClean="0"/>
              <a:t>Clique para editar o estilo do título mestre</a:t>
            </a:r>
            <a:endParaRPr kumimoji="0" lang="en-US" dirty="0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57200" y="1059582"/>
            <a:ext cx="8229600" cy="3871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dirty="0" smtClean="0"/>
              <a:t>Clique para editar os estilos do texto mestre</a:t>
            </a:r>
          </a:p>
          <a:p>
            <a:pPr lvl="1" eaLnBrk="1" latinLnBrk="0" hangingPunct="1"/>
            <a:r>
              <a:rPr kumimoji="0" lang="pt-BR" dirty="0" smtClean="0"/>
              <a:t>Segundo nível</a:t>
            </a:r>
          </a:p>
          <a:p>
            <a:pPr lvl="2" eaLnBrk="1" latinLnBrk="0" hangingPunct="1"/>
            <a:r>
              <a:rPr kumimoji="0" lang="pt-BR" dirty="0" smtClean="0"/>
              <a:t>Terceiro nível</a:t>
            </a:r>
          </a:p>
          <a:p>
            <a:pPr lvl="3" eaLnBrk="1" latinLnBrk="0" hangingPunct="1"/>
            <a:r>
              <a:rPr kumimoji="0" lang="pt-BR" dirty="0" smtClean="0"/>
              <a:t>Quarto nível</a:t>
            </a:r>
          </a:p>
          <a:p>
            <a:pPr lvl="4" eaLnBrk="1" latinLnBrk="0" hangingPunct="1"/>
            <a:r>
              <a:rPr kumimoji="0" lang="pt-BR" dirty="0" smtClean="0"/>
              <a:t>Quinto nível</a:t>
            </a:r>
            <a:endParaRPr kumimoji="0" lang="en-US" dirty="0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586536" y="459486"/>
            <a:ext cx="957264" cy="3429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01AF4330-F3AD-4278-BB03-9FA2762D11CA}" type="datetimeFigureOut">
              <a:rPr lang="pt-BR" smtClean="0"/>
              <a:pPr/>
              <a:t>03/09/2018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5257800" y="459486"/>
            <a:ext cx="1325880" cy="3429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pt-BR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8174736" y="1704"/>
            <a:ext cx="762000" cy="27432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51CEFF5D-BE01-4C9F-8CC6-C0E139710C2B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20" name="Picture 2" descr="abeps-v1-azul.jpg"/>
          <p:cNvPicPr>
            <a:picLocks noChangeAspect="1" noChangeArrowheads="1"/>
          </p:cNvPicPr>
          <p:nvPr userDrawn="1"/>
        </p:nvPicPr>
        <p:blipFill>
          <a:blip r:embed="rId13" cstate="print"/>
          <a:stretch>
            <a:fillRect/>
          </a:stretch>
        </p:blipFill>
        <p:spPr bwMode="auto">
          <a:xfrm>
            <a:off x="7668344" y="4436846"/>
            <a:ext cx="1007534" cy="454012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ransition>
    <p:random/>
  </p:transition>
  <p:txStyles>
    <p:titleStyle>
      <a:lvl1pPr algn="l" rtl="0" eaLnBrk="1" latinLnBrk="0" hangingPunct="1">
        <a:spcBef>
          <a:spcPct val="0"/>
        </a:spcBef>
        <a:buNone/>
        <a:defRPr kumimoji="0" sz="28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Wingdings" pitchFamily="2" charset="2"/>
        <a:buChar char="Ø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Ø"/>
        <a:defRPr kumimoji="0" sz="2400" kern="1200">
          <a:solidFill>
            <a:srgbClr val="002060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" pitchFamily="2" charset="2"/>
        <a:buChar char="Ø"/>
        <a:defRPr kumimoji="0" sz="20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" pitchFamily="2" charset="2"/>
        <a:buChar char="Ø"/>
        <a:defRPr kumimoji="0" sz="20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Wingdings" pitchFamily="2" charset="2"/>
        <a:buChar char="Ø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mailto:benquerer@yahoo.com" TargetMode="External"/><Relationship Id="rId2" Type="http://schemas.openxmlformats.org/officeDocument/2006/relationships/hyperlink" Target="http://www.abeps.org.br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Comportamento suicida e as políticas públicas de prevenção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pt-BR" b="1" dirty="0" smtClean="0"/>
              <a:t>Fernanda </a:t>
            </a:r>
            <a:r>
              <a:rPr lang="pt-BR" b="1" dirty="0"/>
              <a:t>Benquerer Costa</a:t>
            </a:r>
            <a:endParaRPr lang="pt-BR" b="0" dirty="0" smtClean="0"/>
          </a:p>
          <a:p>
            <a:r>
              <a:rPr lang="pt-BR" b="1" dirty="0"/>
              <a:t>Médica </a:t>
            </a:r>
            <a:r>
              <a:rPr lang="pt-BR" b="1" dirty="0" smtClean="0"/>
              <a:t>psiquiatra</a:t>
            </a:r>
          </a:p>
          <a:p>
            <a:r>
              <a:rPr lang="pt-BR" b="1" dirty="0" smtClean="0"/>
              <a:t>03/09/2018</a:t>
            </a:r>
            <a:endParaRPr lang="pt-BR" dirty="0"/>
          </a:p>
        </p:txBody>
      </p:sp>
      <p:sp>
        <p:nvSpPr>
          <p:cNvPr id="6" name="Retângulo 5"/>
          <p:cNvSpPr/>
          <p:nvPr/>
        </p:nvSpPr>
        <p:spPr>
          <a:xfrm>
            <a:off x="4453217" y="2433251"/>
            <a:ext cx="3481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0" dirty="0" smtClean="0"/>
              <a:t>  </a:t>
            </a:r>
            <a:endParaRPr lang="pt-BR" dirty="0"/>
          </a:p>
        </p:txBody>
      </p:sp>
      <p:sp>
        <p:nvSpPr>
          <p:cNvPr id="7" name="Retângulo 6"/>
          <p:cNvSpPr/>
          <p:nvPr/>
        </p:nvSpPr>
        <p:spPr>
          <a:xfrm>
            <a:off x="4453217" y="2433251"/>
            <a:ext cx="2664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0" dirty="0" smtClean="0"/>
              <a:t> </a:t>
            </a:r>
            <a:endParaRPr lang="pt-BR" dirty="0"/>
          </a:p>
        </p:txBody>
      </p:sp>
      <p:pic>
        <p:nvPicPr>
          <p:cNvPr id="13" name="Imagem 12" descr="downloa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64288" y="4155926"/>
            <a:ext cx="504056" cy="504056"/>
          </a:xfrm>
          <a:prstGeom prst="rect">
            <a:avLst/>
          </a:prstGeom>
        </p:spPr>
      </p:pic>
      <p:pic>
        <p:nvPicPr>
          <p:cNvPr id="14" name="Imagem 13" descr="download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812360" y="3795886"/>
            <a:ext cx="576064" cy="576064"/>
          </a:xfrm>
          <a:prstGeom prst="rect">
            <a:avLst/>
          </a:prstGeom>
        </p:spPr>
      </p:pic>
      <p:pic>
        <p:nvPicPr>
          <p:cNvPr id="9" name="Imagem 8" descr="download (4)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796136" y="3867894"/>
            <a:ext cx="1224136" cy="552061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 Plano Distrital de Prevenção do Suicídio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7 Eixos temáticos</a:t>
            </a:r>
          </a:p>
          <a:p>
            <a:pPr lvl="1"/>
            <a:r>
              <a:rPr lang="pt-BR" dirty="0" smtClean="0">
                <a:solidFill>
                  <a:schemeClr val="tx1"/>
                </a:solidFill>
              </a:rPr>
              <a:t>Diagnóstico situacional</a:t>
            </a:r>
          </a:p>
          <a:p>
            <a:pPr lvl="1"/>
            <a:r>
              <a:rPr lang="pt-BR" dirty="0" smtClean="0">
                <a:solidFill>
                  <a:schemeClr val="tx1"/>
                </a:solidFill>
              </a:rPr>
              <a:t>Prevenção</a:t>
            </a:r>
          </a:p>
          <a:p>
            <a:pPr lvl="1"/>
            <a:r>
              <a:rPr lang="pt-BR" dirty="0" smtClean="0">
                <a:solidFill>
                  <a:schemeClr val="tx1"/>
                </a:solidFill>
              </a:rPr>
              <a:t>Tratamento e </a:t>
            </a:r>
            <a:r>
              <a:rPr lang="pt-BR" dirty="0" err="1" smtClean="0">
                <a:solidFill>
                  <a:schemeClr val="tx1"/>
                </a:solidFill>
              </a:rPr>
              <a:t>pós-venção</a:t>
            </a:r>
            <a:endParaRPr lang="pt-BR" dirty="0" smtClean="0">
              <a:solidFill>
                <a:schemeClr val="tx1"/>
              </a:solidFill>
            </a:endParaRPr>
          </a:p>
          <a:p>
            <a:pPr lvl="1"/>
            <a:r>
              <a:rPr lang="pt-BR" dirty="0" smtClean="0">
                <a:solidFill>
                  <a:schemeClr val="tx1"/>
                </a:solidFill>
              </a:rPr>
              <a:t>Capacitação</a:t>
            </a:r>
          </a:p>
          <a:p>
            <a:pPr lvl="1"/>
            <a:r>
              <a:rPr lang="pt-BR" dirty="0" smtClean="0">
                <a:solidFill>
                  <a:schemeClr val="tx1"/>
                </a:solidFill>
              </a:rPr>
              <a:t>Comunicação</a:t>
            </a:r>
          </a:p>
          <a:p>
            <a:pPr lvl="1"/>
            <a:r>
              <a:rPr lang="pt-BR" dirty="0" smtClean="0">
                <a:solidFill>
                  <a:schemeClr val="tx1"/>
                </a:solidFill>
              </a:rPr>
              <a:t>Avaliação e monitoramento</a:t>
            </a:r>
          </a:p>
          <a:p>
            <a:pPr lvl="1"/>
            <a:r>
              <a:rPr lang="pt-BR" dirty="0" smtClean="0">
                <a:solidFill>
                  <a:schemeClr val="tx1"/>
                </a:solidFill>
              </a:rPr>
              <a:t>Compromisso político</a:t>
            </a:r>
          </a:p>
          <a:p>
            <a:endParaRPr lang="pt-BR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Saúde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smtClean="0"/>
              <a:t>Fortalecimento da rede de saúde mental para atendimento precoce e adequado a pessoas com transtornos</a:t>
            </a:r>
          </a:p>
          <a:p>
            <a:r>
              <a:rPr lang="pt-BR" smtClean="0"/>
              <a:t>Tratamento adequado dos transtornos mentais</a:t>
            </a:r>
          </a:p>
          <a:p>
            <a:r>
              <a:rPr lang="pt-BR" smtClean="0"/>
              <a:t>Capacitação de profissionais de saúde da atenção básica, emergências e outros contextos não especializados para identificação e atendimento a pessoas em risco</a:t>
            </a:r>
          </a:p>
          <a:p>
            <a:r>
              <a:rPr lang="pt-BR" smtClean="0"/>
              <a:t>Treinamento de especialistas</a:t>
            </a:r>
          </a:p>
          <a:p>
            <a:r>
              <a:rPr lang="pt-BR" smtClean="0"/>
              <a:t>Vigilância epidemiológica: notificação das tentativas</a:t>
            </a:r>
          </a:p>
          <a:p>
            <a:endParaRPr lang="pt-BR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Saúde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pt-BR" dirty="0"/>
              <a:t>Tentativas prévias</a:t>
            </a:r>
          </a:p>
          <a:p>
            <a:pPr fontAlgn="base"/>
            <a:r>
              <a:rPr lang="pt-BR" dirty="0"/>
              <a:t>Saúde do trabalhador</a:t>
            </a:r>
          </a:p>
          <a:p>
            <a:pPr fontAlgn="base"/>
            <a:r>
              <a:rPr lang="pt-BR" dirty="0"/>
              <a:t>Problemas relacionados a álcool e outras drogas</a:t>
            </a:r>
          </a:p>
          <a:p>
            <a:pPr fontAlgn="base"/>
            <a:r>
              <a:rPr lang="pt-BR" dirty="0"/>
              <a:t>Atendimento de urgência</a:t>
            </a:r>
          </a:p>
          <a:p>
            <a:pPr fontAlgn="base"/>
            <a:r>
              <a:rPr lang="pt-BR" dirty="0"/>
              <a:t>Vítimas de violência</a:t>
            </a:r>
          </a:p>
          <a:p>
            <a:pPr fontAlgn="base"/>
            <a:r>
              <a:rPr lang="pt-BR" dirty="0"/>
              <a:t>Populações vulneráveis</a:t>
            </a:r>
          </a:p>
          <a:p>
            <a:pPr>
              <a:buNone/>
            </a:pPr>
            <a:r>
              <a:rPr lang="pt-BR" b="0" dirty="0" smtClean="0"/>
              <a:t/>
            </a:r>
            <a:br>
              <a:rPr lang="pt-BR" b="0" dirty="0" smtClean="0"/>
            </a:br>
            <a:endParaRPr lang="pt-BR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Educação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pt-BR" dirty="0"/>
              <a:t>Capacitação de professores e demais profissionais das escolas para identificar alunos em risco</a:t>
            </a:r>
          </a:p>
          <a:p>
            <a:pPr fontAlgn="base"/>
            <a:r>
              <a:rPr lang="pt-BR" dirty="0" smtClean="0"/>
              <a:t>Mobilização </a:t>
            </a:r>
            <a:r>
              <a:rPr lang="pt-BR" dirty="0"/>
              <a:t>da rede de apoio – familiares, amigos ou outros</a:t>
            </a:r>
          </a:p>
          <a:p>
            <a:pPr fontAlgn="base"/>
            <a:r>
              <a:rPr lang="pt-BR" dirty="0" smtClean="0"/>
              <a:t>Programas </a:t>
            </a:r>
            <a:r>
              <a:rPr lang="pt-BR" dirty="0"/>
              <a:t>de desenvolvimento de habilidades emocionais</a:t>
            </a:r>
          </a:p>
          <a:p>
            <a:pPr fontAlgn="base"/>
            <a:r>
              <a:rPr lang="pt-BR" dirty="0" smtClean="0"/>
              <a:t>Articulação </a:t>
            </a:r>
            <a:r>
              <a:rPr lang="pt-BR" dirty="0"/>
              <a:t>com rede de saúde</a:t>
            </a:r>
          </a:p>
          <a:p>
            <a:endParaRPr lang="pt-BR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Segurança pública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fontAlgn="base"/>
            <a:r>
              <a:rPr lang="pt-BR" dirty="0"/>
              <a:t>Investigação e demais medidas em casos de crimes: ameaça (Art.147) ou incentivo ao suicídio (Art.122); crimes virtuais</a:t>
            </a:r>
          </a:p>
          <a:p>
            <a:pPr fontAlgn="base"/>
            <a:r>
              <a:rPr lang="pt-BR" dirty="0"/>
              <a:t>Normas de segurança para construções</a:t>
            </a:r>
          </a:p>
          <a:p>
            <a:pPr fontAlgn="base"/>
            <a:r>
              <a:rPr lang="pt-BR" dirty="0"/>
              <a:t>Restrição de acesso a meios potencialmente perigosos</a:t>
            </a:r>
          </a:p>
          <a:p>
            <a:pPr fontAlgn="base"/>
            <a:r>
              <a:rPr lang="pt-BR" dirty="0"/>
              <a:t>Treinamento dos profissionais para atuação em casos de risco iminente</a:t>
            </a:r>
          </a:p>
          <a:p>
            <a:pPr fontAlgn="base"/>
            <a:r>
              <a:rPr lang="pt-BR" dirty="0"/>
              <a:t>Cuidados com os profissionais das profissões relacionadas à segurança: policiais, militares, bombeiros</a:t>
            </a:r>
          </a:p>
          <a:p>
            <a:endParaRPr lang="pt-BR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Mídia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pt-BR" dirty="0"/>
              <a:t>Risco a quem apresenta vulnerabilidades</a:t>
            </a:r>
          </a:p>
          <a:p>
            <a:pPr fontAlgn="base"/>
            <a:r>
              <a:rPr lang="pt-BR" dirty="0"/>
              <a:t>Abordar o tema de forma responsável</a:t>
            </a:r>
          </a:p>
          <a:p>
            <a:pPr fontAlgn="base"/>
            <a:r>
              <a:rPr lang="pt-BR" dirty="0"/>
              <a:t>Cuidado ao interpretar dados estatísticos</a:t>
            </a:r>
          </a:p>
          <a:p>
            <a:pPr fontAlgn="base"/>
            <a:r>
              <a:rPr lang="pt-BR" dirty="0"/>
              <a:t>Não fazer alarde ou sensacionalismo</a:t>
            </a:r>
          </a:p>
          <a:p>
            <a:pPr fontAlgn="base"/>
            <a:r>
              <a:rPr lang="pt-BR" dirty="0"/>
              <a:t>Não </a:t>
            </a:r>
            <a:r>
              <a:rPr lang="pt-BR" dirty="0" err="1"/>
              <a:t>glamourizar</a:t>
            </a:r>
            <a:r>
              <a:rPr lang="pt-BR" dirty="0"/>
              <a:t> o comportamento, não publicar fotos, detalhes de métodos ou cartas de despedida</a:t>
            </a:r>
          </a:p>
          <a:p>
            <a:pPr fontAlgn="base"/>
            <a:r>
              <a:rPr lang="pt-BR" dirty="0"/>
              <a:t>Não dar explicações simplistas</a:t>
            </a:r>
          </a:p>
          <a:p>
            <a:pPr fontAlgn="base"/>
            <a:r>
              <a:rPr lang="pt-BR" dirty="0"/>
              <a:t>Sempre divulgar onde pedir </a:t>
            </a:r>
            <a:r>
              <a:rPr lang="pt-BR" dirty="0" smtClean="0"/>
              <a:t>ajuda</a:t>
            </a:r>
            <a:endParaRPr lang="pt-BR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 sociedade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pt-BR" dirty="0"/>
              <a:t>Abrir espaço para conversar sobre o assunto sem julgamento</a:t>
            </a:r>
          </a:p>
          <a:p>
            <a:pPr fontAlgn="base"/>
            <a:r>
              <a:rPr lang="pt-BR" dirty="0"/>
              <a:t>Ouvir atentamente</a:t>
            </a:r>
          </a:p>
          <a:p>
            <a:pPr fontAlgn="base"/>
            <a:r>
              <a:rPr lang="pt-BR" dirty="0"/>
              <a:t>Demonstrar empatia</a:t>
            </a:r>
          </a:p>
          <a:p>
            <a:pPr fontAlgn="base"/>
            <a:r>
              <a:rPr lang="pt-BR" dirty="0"/>
              <a:t>Respeito pelos valores e opiniões da pessoa</a:t>
            </a:r>
          </a:p>
          <a:p>
            <a:pPr fontAlgn="base"/>
            <a:r>
              <a:rPr lang="pt-BR" dirty="0"/>
              <a:t>Não julgar, não doutrinar, não minimizar as queixas</a:t>
            </a:r>
          </a:p>
          <a:p>
            <a:pPr fontAlgn="base"/>
            <a:r>
              <a:rPr lang="pt-BR" dirty="0"/>
              <a:t>Identificar serviços que possam ajudar: </a:t>
            </a:r>
            <a:r>
              <a:rPr lang="pt-BR" dirty="0" smtClean="0"/>
              <a:t>CVV-188, </a:t>
            </a:r>
            <a:r>
              <a:rPr lang="pt-BR" dirty="0"/>
              <a:t>serviços de saúde mental, </a:t>
            </a:r>
            <a:r>
              <a:rPr lang="pt-BR" dirty="0" smtClean="0"/>
              <a:t>SAMU-192</a:t>
            </a:r>
            <a:endParaRPr lang="pt-BR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Mais informações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pt-BR" sz="2000" u="sng" dirty="0" smtClean="0"/>
          </a:p>
          <a:p>
            <a:pPr marL="0" indent="0" algn="ctr">
              <a:buNone/>
            </a:pPr>
            <a:r>
              <a:rPr lang="pt-BR" sz="2000" u="sng" dirty="0" smtClean="0">
                <a:hlinkClick r:id="rId2"/>
              </a:rPr>
              <a:t>http</a:t>
            </a:r>
            <a:r>
              <a:rPr lang="pt-BR" sz="2000" u="sng" dirty="0">
                <a:hlinkClick r:id="rId2"/>
              </a:rPr>
              <a:t>://</a:t>
            </a:r>
            <a:r>
              <a:rPr lang="pt-BR" sz="2000" u="sng" dirty="0" smtClean="0">
                <a:hlinkClick r:id="rId2"/>
              </a:rPr>
              <a:t>www.abeps.org.br</a:t>
            </a:r>
            <a:r>
              <a:rPr lang="pt-BR" sz="2000" b="0" dirty="0" smtClean="0"/>
              <a:t/>
            </a:r>
            <a:br>
              <a:rPr lang="pt-BR" sz="2000" b="0" dirty="0" smtClean="0"/>
            </a:br>
            <a:r>
              <a:rPr lang="pt-BR" sz="2000" u="sng" dirty="0" smtClean="0">
                <a:hlinkClick r:id="rId3"/>
              </a:rPr>
              <a:t>benquerer@yahoo.com</a:t>
            </a:r>
            <a:endParaRPr lang="pt-BR" sz="2000" u="sng" dirty="0" smtClean="0"/>
          </a:p>
          <a:p>
            <a:pPr algn="ctr">
              <a:buNone/>
            </a:pPr>
            <a:endParaRPr lang="pt-BR" dirty="0"/>
          </a:p>
        </p:txBody>
      </p:sp>
      <p:pic>
        <p:nvPicPr>
          <p:cNvPr id="4" name="Imagem 3" descr="convite jornada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131840" y="2139702"/>
            <a:ext cx="2880320" cy="2880320"/>
          </a:xfrm>
          <a:prstGeom prst="rect">
            <a:avLst/>
          </a:prstGeom>
          <a:noFill/>
          <a:ln>
            <a:noFill/>
          </a:ln>
          <a:effectLst>
            <a:softEdge rad="31750"/>
          </a:effectLst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Panorama geral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pt-BR" dirty="0" smtClean="0"/>
              <a:t>13ª </a:t>
            </a:r>
            <a:r>
              <a:rPr lang="pt-BR" dirty="0"/>
              <a:t>causa de morte no </a:t>
            </a:r>
            <a:r>
              <a:rPr lang="pt-BR" dirty="0" smtClean="0"/>
              <a:t>mundo: mais de 800.000</a:t>
            </a:r>
            <a:endParaRPr lang="pt-BR" dirty="0"/>
          </a:p>
          <a:p>
            <a:pPr fontAlgn="base"/>
            <a:r>
              <a:rPr lang="pt-BR" dirty="0" smtClean="0"/>
              <a:t>2ª </a:t>
            </a:r>
            <a:r>
              <a:rPr lang="pt-BR" dirty="0"/>
              <a:t>causa de morte nos jovens dos 15 aos 19 anos</a:t>
            </a:r>
          </a:p>
          <a:p>
            <a:pPr fontAlgn="base"/>
            <a:r>
              <a:rPr lang="pt-BR" dirty="0"/>
              <a:t>As tentativas de suicídio representam a 6ª causa de incapacidade funcional permanente</a:t>
            </a:r>
          </a:p>
          <a:p>
            <a:pPr fontAlgn="base"/>
            <a:r>
              <a:rPr lang="pt-BR" dirty="0"/>
              <a:t>Há 10 a 20 tentativas para cada suicídio consumado</a:t>
            </a:r>
          </a:p>
          <a:p>
            <a:pPr fontAlgn="base"/>
            <a:r>
              <a:rPr lang="pt-BR" dirty="0"/>
              <a:t>Impacto nos sobreviventes: consequências emocionais, sociais e </a:t>
            </a:r>
            <a:r>
              <a:rPr lang="pt-BR" dirty="0" smtClean="0"/>
              <a:t>econômicas</a:t>
            </a:r>
            <a:endParaRPr lang="pt-BR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No Brasil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8º país do mundo em números absolutos: mais de 11.000 ao ano</a:t>
            </a:r>
          </a:p>
          <a:p>
            <a:endParaRPr lang="pt-BR" dirty="0" smtClean="0"/>
          </a:p>
          <a:p>
            <a:r>
              <a:rPr lang="pt-BR" dirty="0" smtClean="0"/>
              <a:t>Adultos jovens e idosos</a:t>
            </a:r>
          </a:p>
          <a:p>
            <a:endParaRPr lang="pt-BR" dirty="0" smtClean="0"/>
          </a:p>
          <a:p>
            <a:r>
              <a:rPr lang="pt-BR" dirty="0" smtClean="0"/>
              <a:t>Indígenas</a:t>
            </a:r>
          </a:p>
          <a:p>
            <a:endParaRPr lang="pt-BR" dirty="0" smtClean="0"/>
          </a:p>
          <a:p>
            <a:r>
              <a:rPr lang="pt-BR" dirty="0" smtClean="0"/>
              <a:t>A questão do gênero</a:t>
            </a:r>
          </a:p>
          <a:p>
            <a:endParaRPr lang="pt-BR" dirty="0" smtClean="0"/>
          </a:p>
          <a:p>
            <a:r>
              <a:rPr lang="pt-BR" dirty="0" smtClean="0"/>
              <a:t>A questão da subnotificação</a:t>
            </a:r>
            <a:endParaRPr lang="pt-BR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No Brasil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  <p:pic>
        <p:nvPicPr>
          <p:cNvPr id="14338" name="Picture 2" descr="https://lh3.googleusercontent.com/rApNjEikdaQUiXo_JQtnrGL2CxcII4j_e6rVZbN3ug_TyjGLSYb3MdzcowImQvEA1gAbUdKxdPwK5anyneNtPgjVQEktIuYou1TmDM_DQ2YBudC36ZDz1o6BMZxo9DRlbga7BRBg-2zEAZeRlw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1403648" y="1491630"/>
            <a:ext cx="5889476" cy="25668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Comportamento suicida</a:t>
            </a:r>
            <a:endParaRPr lang="pt-BR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</p:nvPr>
        </p:nvGraphicFramePr>
        <p:xfrm>
          <a:off x="395536" y="1058863"/>
          <a:ext cx="8229600" cy="38719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Cruz 5"/>
          <p:cNvSpPr/>
          <p:nvPr/>
        </p:nvSpPr>
        <p:spPr>
          <a:xfrm>
            <a:off x="1979712" y="1275606"/>
            <a:ext cx="144016" cy="144016"/>
          </a:xfrm>
          <a:prstGeom prst="plus">
            <a:avLst>
              <a:gd name="adj" fmla="val 3161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Cruz 7"/>
          <p:cNvSpPr/>
          <p:nvPr/>
        </p:nvSpPr>
        <p:spPr>
          <a:xfrm>
            <a:off x="5220072" y="1275606"/>
            <a:ext cx="144016" cy="144016"/>
          </a:xfrm>
          <a:prstGeom prst="plus">
            <a:avLst>
              <a:gd name="adj" fmla="val 3161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Cruz 8"/>
          <p:cNvSpPr/>
          <p:nvPr/>
        </p:nvSpPr>
        <p:spPr>
          <a:xfrm>
            <a:off x="3635896" y="1347614"/>
            <a:ext cx="144016" cy="72008"/>
          </a:xfrm>
          <a:prstGeom prst="plus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Chave direita 10"/>
          <p:cNvSpPr/>
          <p:nvPr/>
        </p:nvSpPr>
        <p:spPr>
          <a:xfrm>
            <a:off x="6948264" y="1059582"/>
            <a:ext cx="288032" cy="3960440"/>
          </a:xfrm>
          <a:prstGeom prst="rightBrace">
            <a:avLst>
              <a:gd name="adj1" fmla="val 59039"/>
              <a:gd name="adj2" fmla="val 50163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/>
              <a:t>Suicídio e transtornos </a:t>
            </a:r>
            <a:r>
              <a:rPr lang="pt-BR" b="1" dirty="0" smtClean="0"/>
              <a:t>mentais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pt-BR" dirty="0"/>
              <a:t>Transtorno mental como um dos fatores de risco mais importantes – 90%</a:t>
            </a:r>
          </a:p>
          <a:p>
            <a:pPr lvl="1" fontAlgn="base"/>
            <a:r>
              <a:rPr lang="pt-BR" dirty="0">
                <a:solidFill>
                  <a:schemeClr val="tx1"/>
                </a:solidFill>
              </a:rPr>
              <a:t>Tentativas </a:t>
            </a:r>
            <a:r>
              <a:rPr lang="pt-BR" dirty="0" smtClean="0">
                <a:solidFill>
                  <a:schemeClr val="tx1"/>
                </a:solidFill>
              </a:rPr>
              <a:t>prévias</a:t>
            </a:r>
          </a:p>
          <a:p>
            <a:pPr lvl="1" fontAlgn="base"/>
            <a:endParaRPr lang="pt-BR" dirty="0">
              <a:solidFill>
                <a:schemeClr val="tx1"/>
              </a:solidFill>
            </a:endParaRPr>
          </a:p>
          <a:p>
            <a:pPr fontAlgn="base"/>
            <a:r>
              <a:rPr lang="pt-BR" dirty="0"/>
              <a:t>Situações de vulnerabilidade (abuso físico, sexual, psicológico ou negligência) e eventos de vida negativos podem precipitar o ato</a:t>
            </a:r>
          </a:p>
          <a:p>
            <a:pPr lvl="1" fontAlgn="base"/>
            <a:r>
              <a:rPr lang="pt-BR" dirty="0" err="1">
                <a:solidFill>
                  <a:schemeClr val="tx1"/>
                </a:solidFill>
              </a:rPr>
              <a:t>Bullying</a:t>
            </a:r>
            <a:r>
              <a:rPr lang="pt-BR" dirty="0">
                <a:solidFill>
                  <a:schemeClr val="tx1"/>
                </a:solidFill>
              </a:rPr>
              <a:t> e </a:t>
            </a:r>
            <a:r>
              <a:rPr lang="pt-BR" dirty="0" err="1">
                <a:solidFill>
                  <a:schemeClr val="tx1"/>
                </a:solidFill>
              </a:rPr>
              <a:t>cyberbullying</a:t>
            </a:r>
            <a:endParaRPr lang="pt-BR" dirty="0">
              <a:solidFill>
                <a:schemeClr val="tx1"/>
              </a:solidFill>
            </a:endParaRPr>
          </a:p>
          <a:p>
            <a:endParaRPr lang="pt-BR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Políticas públicas de prevenção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fontAlgn="base"/>
            <a:r>
              <a:rPr lang="pt-BR" dirty="0"/>
              <a:t>Ações articuladas sistematizadas das estratégias preventivas</a:t>
            </a:r>
          </a:p>
          <a:p>
            <a:pPr lvl="1" fontAlgn="base"/>
            <a:r>
              <a:rPr lang="pt-BR" dirty="0" smtClean="0">
                <a:solidFill>
                  <a:schemeClr val="tx1"/>
                </a:solidFill>
              </a:rPr>
              <a:t>Saúde</a:t>
            </a:r>
            <a:endParaRPr lang="pt-BR" dirty="0">
              <a:solidFill>
                <a:schemeClr val="tx1"/>
              </a:solidFill>
            </a:endParaRPr>
          </a:p>
          <a:p>
            <a:pPr lvl="1" fontAlgn="base"/>
            <a:r>
              <a:rPr lang="pt-BR" dirty="0">
                <a:solidFill>
                  <a:schemeClr val="tx1"/>
                </a:solidFill>
              </a:rPr>
              <a:t>Educação</a:t>
            </a:r>
          </a:p>
          <a:p>
            <a:pPr lvl="1" fontAlgn="base"/>
            <a:r>
              <a:rPr lang="pt-BR" dirty="0">
                <a:solidFill>
                  <a:schemeClr val="tx1"/>
                </a:solidFill>
              </a:rPr>
              <a:t>Segurança pública</a:t>
            </a:r>
          </a:p>
          <a:p>
            <a:pPr lvl="1" fontAlgn="base"/>
            <a:r>
              <a:rPr lang="pt-BR" dirty="0">
                <a:solidFill>
                  <a:schemeClr val="tx1"/>
                </a:solidFill>
              </a:rPr>
              <a:t>Mídia</a:t>
            </a:r>
          </a:p>
          <a:p>
            <a:pPr lvl="1" fontAlgn="base"/>
            <a:r>
              <a:rPr lang="pt-BR" dirty="0">
                <a:solidFill>
                  <a:schemeClr val="tx1"/>
                </a:solidFill>
              </a:rPr>
              <a:t>ONGs</a:t>
            </a:r>
          </a:p>
          <a:p>
            <a:pPr lvl="1" fontAlgn="base"/>
            <a:r>
              <a:rPr lang="pt-BR" dirty="0">
                <a:solidFill>
                  <a:schemeClr val="tx1"/>
                </a:solidFill>
              </a:rPr>
              <a:t>Lideranças </a:t>
            </a:r>
            <a:r>
              <a:rPr lang="pt-BR" dirty="0" smtClean="0">
                <a:solidFill>
                  <a:schemeClr val="tx1"/>
                </a:solidFill>
              </a:rPr>
              <a:t>comunitárias</a:t>
            </a:r>
          </a:p>
          <a:p>
            <a:pPr lvl="1" fontAlgn="base"/>
            <a:r>
              <a:rPr lang="pt-BR" dirty="0" smtClean="0">
                <a:solidFill>
                  <a:schemeClr val="tx1"/>
                </a:solidFill>
              </a:rPr>
              <a:t>Legisladores</a:t>
            </a:r>
          </a:p>
          <a:p>
            <a:pPr fontAlgn="base"/>
            <a:endParaRPr lang="pt-BR" dirty="0"/>
          </a:p>
          <a:p>
            <a:pPr fontAlgn="base"/>
            <a:r>
              <a:rPr lang="pt-BR" dirty="0" smtClean="0"/>
              <a:t>Diretrizes </a:t>
            </a:r>
            <a:r>
              <a:rPr lang="pt-BR" dirty="0"/>
              <a:t>Nacionais de Prevenção do Suicídio – MS, 2006</a:t>
            </a:r>
          </a:p>
          <a:p>
            <a:pPr fontAlgn="base"/>
            <a:r>
              <a:rPr lang="pt-BR" dirty="0"/>
              <a:t>Plano Distrital de Prevenção do Suicídio – SES-DF, </a:t>
            </a:r>
            <a:r>
              <a:rPr lang="pt-BR" dirty="0" smtClean="0"/>
              <a:t>2013 e 2018</a:t>
            </a:r>
            <a:endParaRPr lang="pt-BR" dirty="0"/>
          </a:p>
          <a:p>
            <a:endParaRPr lang="pt-BR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Políticas públicas de prevenção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Acesso a serviços especializados para tratamento adequado dos transtornos mentais</a:t>
            </a:r>
          </a:p>
          <a:p>
            <a:endParaRPr lang="pt-BR" dirty="0" smtClean="0"/>
          </a:p>
          <a:p>
            <a:r>
              <a:rPr lang="pt-BR" dirty="0" smtClean="0"/>
              <a:t>Conscientização da população</a:t>
            </a:r>
          </a:p>
          <a:p>
            <a:endParaRPr lang="pt-BR" dirty="0" smtClean="0"/>
          </a:p>
          <a:p>
            <a:r>
              <a:rPr lang="pt-BR" dirty="0" smtClean="0"/>
              <a:t>Reduzir o estigma dos transtornos mentais</a:t>
            </a:r>
          </a:p>
          <a:p>
            <a:endParaRPr lang="pt-BR" dirty="0" smtClean="0"/>
          </a:p>
          <a:p>
            <a:r>
              <a:rPr lang="pt-BR" dirty="0" smtClean="0"/>
              <a:t>Melhorias nas coletas de dados</a:t>
            </a:r>
          </a:p>
          <a:p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Políticas públicas de prevenção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pt-BR" dirty="0" smtClean="0"/>
              <a:t>Restringir acesso a métodos potencialmente perigosos</a:t>
            </a:r>
          </a:p>
          <a:p>
            <a:pPr fontAlgn="base"/>
            <a:endParaRPr lang="pt-BR" dirty="0" smtClean="0"/>
          </a:p>
          <a:p>
            <a:pPr fontAlgn="base"/>
            <a:r>
              <a:rPr lang="pt-BR" dirty="0" smtClean="0"/>
              <a:t>Capacitar membros da sociedade para identificação e abordagem a pessoas em risco</a:t>
            </a:r>
          </a:p>
          <a:p>
            <a:pPr fontAlgn="base"/>
            <a:endParaRPr lang="pt-BR" dirty="0" smtClean="0"/>
          </a:p>
          <a:p>
            <a:pPr fontAlgn="base"/>
            <a:r>
              <a:rPr lang="pt-BR" dirty="0" smtClean="0"/>
              <a:t>Fortalecer fatores de proteção: vínculos sociais, habilidades de resolução de problemas, expressão emocional</a:t>
            </a:r>
          </a:p>
          <a:p>
            <a:endParaRPr lang="pt-BR" dirty="0" smtClean="0"/>
          </a:p>
          <a:p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o">
  <a:themeElements>
    <a:clrScheme name="Personalizada 3">
      <a:dk1>
        <a:sysClr val="windowText" lastClr="000000"/>
      </a:dk1>
      <a:lt1>
        <a:srgbClr val="FFFFFF"/>
      </a:lt1>
      <a:dk2>
        <a:srgbClr val="1F497D"/>
      </a:dk2>
      <a:lt2>
        <a:srgbClr val="F2F2F2"/>
      </a:lt2>
      <a:accent1>
        <a:srgbClr val="4F81BD"/>
      </a:accent1>
      <a:accent2>
        <a:srgbClr val="FFC000"/>
      </a:accent2>
      <a:accent3>
        <a:srgbClr val="FF0000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specto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Urban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88</TotalTime>
  <Words>601</Words>
  <Application>Microsoft Office PowerPoint</Application>
  <PresentationFormat>Apresentação na tela (16:9)</PresentationFormat>
  <Paragraphs>131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18" baseType="lpstr">
      <vt:lpstr>Urbano</vt:lpstr>
      <vt:lpstr>Comportamento suicida e as políticas públicas de prevenção</vt:lpstr>
      <vt:lpstr>Panorama geral</vt:lpstr>
      <vt:lpstr>No Brasil</vt:lpstr>
      <vt:lpstr>No Brasil</vt:lpstr>
      <vt:lpstr>Comportamento suicida</vt:lpstr>
      <vt:lpstr>Suicídio e transtornos mentais</vt:lpstr>
      <vt:lpstr>Políticas públicas de prevenção</vt:lpstr>
      <vt:lpstr>Políticas públicas de prevenção</vt:lpstr>
      <vt:lpstr>Políticas públicas de prevenção</vt:lpstr>
      <vt:lpstr>O Plano Distrital de Prevenção do Suicídio</vt:lpstr>
      <vt:lpstr>Saúde</vt:lpstr>
      <vt:lpstr>Saúde</vt:lpstr>
      <vt:lpstr>Educação</vt:lpstr>
      <vt:lpstr>Segurança pública</vt:lpstr>
      <vt:lpstr>Mídia</vt:lpstr>
      <vt:lpstr>A sociedade</vt:lpstr>
      <vt:lpstr>Mais informações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fernanda.benquerer</dc:creator>
  <cp:lastModifiedBy>fernanda.benquerer</cp:lastModifiedBy>
  <cp:revision>14</cp:revision>
  <dcterms:created xsi:type="dcterms:W3CDTF">2018-09-03T13:48:34Z</dcterms:created>
  <dcterms:modified xsi:type="dcterms:W3CDTF">2018-09-03T15:18:48Z</dcterms:modified>
</cp:coreProperties>
</file>