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324863"/>
        </a:solidFill>
        <a:effectLst/>
        <a:uFillTx/>
        <a:latin typeface="Didot"/>
        <a:ea typeface="Didot"/>
        <a:cs typeface="Didot"/>
        <a:sym typeface="Dido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CFD5E0"/>
          </a:solidFill>
        </a:fill>
      </a:tcStyle>
    </a:wholeTbl>
    <a:band2H>
      <a:tcTxStyle/>
      <a:tcStyle>
        <a:tcBdr/>
        <a:fill>
          <a:solidFill>
            <a:srgbClr val="E8EBF0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F0E2CD"/>
          </a:solidFill>
        </a:fill>
      </a:tcStyle>
    </a:wholeTbl>
    <a:band2H>
      <a:tcTxStyle/>
      <a:tcStyle>
        <a:tcBdr/>
        <a:fill>
          <a:solidFill>
            <a:srgbClr val="F7F1E8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D7D2DE"/>
          </a:solidFill>
        </a:fill>
      </a:tcStyle>
    </a:wholeTbl>
    <a:band2H>
      <a:tcTxStyle/>
      <a:tcStyle>
        <a:tcBdr/>
        <a:fill>
          <a:solidFill>
            <a:srgbClr val="ECEAEF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7E8EA"/>
          </a:solidFill>
        </a:fill>
      </a:tcStyle>
    </a:wholeTbl>
    <a:band2H>
      <a:tcTxStyle/>
      <a:tcStyle>
        <a:tcBdr/>
        <a:fill>
          <a:solidFill>
            <a:srgbClr val="634D31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324863"/>
              </a:solidFill>
              <a:prstDash val="solid"/>
              <a:round/>
            </a:ln>
          </a:top>
          <a:bottom>
            <a:ln w="254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4D31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24863"/>
              </a:solidFill>
              <a:prstDash val="solid"/>
              <a:round/>
            </a:ln>
          </a:top>
          <a:bottom>
            <a:ln w="254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CCCED2"/>
          </a:solidFill>
        </a:fill>
      </a:tcStyle>
    </a:wholeTbl>
    <a:band2H>
      <a:tcTxStyle/>
      <a:tcStyle>
        <a:tcBdr/>
        <a:fill>
          <a:solidFill>
            <a:srgbClr val="E7E8EA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324863"/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38100" cap="flat">
              <a:solidFill>
                <a:srgbClr val="634D31"/>
              </a:solidFill>
              <a:prstDash val="solid"/>
              <a:round/>
            </a:ln>
          </a:top>
          <a:bottom>
            <a:ln w="127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324863"/>
          </a:solidFill>
        </a:fill>
      </a:tcStyle>
    </a:lastRow>
    <a:firstRow>
      <a:tcTxStyle b="on" i="off">
        <a:font>
          <a:latin typeface="Didot"/>
          <a:ea typeface="Didot"/>
          <a:cs typeface="Didot"/>
        </a:font>
        <a:srgbClr val="634D31"/>
      </a:tcTxStyle>
      <a:tcStyle>
        <a:tcBdr>
          <a:left>
            <a:ln w="12700" cap="flat">
              <a:solidFill>
                <a:srgbClr val="634D31"/>
              </a:solidFill>
              <a:prstDash val="solid"/>
              <a:round/>
            </a:ln>
          </a:left>
          <a:right>
            <a:ln w="12700" cap="flat">
              <a:solidFill>
                <a:srgbClr val="634D31"/>
              </a:solidFill>
              <a:prstDash val="solid"/>
              <a:round/>
            </a:ln>
          </a:right>
          <a:top>
            <a:ln w="12700" cap="flat">
              <a:solidFill>
                <a:srgbClr val="634D31"/>
              </a:solidFill>
              <a:prstDash val="solid"/>
              <a:round/>
            </a:ln>
          </a:top>
          <a:bottom>
            <a:ln w="38100" cap="flat">
              <a:solidFill>
                <a:srgbClr val="634D31"/>
              </a:solidFill>
              <a:prstDash val="solid"/>
              <a:round/>
            </a:ln>
          </a:bottom>
          <a:insideH>
            <a:ln w="12700" cap="flat">
              <a:solidFill>
                <a:srgbClr val="634D31"/>
              </a:solidFill>
              <a:prstDash val="solid"/>
              <a:round/>
            </a:ln>
          </a:insideH>
          <a:insideV>
            <a:ln w="12700" cap="flat">
              <a:solidFill>
                <a:srgbClr val="634D31"/>
              </a:solidFill>
              <a:prstDash val="solid"/>
              <a:round/>
            </a:ln>
          </a:insideV>
        </a:tcBdr>
        <a:fill>
          <a:solidFill>
            <a:srgbClr val="324863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12700" cap="flat">
              <a:solidFill>
                <a:srgbClr val="324863"/>
              </a:solidFill>
              <a:prstDash val="solid"/>
              <a:round/>
            </a:ln>
          </a:top>
          <a:bottom>
            <a:ln w="127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solidFill>
            <a:srgbClr val="32486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12700" cap="flat">
              <a:solidFill>
                <a:srgbClr val="324863"/>
              </a:solidFill>
              <a:prstDash val="solid"/>
              <a:round/>
            </a:ln>
          </a:top>
          <a:bottom>
            <a:ln w="127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solidFill>
            <a:srgbClr val="324863">
              <a:alpha val="20000"/>
            </a:srgbClr>
          </a:solidFill>
        </a:fill>
      </a:tcStyle>
    </a:firstCol>
    <a:lastRow>
      <a:tcTxStyle b="on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50800" cap="flat">
              <a:solidFill>
                <a:srgbClr val="324863"/>
              </a:solidFill>
              <a:prstDash val="solid"/>
              <a:round/>
            </a:ln>
          </a:top>
          <a:bottom>
            <a:ln w="127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Didot"/>
          <a:ea typeface="Didot"/>
          <a:cs typeface="Didot"/>
        </a:font>
        <a:srgbClr val="324863"/>
      </a:tcTxStyle>
      <a:tcStyle>
        <a:tcBdr>
          <a:left>
            <a:ln w="12700" cap="flat">
              <a:solidFill>
                <a:srgbClr val="324863"/>
              </a:solidFill>
              <a:prstDash val="solid"/>
              <a:round/>
            </a:ln>
          </a:left>
          <a:right>
            <a:ln w="12700" cap="flat">
              <a:solidFill>
                <a:srgbClr val="324863"/>
              </a:solidFill>
              <a:prstDash val="solid"/>
              <a:round/>
            </a:ln>
          </a:right>
          <a:top>
            <a:ln w="12700" cap="flat">
              <a:solidFill>
                <a:srgbClr val="324863"/>
              </a:solidFill>
              <a:prstDash val="solid"/>
              <a:round/>
            </a:ln>
          </a:top>
          <a:bottom>
            <a:ln w="25400" cap="flat">
              <a:solidFill>
                <a:srgbClr val="324863"/>
              </a:solidFill>
              <a:prstDash val="solid"/>
              <a:round/>
            </a:ln>
          </a:bottom>
          <a:insideH>
            <a:ln w="12700" cap="flat">
              <a:solidFill>
                <a:srgbClr val="324863"/>
              </a:solidFill>
              <a:prstDash val="solid"/>
              <a:round/>
            </a:ln>
          </a:insideH>
          <a:insideV>
            <a:ln w="12700" cap="flat">
              <a:solidFill>
                <a:srgbClr val="32486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470" y="-7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1" name="Shape 13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ha"/>
          <p:cNvSpPr/>
          <p:nvPr/>
        </p:nvSpPr>
        <p:spPr>
          <a:xfrm>
            <a:off x="406399" y="8623300"/>
            <a:ext cx="12192002" cy="128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4" name="Linha"/>
          <p:cNvSpPr/>
          <p:nvPr/>
        </p:nvSpPr>
        <p:spPr>
          <a:xfrm>
            <a:off x="406399" y="8674100"/>
            <a:ext cx="12192002" cy="128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5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  <a:lvl2pPr marL="748631" indent="-240631">
              <a:spcBef>
                <a:spcPts val="0"/>
              </a:spcBef>
              <a:buClrTx/>
              <a:buFontTx/>
              <a:defRPr sz="1800" i="1">
                <a:solidFill>
                  <a:srgbClr val="5C86B9"/>
                </a:solidFill>
              </a:defRPr>
            </a:lvl2pPr>
            <a:lvl3pPr marL="1256631" indent="-240631">
              <a:spcBef>
                <a:spcPts val="0"/>
              </a:spcBef>
              <a:buClrTx/>
              <a:buFontTx/>
              <a:defRPr sz="1800" i="1">
                <a:solidFill>
                  <a:srgbClr val="5C86B9"/>
                </a:solidFill>
              </a:defRPr>
            </a:lvl3pPr>
            <a:lvl4pPr marL="1764631" indent="-240631">
              <a:spcBef>
                <a:spcPts val="0"/>
              </a:spcBef>
              <a:buClrTx/>
              <a:buFontTx/>
              <a:defRPr sz="1800" i="1">
                <a:solidFill>
                  <a:srgbClr val="5C86B9"/>
                </a:solidFill>
              </a:defRPr>
            </a:lvl4pPr>
            <a:lvl5pPr marL="2272631" indent="-240631">
              <a:spcBef>
                <a:spcPts val="0"/>
              </a:spcBef>
              <a:buClrTx/>
              <a:buFontTx/>
              <a:defRPr sz="1800" i="1">
                <a:solidFill>
                  <a:srgbClr val="5C86B9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6" name="Texto do Título"/>
          <p:cNvSpPr txBox="1">
            <a:spLocks noGrp="1"/>
          </p:cNvSpPr>
          <p:nvPr>
            <p:ph type="title"/>
          </p:nvPr>
        </p:nvSpPr>
        <p:spPr>
          <a:xfrm>
            <a:off x="355600" y="59055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17" name="Nível de Corpo Um…"/>
          <p:cNvSpPr txBox="1">
            <a:spLocks noGrp="1"/>
          </p:cNvSpPr>
          <p:nvPr>
            <p:ph type="body" sz="quarter" idx="13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pPr>
            <a:endParaRPr/>
          </a:p>
        </p:txBody>
      </p:sp>
      <p:sp>
        <p:nvSpPr>
          <p:cNvPr id="18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1270000" y="4305300"/>
            <a:ext cx="10464800" cy="609600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3800"/>
              </a:spcBef>
              <a:buClrTx/>
              <a:buSzTx/>
              <a:buFontTx/>
              <a:buNone/>
              <a:defRPr sz="3000"/>
            </a:lvl1pPr>
            <a:lvl2pPr marL="909052" indent="-401052" algn="ctr">
              <a:spcBef>
                <a:spcPts val="3800"/>
              </a:spcBef>
              <a:buClrTx/>
              <a:buFontTx/>
              <a:defRPr sz="3000"/>
            </a:lvl2pPr>
            <a:lvl3pPr marL="1417052" indent="-401052" algn="ctr">
              <a:spcBef>
                <a:spcPts val="3800"/>
              </a:spcBef>
              <a:buClrTx/>
              <a:buFontTx/>
              <a:defRPr sz="3000"/>
            </a:lvl3pPr>
            <a:lvl4pPr marL="1925052" indent="-401052" algn="ctr">
              <a:spcBef>
                <a:spcPts val="3800"/>
              </a:spcBef>
              <a:buClrTx/>
              <a:buFontTx/>
              <a:defRPr sz="3000"/>
            </a:lvl4pPr>
            <a:lvl5pPr marL="2433052" indent="-401052" algn="ctr">
              <a:spcBef>
                <a:spcPts val="3800"/>
              </a:spcBef>
              <a:buClrTx/>
              <a:buFontTx/>
              <a:defRPr sz="30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108" name="–Jaime Silveira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609600"/>
          </a:xfrm>
          <a:prstGeom prst="rect">
            <a:avLst/>
          </a:prstGeom>
        </p:spPr>
        <p:txBody>
          <a:bodyPr anchor="t"/>
          <a:lstStyle/>
          <a:p>
            <a:pPr marL="0" indent="0" algn="ctr">
              <a:spcBef>
                <a:spcPts val="1200"/>
              </a:spcBef>
              <a:buClrTx/>
              <a:buSzTx/>
              <a:buFontTx/>
              <a:buNone/>
              <a:defRPr sz="3000" i="1">
                <a:solidFill>
                  <a:srgbClr val="5C86B9"/>
                </a:solidFill>
              </a:defRPr>
            </a:pPr>
            <a:endParaRPr/>
          </a:p>
        </p:txBody>
      </p:sp>
      <p:sp>
        <p:nvSpPr>
          <p:cNvPr id="109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magem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7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Linha"/>
          <p:cNvSpPr/>
          <p:nvPr/>
        </p:nvSpPr>
        <p:spPr>
          <a:xfrm>
            <a:off x="406399" y="8623300"/>
            <a:ext cx="12192002" cy="128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6" name="Linha"/>
          <p:cNvSpPr/>
          <p:nvPr/>
        </p:nvSpPr>
        <p:spPr>
          <a:xfrm>
            <a:off x="406399" y="8674100"/>
            <a:ext cx="12192002" cy="128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27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369422" y="8807450"/>
            <a:ext cx="12255501" cy="4064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1800" i="1">
                <a:solidFill>
                  <a:srgbClr val="5C86B9"/>
                </a:solidFill>
              </a:defRPr>
            </a:lvl1pPr>
            <a:lvl2pPr marL="748631" indent="-240631">
              <a:spcBef>
                <a:spcPts val="0"/>
              </a:spcBef>
              <a:buClrTx/>
              <a:buFontTx/>
              <a:defRPr sz="1800" i="1">
                <a:solidFill>
                  <a:srgbClr val="5C86B9"/>
                </a:solidFill>
              </a:defRPr>
            </a:lvl2pPr>
            <a:lvl3pPr marL="1256631" indent="-240631">
              <a:spcBef>
                <a:spcPts val="0"/>
              </a:spcBef>
              <a:buClrTx/>
              <a:buFontTx/>
              <a:defRPr sz="1800" i="1">
                <a:solidFill>
                  <a:srgbClr val="5C86B9"/>
                </a:solidFill>
              </a:defRPr>
            </a:lvl3pPr>
            <a:lvl4pPr marL="1764631" indent="-240631">
              <a:spcBef>
                <a:spcPts val="0"/>
              </a:spcBef>
              <a:buClrTx/>
              <a:buFontTx/>
              <a:defRPr sz="1800" i="1">
                <a:solidFill>
                  <a:srgbClr val="5C86B9"/>
                </a:solidFill>
              </a:defRPr>
            </a:lvl4pPr>
            <a:lvl5pPr marL="2272631" indent="-240631">
              <a:spcBef>
                <a:spcPts val="0"/>
              </a:spcBef>
              <a:buClrTx/>
              <a:buFontTx/>
              <a:defRPr sz="1800" i="1">
                <a:solidFill>
                  <a:srgbClr val="5C86B9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28" name="108352003_2880x2057.jpeg"/>
          <p:cNvSpPr>
            <a:spLocks noGrp="1"/>
          </p:cNvSpPr>
          <p:nvPr>
            <p:ph type="pic" idx="13"/>
          </p:nvPr>
        </p:nvSpPr>
        <p:spPr>
          <a:xfrm>
            <a:off x="368300" y="444500"/>
            <a:ext cx="12268200" cy="6324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9" name="Texto do Título"/>
          <p:cNvSpPr txBox="1">
            <a:spLocks noGrp="1"/>
          </p:cNvSpPr>
          <p:nvPr>
            <p:ph type="title"/>
          </p:nvPr>
        </p:nvSpPr>
        <p:spPr>
          <a:xfrm>
            <a:off x="355600" y="6908800"/>
            <a:ext cx="12293600" cy="11049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30" name="Nível de Corpo Um…"/>
          <p:cNvSpPr txBox="1">
            <a:spLocks noGrp="1"/>
          </p:cNvSpPr>
          <p:nvPr>
            <p:ph type="body" sz="quarter" idx="14"/>
          </p:nvPr>
        </p:nvSpPr>
        <p:spPr>
          <a:xfrm>
            <a:off x="355600" y="8001000"/>
            <a:ext cx="12293600" cy="508000"/>
          </a:xfrm>
          <a:prstGeom prst="rect">
            <a:avLst/>
          </a:prstGeom>
        </p:spPr>
        <p:txBody>
          <a:bodyPr anchor="t"/>
          <a:lstStyle/>
          <a:p>
            <a: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pPr>
            <a:endParaRPr/>
          </a:p>
        </p:txBody>
      </p:sp>
      <p:sp>
        <p:nvSpPr>
          <p:cNvPr id="3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- Ce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Linha"/>
          <p:cNvSpPr/>
          <p:nvPr/>
        </p:nvSpPr>
        <p:spPr>
          <a:xfrm>
            <a:off x="406399" y="4864100"/>
            <a:ext cx="12192002" cy="128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9" name="Linha"/>
          <p:cNvSpPr/>
          <p:nvPr/>
        </p:nvSpPr>
        <p:spPr>
          <a:xfrm>
            <a:off x="406399" y="4914900"/>
            <a:ext cx="12192002" cy="128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0" name="Texto do Título"/>
          <p:cNvSpPr txBox="1">
            <a:spLocks noGrp="1"/>
          </p:cNvSpPr>
          <p:nvPr>
            <p:ph type="title"/>
          </p:nvPr>
        </p:nvSpPr>
        <p:spPr>
          <a:xfrm>
            <a:off x="355600" y="2628900"/>
            <a:ext cx="12293600" cy="21082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4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Linha"/>
          <p:cNvSpPr/>
          <p:nvPr/>
        </p:nvSpPr>
        <p:spPr>
          <a:xfrm>
            <a:off x="406399" y="5270500"/>
            <a:ext cx="5689602" cy="128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9" name="Linha"/>
          <p:cNvSpPr/>
          <p:nvPr/>
        </p:nvSpPr>
        <p:spPr>
          <a:xfrm>
            <a:off x="406399" y="5321300"/>
            <a:ext cx="5689602" cy="128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50" name="108177208_1914x1620.jpeg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51" name="Texto do Título"/>
          <p:cNvSpPr txBox="1">
            <a:spLocks noGrp="1"/>
          </p:cNvSpPr>
          <p:nvPr>
            <p:ph type="title"/>
          </p:nvPr>
        </p:nvSpPr>
        <p:spPr>
          <a:xfrm>
            <a:off x="355600" y="1930400"/>
            <a:ext cx="5816600" cy="3238500"/>
          </a:xfrm>
          <a:prstGeom prst="rect">
            <a:avLst/>
          </a:prstGeom>
        </p:spPr>
        <p:txBody>
          <a:bodyPr anchor="b"/>
          <a:lstStyle/>
          <a:p>
            <a:r>
              <a:t>Texto do Título</a:t>
            </a:r>
          </a:p>
        </p:txBody>
      </p:sp>
      <p:sp>
        <p:nvSpPr>
          <p:cNvPr id="52" name="Nível de Corpo Um…"/>
          <p:cNvSpPr txBox="1">
            <a:spLocks noGrp="1"/>
          </p:cNvSpPr>
          <p:nvPr>
            <p:ph type="body" sz="quarter" idx="1"/>
          </p:nvPr>
        </p:nvSpPr>
        <p:spPr>
          <a:xfrm>
            <a:off x="355600" y="5410200"/>
            <a:ext cx="5816600" cy="33655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1pPr>
            <a:lvl2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2pPr>
            <a:lvl3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3pPr>
            <a:lvl4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4pPr>
            <a:lvl5pPr marL="0" indent="0">
              <a:spcBef>
                <a:spcPts val="1000"/>
              </a:spcBef>
              <a:buClrTx/>
              <a:buSzTx/>
              <a:buFontTx/>
              <a:buNone/>
              <a:defRPr sz="2400">
                <a:solidFill>
                  <a:srgbClr val="5C86B9"/>
                </a:solidFill>
              </a:defRPr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53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- Superi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1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Texto do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69" name="Nível de Corpo Um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7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Linha"/>
          <p:cNvSpPr/>
          <p:nvPr/>
        </p:nvSpPr>
        <p:spPr>
          <a:xfrm>
            <a:off x="406399" y="2565400"/>
            <a:ext cx="5689602" cy="128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8" name="Linha"/>
          <p:cNvSpPr/>
          <p:nvPr/>
        </p:nvSpPr>
        <p:spPr>
          <a:xfrm>
            <a:off x="406399" y="2616200"/>
            <a:ext cx="5689602" cy="128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79" name="117356722_2160x1620.jpeg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0" name="Texto do Título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5816600" cy="2044700"/>
          </a:xfrm>
          <a:prstGeom prst="rect">
            <a:avLst/>
          </a:prstGeom>
        </p:spPr>
        <p:txBody>
          <a:bodyPr/>
          <a:lstStyle/>
          <a:p>
            <a:r>
              <a:t>Texto do Título</a:t>
            </a:r>
          </a:p>
        </p:txBody>
      </p:sp>
      <p:sp>
        <p:nvSpPr>
          <p:cNvPr id="81" name="Nível de Corpo Um…"/>
          <p:cNvSpPr txBox="1">
            <a:spLocks noGrp="1"/>
          </p:cNvSpPr>
          <p:nvPr>
            <p:ph type="body" sz="half" idx="1"/>
          </p:nvPr>
        </p:nvSpPr>
        <p:spPr>
          <a:xfrm>
            <a:off x="355600" y="2984500"/>
            <a:ext cx="5816600" cy="63246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3000"/>
            </a:lvl1pPr>
            <a:lvl2pPr marL="762000" indent="-381000">
              <a:spcBef>
                <a:spcPts val="3800"/>
              </a:spcBef>
              <a:defRPr sz="3000"/>
            </a:lvl2pPr>
            <a:lvl3pPr marL="1143000" indent="-381000">
              <a:spcBef>
                <a:spcPts val="3800"/>
              </a:spcBef>
              <a:defRPr sz="3000"/>
            </a:lvl3pPr>
            <a:lvl4pPr marL="1524000" indent="-381000">
              <a:spcBef>
                <a:spcPts val="3800"/>
              </a:spcBef>
              <a:defRPr sz="3000"/>
            </a:lvl4pPr>
            <a:lvl5pPr marL="1905000" indent="-381000">
              <a:spcBef>
                <a:spcPts val="3800"/>
              </a:spcBef>
              <a:defRPr sz="3000"/>
            </a:lvl5pPr>
          </a:lstStyle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82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38100" dist="15537" dir="5392174" rotWithShape="0">
                    <a:srgbClr val="000000">
                      <a:alpha val="78421"/>
                    </a:srgbClr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355600" y="444500"/>
            <a:ext cx="12293600" cy="8864600"/>
          </a:xfrm>
          <a:prstGeom prst="rect">
            <a:avLst/>
          </a:prstGeom>
        </p:spPr>
        <p:txBody>
          <a:bodyPr/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9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m"/>
          <p:cNvSpPr>
            <a:spLocks noGrp="1"/>
          </p:cNvSpPr>
          <p:nvPr>
            <p:ph type="pic" sz="half" idx="13"/>
          </p:nvPr>
        </p:nvSpPr>
        <p:spPr>
          <a:xfrm>
            <a:off x="6502400" y="4813300"/>
            <a:ext cx="6121400" cy="4356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Imagem"/>
          <p:cNvSpPr>
            <a:spLocks noGrp="1"/>
          </p:cNvSpPr>
          <p:nvPr>
            <p:ph type="pic" sz="half" idx="14"/>
          </p:nvPr>
        </p:nvSpPr>
        <p:spPr>
          <a:xfrm>
            <a:off x="6502400" y="444500"/>
            <a:ext cx="6121400" cy="43688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9" name="Imagem"/>
          <p:cNvSpPr>
            <a:spLocks noGrp="1"/>
          </p:cNvSpPr>
          <p:nvPr>
            <p:ph type="pic" idx="15"/>
          </p:nvPr>
        </p:nvSpPr>
        <p:spPr>
          <a:xfrm>
            <a:off x="368300" y="444500"/>
            <a:ext cx="6121400" cy="8724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0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24863"/>
                </a:solidFill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ha"/>
          <p:cNvSpPr/>
          <p:nvPr/>
        </p:nvSpPr>
        <p:spPr>
          <a:xfrm>
            <a:off x="406399" y="2565400"/>
            <a:ext cx="12192002" cy="128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3" name="Linha"/>
          <p:cNvSpPr/>
          <p:nvPr/>
        </p:nvSpPr>
        <p:spPr>
          <a:xfrm>
            <a:off x="406399" y="2616200"/>
            <a:ext cx="12192002" cy="128"/>
          </a:xfrm>
          <a:prstGeom prst="line">
            <a:avLst/>
          </a:prstGeom>
          <a:ln w="12700">
            <a:solidFill>
              <a:srgbClr val="7A96B9"/>
            </a:solidFill>
            <a:miter lim="400000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4" name="Texto do Título"/>
          <p:cNvSpPr txBox="1">
            <a:spLocks noGrp="1"/>
          </p:cNvSpPr>
          <p:nvPr>
            <p:ph type="title"/>
          </p:nvPr>
        </p:nvSpPr>
        <p:spPr>
          <a:xfrm>
            <a:off x="355600" y="444500"/>
            <a:ext cx="12293600" cy="204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Texto do Título</a:t>
            </a:r>
          </a:p>
        </p:txBody>
      </p:sp>
      <p:sp>
        <p:nvSpPr>
          <p:cNvPr id="5" name="Nível de Corpo Um…"/>
          <p:cNvSpPr txBox="1">
            <a:spLocks noGrp="1"/>
          </p:cNvSpPr>
          <p:nvPr>
            <p:ph type="body" idx="1"/>
          </p:nvPr>
        </p:nvSpPr>
        <p:spPr>
          <a:xfrm>
            <a:off x="355600" y="2984500"/>
            <a:ext cx="12293600" cy="6324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Nível de Corpo Um</a:t>
            </a:r>
          </a:p>
          <a:p>
            <a:pPr lvl="1"/>
            <a:r>
              <a:t>Nível de Corpo Dois</a:t>
            </a:r>
          </a:p>
          <a:p>
            <a:pPr lvl="2"/>
            <a:r>
              <a:t>Nível de Corpo Três</a:t>
            </a:r>
          </a:p>
          <a:p>
            <a:pPr lvl="3"/>
            <a:r>
              <a:t>Nível de Corpo Quatro</a:t>
            </a:r>
          </a:p>
          <a:p>
            <a:pPr lvl="4"/>
            <a:r>
              <a:t>Nível de Corpo Cinco</a:t>
            </a:r>
          </a:p>
        </p:txBody>
      </p:sp>
      <p:sp>
        <p:nvSpPr>
          <p:cNvPr id="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331700" y="9220199"/>
            <a:ext cx="317500" cy="3556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1600">
                <a:solidFill>
                  <a:srgbClr val="314864"/>
                </a:solidFill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fld id="{86CB4B4D-7CA3-9044-876B-883B54F8677D}" type="slidenum">
              <a:rPr/>
              <a:pPr/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6400" b="0" i="0" u="none" strike="noStrike" cap="none" spc="-128" baseline="0">
          <a:ln>
            <a:noFill/>
          </a:ln>
          <a:solidFill>
            <a:srgbClr val="314864"/>
          </a:solidFill>
          <a:uFillTx/>
          <a:latin typeface="Didot"/>
          <a:ea typeface="Didot"/>
          <a:cs typeface="Didot"/>
          <a:sym typeface="Didot"/>
        </a:defRPr>
      </a:lvl9pPr>
    </p:titleStyle>
    <p:bodyStyle>
      <a:lvl1pPr marL="508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1pPr>
      <a:lvl2pPr marL="1016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2pPr>
      <a:lvl3pPr marL="1524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3pPr>
      <a:lvl4pPr marL="2032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4pPr>
      <a:lvl5pPr marL="2540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5pPr>
      <a:lvl6pPr marL="3048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6pPr>
      <a:lvl7pPr marL="3556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7pPr>
      <a:lvl8pPr marL="4064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8pPr>
      <a:lvl9pPr marL="4572000" marR="0" indent="-508000" algn="l" defTabSz="584200" latinLnBrk="0">
        <a:lnSpc>
          <a:spcPct val="100000"/>
        </a:lnSpc>
        <a:spcBef>
          <a:spcPts val="4200"/>
        </a:spcBef>
        <a:spcAft>
          <a:spcPts val="0"/>
        </a:spcAft>
        <a:buClr>
          <a:srgbClr val="5C86B9"/>
        </a:buClr>
        <a:buSzPct val="70000"/>
        <a:buFont typeface="Zapf Dingbats"/>
        <a:buChar char="✤"/>
        <a:tabLst/>
        <a:defRPr sz="3800" b="0" i="0" u="none" strike="noStrike" cap="none" spc="0" baseline="0">
          <a:ln>
            <a:noFill/>
          </a:ln>
          <a:solidFill>
            <a:srgbClr val="000000"/>
          </a:solidFill>
          <a:uFillTx/>
          <a:latin typeface="Palatino"/>
          <a:ea typeface="Palatino"/>
          <a:cs typeface="Palatino"/>
          <a:sym typeface="Palatino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jmgjesus@tjba.jus.br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Maio/2019"/>
          <p:cNvSpPr txBox="1">
            <a:spLocks noGrp="1"/>
          </p:cNvSpPr>
          <p:nvPr>
            <p:ph type="body" sz="quarter" idx="1"/>
          </p:nvPr>
        </p:nvSpPr>
        <p:spPr>
          <a:xfrm>
            <a:off x="369421" y="8807450"/>
            <a:ext cx="12255503" cy="40640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Maio/2019</a:t>
            </a:r>
          </a:p>
        </p:txBody>
      </p:sp>
      <p:sp>
        <p:nvSpPr>
          <p:cNvPr id="134" name="Joanice Maria Guimarães de Jesus…"/>
          <p:cNvSpPr txBox="1"/>
          <p:nvPr/>
        </p:nvSpPr>
        <p:spPr>
          <a:xfrm>
            <a:off x="355600" y="6694685"/>
            <a:ext cx="12293600" cy="18461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pPr algn="r">
              <a:spcBef>
                <a:spcPts val="1000"/>
              </a:spcBef>
              <a:defRPr sz="4500" b="1">
                <a:solidFill>
                  <a:srgbClr val="5C86B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Joanice Maria Guimarães de Jesus</a:t>
            </a:r>
          </a:p>
          <a:p>
            <a:pPr algn="r">
              <a:spcBef>
                <a:spcPts val="1000"/>
              </a:spcBef>
              <a:defRPr sz="3200">
                <a:solidFill>
                  <a:srgbClr val="5C86B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jmgjesus@tjba.jus.br</a:t>
            </a:r>
          </a:p>
        </p:txBody>
      </p:sp>
      <p:pic>
        <p:nvPicPr>
          <p:cNvPr id="135" name="Marca Núcleo de Justiça Restaurativa - fundo branco 50%.jpg" descr="Marca Núcleo de Justiça Restaurativa - fundo branco 50%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1592049" y="1327150"/>
            <a:ext cx="9820703" cy="48082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Como ampliar o uso da JR nos processos judiciais no Brasil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78358">
              <a:defRPr sz="5900" b="1" spc="-200"/>
            </a:lvl1pPr>
          </a:lstStyle>
          <a:p>
            <a:r>
              <a:t>Como ampliar o uso da JR nos processos judiciais no Brasil?</a:t>
            </a:r>
          </a:p>
        </p:txBody>
      </p:sp>
      <p:sp>
        <p:nvSpPr>
          <p:cNvPr id="138" name="A Justiça Restaurativa como…"/>
          <p:cNvSpPr txBox="1">
            <a:spLocks noGrp="1"/>
          </p:cNvSpPr>
          <p:nvPr>
            <p:ph type="body" idx="1"/>
          </p:nvPr>
        </p:nvSpPr>
        <p:spPr>
          <a:xfrm>
            <a:off x="355600" y="2743326"/>
            <a:ext cx="12293600" cy="6565774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000" b="1" spc="-1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A Justiça Restaurativa como</a:t>
            </a:r>
          </a:p>
          <a:p>
            <a:pPr marL="0" indent="0" algn="ctr">
              <a:spcBef>
                <a:spcPts val="0"/>
              </a:spcBef>
              <a:buSzTx/>
              <a:buNone/>
              <a:defRPr sz="5000" b="1" spc="-1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nova Política Pública</a:t>
            </a:r>
          </a:p>
          <a:p>
            <a:pPr marL="804332" indent="-804332">
              <a:lnSpc>
                <a:spcPct val="150000"/>
              </a:lnSpc>
              <a:spcBef>
                <a:spcPts val="0"/>
              </a:spcBef>
              <a:defRPr sz="5000" spc="-1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Sistema Restaurativo Integrado</a:t>
            </a:r>
          </a:p>
          <a:p>
            <a:pPr marL="804332" indent="-804332">
              <a:lnSpc>
                <a:spcPct val="150000"/>
              </a:lnSpc>
              <a:spcBef>
                <a:spcPts val="0"/>
              </a:spcBef>
              <a:defRPr sz="5000" spc="-1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A Polícia Judiciária</a:t>
            </a:r>
          </a:p>
          <a:p>
            <a:pPr marL="804332" indent="-804332">
              <a:lnSpc>
                <a:spcPct val="150000"/>
              </a:lnSpc>
              <a:spcBef>
                <a:spcPts val="0"/>
              </a:spcBef>
              <a:defRPr sz="5000" spc="-1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JR nas Delegacias de Polícia</a:t>
            </a:r>
          </a:p>
          <a:p>
            <a:pPr marL="804332" indent="-804332">
              <a:lnSpc>
                <a:spcPct val="150000"/>
              </a:lnSpc>
              <a:spcBef>
                <a:spcPts val="0"/>
              </a:spcBef>
              <a:defRPr sz="5000" spc="-1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Homologação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Como ampliar o uso da JR nos processos judiciais no Brasil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78358">
              <a:defRPr sz="5900" b="1" spc="-200"/>
            </a:lvl1pPr>
          </a:lstStyle>
          <a:p>
            <a:r>
              <a:rPr dirty="0"/>
              <a:t>Como </a:t>
            </a:r>
            <a:r>
              <a:rPr dirty="0" err="1"/>
              <a:t>ampliar</a:t>
            </a:r>
            <a:r>
              <a:rPr dirty="0"/>
              <a:t> o </a:t>
            </a:r>
            <a:r>
              <a:rPr dirty="0" err="1"/>
              <a:t>uso</a:t>
            </a:r>
            <a:r>
              <a:rPr dirty="0"/>
              <a:t> </a:t>
            </a:r>
            <a:r>
              <a:rPr dirty="0" err="1"/>
              <a:t>da</a:t>
            </a:r>
            <a:r>
              <a:rPr dirty="0"/>
              <a:t> JR </a:t>
            </a:r>
            <a:r>
              <a:rPr dirty="0" err="1"/>
              <a:t>nos</a:t>
            </a:r>
            <a:r>
              <a:rPr dirty="0"/>
              <a:t> </a:t>
            </a:r>
            <a:r>
              <a:rPr dirty="0" err="1"/>
              <a:t>processos</a:t>
            </a:r>
            <a:r>
              <a:rPr dirty="0"/>
              <a:t> </a:t>
            </a:r>
            <a:r>
              <a:rPr dirty="0" err="1"/>
              <a:t>judiciais</a:t>
            </a:r>
            <a:r>
              <a:rPr dirty="0"/>
              <a:t> no </a:t>
            </a:r>
            <a:r>
              <a:rPr dirty="0" err="1"/>
              <a:t>Brasil</a:t>
            </a:r>
            <a:r>
              <a:rPr dirty="0"/>
              <a:t>?</a:t>
            </a:r>
          </a:p>
        </p:txBody>
      </p:sp>
      <p:sp>
        <p:nvSpPr>
          <p:cNvPr id="141" name="A aplicação da Justiça Restaurativa junto ao Ordenamento Jurídico Brasileiro…"/>
          <p:cNvSpPr txBox="1">
            <a:spLocks noGrp="1"/>
          </p:cNvSpPr>
          <p:nvPr>
            <p:ph type="body" idx="1"/>
          </p:nvPr>
        </p:nvSpPr>
        <p:spPr>
          <a:xfrm>
            <a:off x="355600" y="2836316"/>
            <a:ext cx="12293600" cy="6472785"/>
          </a:xfrm>
          <a:prstGeom prst="rect">
            <a:avLst/>
          </a:prstGeom>
        </p:spPr>
        <p:txBody>
          <a:bodyPr/>
          <a:lstStyle/>
          <a:p>
            <a:pPr marL="0" indent="0" algn="ctr" defTabSz="455674">
              <a:spcBef>
                <a:spcPts val="0"/>
              </a:spcBef>
              <a:buSzTx/>
              <a:buNone/>
              <a:defRPr sz="3900" b="1" spc="-1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A aplicação da Justiça Restaurativa junto ao Ordenamento Jurídico Brasileiro</a:t>
            </a:r>
            <a:endParaRPr spc="-78"/>
          </a:p>
          <a:p>
            <a:pPr marL="396238" indent="-396238" defTabSz="455674">
              <a:lnSpc>
                <a:spcPct val="150000"/>
              </a:lnSpc>
              <a:spcBef>
                <a:spcPts val="3200"/>
              </a:spcBef>
              <a:defRPr sz="34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Legislação</a:t>
            </a:r>
          </a:p>
          <a:p>
            <a:pPr marL="396238" indent="-396238" defTabSz="455674">
              <a:lnSpc>
                <a:spcPct val="150000"/>
              </a:lnSpc>
              <a:spcBef>
                <a:spcPts val="3200"/>
              </a:spcBef>
              <a:defRPr sz="34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Criação da atribuição ao Delegado de Polícia, e regulamentação para a atuação da Polícia Civil na abordagem restaurativa do fato.</a:t>
            </a:r>
          </a:p>
          <a:p>
            <a:pPr marL="396238" indent="-396238" defTabSz="455674">
              <a:lnSpc>
                <a:spcPct val="150000"/>
              </a:lnSpc>
              <a:spcBef>
                <a:spcPts val="3200"/>
              </a:spcBef>
              <a:defRPr sz="34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Acolhimento / Equipes interdisciplinares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9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5" presetClass="entr" presetSubtype="9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9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As contribuições da JR para a construção de um novo modelo de Justiça Criminal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000" b="1" spc="-1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As contribuições da JR para a construção de um novo modelo de Justiça Criminal</a:t>
            </a:r>
            <a:endParaRPr spc="-79"/>
          </a:p>
          <a:p>
            <a:pPr>
              <a:defRPr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Segurança Pública cidadã (não impositiva / autoritária)</a:t>
            </a:r>
          </a:p>
          <a:p>
            <a:pPr>
              <a:defRPr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Efetiva integração da Segurança Pública com o judiciário</a:t>
            </a:r>
          </a:p>
          <a:p>
            <a:pPr>
              <a:defRPr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Diálogo Democrático e construtivo</a:t>
            </a:r>
          </a:p>
        </p:txBody>
      </p:sp>
      <p:sp>
        <p:nvSpPr>
          <p:cNvPr id="4" name="Retângulo 3"/>
          <p:cNvSpPr/>
          <p:nvPr/>
        </p:nvSpPr>
        <p:spPr>
          <a:xfrm>
            <a:off x="525736" y="628328"/>
            <a:ext cx="114492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/>
              <a:t>Como ampliar o uso da JR nos processos judiciais no Brasil?</a:t>
            </a:r>
            <a:endParaRPr lang="pt-BR" sz="48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fast" advClick="1" p14:dur="500">
        <p:dissolve/>
      </p:transition>
    </mc:Choice>
    <mc:Fallback>
      <p:transition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1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Como ampliar o uso da JR nos processos judiciais no Brasil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78358">
              <a:defRPr sz="5900" b="1" spc="-200"/>
            </a:lvl1pPr>
          </a:lstStyle>
          <a:p>
            <a:r>
              <a:t>Como ampliar o uso da JR nos processos judiciais no Brasil?</a:t>
            </a:r>
          </a:p>
        </p:txBody>
      </p:sp>
      <p:sp>
        <p:nvSpPr>
          <p:cNvPr id="147" name="Mediação Vítima Ofensor Comunidade…"/>
          <p:cNvSpPr txBox="1">
            <a:spLocks noGrp="1"/>
          </p:cNvSpPr>
          <p:nvPr>
            <p:ph type="body" idx="1"/>
          </p:nvPr>
        </p:nvSpPr>
        <p:spPr>
          <a:xfrm>
            <a:off x="419099" y="2984500"/>
            <a:ext cx="11370124" cy="6324600"/>
          </a:xfrm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5000" b="1" spc="-1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Mediação Vítima Ofensor Comunidade</a:t>
            </a:r>
          </a:p>
          <a:p>
            <a:pPr marL="482600" indent="-482600">
              <a:defRPr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Atuação restaurativa de caráter concreto e extensivo à comunidade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omo ampliar o uso da JR nos processos judiciais no Brasil?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 defTabSz="578358">
              <a:defRPr sz="5900" b="1" spc="-200"/>
            </a:lvl1pPr>
          </a:lstStyle>
          <a:p>
            <a:r>
              <a:t>Como ampliar o uso da JR nos processos judiciais no Brasil?</a:t>
            </a:r>
          </a:p>
        </p:txBody>
      </p:sp>
      <p:sp>
        <p:nvSpPr>
          <p:cNvPr id="150" name="A Justiça Restaurativa na Bahia,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spcBef>
                <a:spcPts val="0"/>
              </a:spcBef>
              <a:buSzTx/>
              <a:buNone/>
              <a:defRPr sz="4000" b="1" spc="-1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A Justiça Restaurativa na Bahia,</a:t>
            </a:r>
            <a:endParaRPr spc="-79"/>
          </a:p>
          <a:p>
            <a:pPr marL="0" indent="0" algn="ctr">
              <a:spcBef>
                <a:spcPts val="0"/>
              </a:spcBef>
              <a:buSzTx/>
              <a:buNone/>
              <a:defRPr sz="4000" b="1" spc="-100">
                <a:solidFill>
                  <a:srgbClr val="314864"/>
                </a:solidFill>
                <a:latin typeface="Didot"/>
                <a:ea typeface="Didot"/>
                <a:cs typeface="Didot"/>
                <a:sym typeface="Didot"/>
              </a:defRPr>
            </a:pPr>
            <a:r>
              <a:t>uma história de quase 15 anos</a:t>
            </a:r>
            <a:endParaRPr spc="-79"/>
          </a:p>
          <a:p>
            <a:pPr>
              <a:defRPr>
                <a:solidFill>
                  <a:srgbClr val="314864"/>
                </a:solidFill>
              </a:defRPr>
            </a:pPr>
            <a:r>
              <a:t>Do Juizado Especial Criminal do Largo do Tanque ao Núcleo de Justiça Restaurativa de 2º Grau do Tribunal de Justiça do Estado da Bahia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dissolve/>
      </p:transition>
    </mc:Choice>
    <mc:Fallback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Marca Núcleo de Justiça Restaurativa - fundo branco 50%.jpg" descr="Marca Núcleo de Justiça Restaurativa - fundo branco 50%.jpg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2785381" y="1357724"/>
            <a:ext cx="7434038" cy="3639726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Joanice Guimarães…"/>
          <p:cNvSpPr txBox="1"/>
          <p:nvPr/>
        </p:nvSpPr>
        <p:spPr>
          <a:xfrm>
            <a:off x="5854189" y="7683245"/>
            <a:ext cx="6343829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r">
              <a:defRPr sz="3600">
                <a:latin typeface="Palatino"/>
                <a:ea typeface="Palatino"/>
                <a:cs typeface="Palatino"/>
                <a:sym typeface="Palatino"/>
              </a:defRPr>
            </a:pPr>
            <a:r>
              <a:t>Joanice Guimarães</a:t>
            </a:r>
          </a:p>
          <a:p>
            <a:pPr algn="r">
              <a:defRPr sz="3600" u="sng">
                <a:latin typeface="Palatino"/>
                <a:ea typeface="Palatino"/>
                <a:cs typeface="Palatino"/>
                <a:sym typeface="Palatino"/>
              </a:defRPr>
            </a:pPr>
            <a:r>
              <a:rPr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hlinkClick r:id="rId3"/>
              </a:rPr>
              <a:t>jmgjesus@tjba.jus.br</a:t>
            </a:r>
          </a:p>
        </p:txBody>
      </p:sp>
      <p:sp>
        <p:nvSpPr>
          <p:cNvPr id="154" name="Obrigada!"/>
          <p:cNvSpPr txBox="1"/>
          <p:nvPr/>
        </p:nvSpPr>
        <p:spPr>
          <a:xfrm>
            <a:off x="4344242" y="5397246"/>
            <a:ext cx="4798915" cy="1447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8000" b="1">
                <a:latin typeface="Palatino"/>
                <a:ea typeface="Palatino"/>
                <a:cs typeface="Palatino"/>
                <a:sym typeface="Palatino"/>
              </a:defRPr>
            </a:lvl1pPr>
          </a:lstStyle>
          <a:p>
            <a:r>
              <a:t>Obrigada!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:a14="http://schemas.microsoft.com/office/drawing/2010/main" xmlns:m="http://schemas.openxmlformats.org/officeDocument/2006/math" xmlns="" Requires="p14">
      <p:transition spd="slow" advClick="1" p14:dur="1200">
        <p:dissolv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Editorial">
  <a:themeElements>
    <a:clrScheme name="Editorial">
      <a:dk1>
        <a:srgbClr val="324863"/>
      </a:dk1>
      <a:lt1>
        <a:srgbClr val="634D31"/>
      </a:lt1>
      <a:dk2>
        <a:srgbClr val="A7A7A7"/>
      </a:dk2>
      <a:lt2>
        <a:srgbClr val="535353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34D3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Editorial">
  <a:themeElements>
    <a:clrScheme name="Editoria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D76A4"/>
      </a:accent1>
      <a:accent2>
        <a:srgbClr val="729460"/>
      </a:accent2>
      <a:accent3>
        <a:srgbClr val="D6AD40"/>
      </a:accent3>
      <a:accent4>
        <a:srgbClr val="DC7D39"/>
      </a:accent4>
      <a:accent5>
        <a:srgbClr val="C36061"/>
      </a:accent5>
      <a:accent6>
        <a:srgbClr val="7E649B"/>
      </a:accent6>
      <a:hlink>
        <a:srgbClr val="0000FF"/>
      </a:hlink>
      <a:folHlink>
        <a:srgbClr val="FF00FF"/>
      </a:folHlink>
    </a:clrScheme>
    <a:fontScheme name="Editorial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Editori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634D31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324863"/>
            </a:solidFill>
            <a:effectLst/>
            <a:uFillTx/>
            <a:latin typeface="Didot"/>
            <a:ea typeface="Didot"/>
            <a:cs typeface="Didot"/>
            <a:sym typeface="Dido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212</Words>
  <Application>Microsoft Office PowerPoint</Application>
  <PresentationFormat>Personalizar</PresentationFormat>
  <Paragraphs>30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Editorial</vt:lpstr>
      <vt:lpstr>Slide 1</vt:lpstr>
      <vt:lpstr>Como ampliar o uso da JR nos processos judiciais no Brasil?</vt:lpstr>
      <vt:lpstr>Como ampliar o uso da JR nos processos judiciais no Brasil?</vt:lpstr>
      <vt:lpstr>Slide 4</vt:lpstr>
      <vt:lpstr>Como ampliar o uso da JR nos processos judiciais no Brasil?</vt:lpstr>
      <vt:lpstr>Como ampliar o uso da JR nos processos judiciais no Brasil?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colive</cp:lastModifiedBy>
  <cp:revision>1</cp:revision>
  <dcterms:modified xsi:type="dcterms:W3CDTF">2019-05-22T12:35:37Z</dcterms:modified>
</cp:coreProperties>
</file>