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2" r:id="rId4"/>
  </p:sldMasterIdLst>
  <p:notesMasterIdLst>
    <p:notesMasterId r:id="rId14"/>
  </p:notesMasterIdLst>
  <p:handoutMasterIdLst>
    <p:handoutMasterId r:id="rId15"/>
  </p:handoutMasterIdLst>
  <p:sldIdLst>
    <p:sldId id="256" r:id="rId5"/>
    <p:sldId id="284" r:id="rId6"/>
    <p:sldId id="341" r:id="rId7"/>
    <p:sldId id="343" r:id="rId8"/>
    <p:sldId id="344" r:id="rId9"/>
    <p:sldId id="274" r:id="rId10"/>
    <p:sldId id="346" r:id="rId11"/>
    <p:sldId id="347" r:id="rId12"/>
    <p:sldId id="348" r:id="rId13"/>
  </p:sldIdLst>
  <p:sldSz cx="12192000" cy="6858000"/>
  <p:notesSz cx="6858000" cy="9144000"/>
  <p:defaultTextStyle>
    <a:defPPr rtl="0">
      <a:defRPr lang="ja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226" autoAdjust="0"/>
  </p:normalViewPr>
  <p:slideViewPr>
    <p:cSldViewPr snapToGrid="0">
      <p:cViewPr varScale="1">
        <p:scale>
          <a:sx n="85" d="100"/>
          <a:sy n="85" d="100"/>
        </p:scale>
        <p:origin x="590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276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72703F-EB58-4B0C-8B2A-EDF2A51B2C6C}" type="doc">
      <dgm:prSet loTypeId="urn:microsoft.com/office/officeart/2019/1/layout/PeoplePortraitsList" loCatId="profile" qsTypeId="urn:microsoft.com/office/officeart/2005/8/quickstyle/simple1" qsCatId="simple" csTypeId="urn:microsoft.com/office/officeart/2005/8/colors/colorful2" csCatId="colorful" phldr="1"/>
      <dgm:spPr/>
      <dgm:t>
        <a:bodyPr rtlCol="0"/>
        <a:lstStyle/>
        <a:p>
          <a:pPr rtl="0"/>
          <a:endParaRPr lang="en-US"/>
        </a:p>
      </dgm:t>
    </dgm:pt>
    <dgm:pt modelId="{23CA95F9-8BCF-40C1-B842-BCFFD43632F6}">
      <dgm:prSet custT="1"/>
      <dgm:spPr/>
      <dgm:t>
        <a:bodyPr rtlCol="0"/>
        <a:lstStyle/>
        <a:p>
          <a:pPr algn="ctr">
            <a:lnSpc>
              <a:spcPct val="100000"/>
            </a:lnSpc>
            <a:defRPr b="1" spc="20">
              <a:latin typeface="+mj-lt"/>
            </a:defRPr>
          </a:pPr>
          <a:r>
            <a:rPr lang="pt-BR" altLang="ja-JP" sz="1050" noProof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EBER TOYOHASHI</a:t>
          </a:r>
          <a:br>
            <a:rPr lang="ja-JP" altLang="en-US" sz="1050" noProof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rPr>
          </a:br>
          <a:r>
            <a:rPr lang="pt-BR" altLang="ja-JP" sz="1050" b="0" noProof="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PRESIDENTE</a:t>
          </a:r>
          <a:endParaRPr lang="ja-JP" altLang="en-US" sz="1050" b="0" noProof="0" dirty="0">
            <a:solidFill>
              <a:schemeClr val="tx1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dgm:t>
    </dgm:pt>
    <dgm:pt modelId="{FC4F4986-5DCD-4DC2-B7FD-2C5FABEF9979}" type="parTrans" cxnId="{E6EDE7CF-5B3F-4E2C-99EE-D5462F0EC9CE}">
      <dgm:prSet/>
      <dgm:spPr/>
      <dgm:t>
        <a:bodyPr rtlCol="0"/>
        <a:lstStyle/>
        <a:p>
          <a:pPr rtl="0"/>
          <a:endParaRPr lang="ja-JP" altLang="en-US" noProof="0" dirty="0"/>
        </a:p>
      </dgm:t>
    </dgm:pt>
    <dgm:pt modelId="{D868EA7F-D868-4231-86D5-66D9B2DF2F62}" type="sibTrans" cxnId="{E6EDE7CF-5B3F-4E2C-99EE-D5462F0EC9CE}">
      <dgm:prSet/>
      <dgm:spPr/>
      <dgm:t>
        <a:bodyPr rtlCol="0"/>
        <a:lstStyle/>
        <a:p>
          <a:pPr rtl="0"/>
          <a:endParaRPr lang="ja-JP" altLang="en-US" noProof="0" dirty="0"/>
        </a:p>
      </dgm:t>
    </dgm:pt>
    <dgm:pt modelId="{1E293C9C-50F7-4DF0-A45F-EF6AA41E15B2}">
      <dgm:prSet custT="1"/>
      <dgm:spPr/>
      <dgm:t>
        <a:bodyPr rtlCol="0"/>
        <a:lstStyle/>
        <a:p>
          <a:pPr algn="ctr">
            <a:lnSpc>
              <a:spcPct val="100000"/>
            </a:lnSpc>
            <a:defRPr b="1" spc="20">
              <a:latin typeface="+mj-lt"/>
            </a:defRPr>
          </a:pPr>
          <a:r>
            <a:rPr lang="pt-BR" altLang="ja-JP" sz="1100" noProof="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ADRIANA SUGINO</a:t>
          </a:r>
          <a:br>
            <a:rPr lang="ja-JP" altLang="en-US" sz="1100" noProof="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</a:br>
          <a:r>
            <a:rPr lang="pt-BR" altLang="ja-JP" sz="1100" b="0" noProof="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SECRETARIA</a:t>
          </a:r>
          <a:endParaRPr lang="ja-JP" altLang="en-US" sz="1100" b="0" noProof="0" dirty="0">
            <a:solidFill>
              <a:schemeClr val="tx1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dgm:t>
    </dgm:pt>
    <dgm:pt modelId="{04936CC5-1B2F-4620-ABDF-F195956C3F4A}" type="parTrans" cxnId="{A7E7000F-0D10-4D88-844F-C9CB2A6A39DA}">
      <dgm:prSet/>
      <dgm:spPr/>
      <dgm:t>
        <a:bodyPr rtlCol="0"/>
        <a:lstStyle/>
        <a:p>
          <a:pPr rtl="0"/>
          <a:endParaRPr lang="ja-JP" altLang="en-US" noProof="0" dirty="0"/>
        </a:p>
      </dgm:t>
    </dgm:pt>
    <dgm:pt modelId="{E019F05B-61F4-4915-9D10-5D6F328EA591}" type="sibTrans" cxnId="{A7E7000F-0D10-4D88-844F-C9CB2A6A39DA}">
      <dgm:prSet/>
      <dgm:spPr/>
      <dgm:t>
        <a:bodyPr rtlCol="0"/>
        <a:lstStyle/>
        <a:p>
          <a:pPr rtl="0"/>
          <a:endParaRPr lang="ja-JP" altLang="en-US" noProof="0" dirty="0"/>
        </a:p>
      </dgm:t>
    </dgm:pt>
    <dgm:pt modelId="{DA3F2F2F-B5A8-4CFD-ABCE-1BC48CD913AF}">
      <dgm:prSet custT="1"/>
      <dgm:spPr/>
      <dgm:t>
        <a:bodyPr rtlCol="0"/>
        <a:lstStyle/>
        <a:p>
          <a:pPr algn="ctr">
            <a:lnSpc>
              <a:spcPct val="100000"/>
            </a:lnSpc>
            <a:defRPr b="1" spc="20">
              <a:latin typeface="+mj-lt"/>
            </a:defRPr>
          </a:pPr>
          <a:r>
            <a:rPr lang="pt-BR" altLang="ja-JP" sz="1100" noProof="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ANGELA AIKAWA</a:t>
          </a:r>
          <a:br>
            <a:rPr lang="ja-JP" altLang="en-US" sz="1100" noProof="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</a:br>
          <a:r>
            <a:rPr lang="pt-BR" altLang="ja-JP" sz="1100" b="0" noProof="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TESOUREIRA</a:t>
          </a:r>
          <a:endParaRPr lang="ja-JP" altLang="en-US" sz="1100" b="0" noProof="0" dirty="0">
            <a:solidFill>
              <a:schemeClr val="tx1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dgm:t>
    </dgm:pt>
    <dgm:pt modelId="{D4AFA5E0-6624-49A6-B10B-4FFA7483C001}" type="parTrans" cxnId="{307321D6-32A9-4F29-A35B-8328C6417311}">
      <dgm:prSet/>
      <dgm:spPr/>
      <dgm:t>
        <a:bodyPr rtlCol="0"/>
        <a:lstStyle/>
        <a:p>
          <a:pPr rtl="0"/>
          <a:endParaRPr lang="ja-JP" altLang="en-US" noProof="0" dirty="0"/>
        </a:p>
      </dgm:t>
    </dgm:pt>
    <dgm:pt modelId="{038FE749-6004-418E-86C7-7C1B1D7930F4}" type="sibTrans" cxnId="{307321D6-32A9-4F29-A35B-8328C6417311}">
      <dgm:prSet/>
      <dgm:spPr/>
      <dgm:t>
        <a:bodyPr rtlCol="0"/>
        <a:lstStyle/>
        <a:p>
          <a:pPr rtl="0"/>
          <a:endParaRPr lang="ja-JP" altLang="en-US" noProof="0" dirty="0"/>
        </a:p>
      </dgm:t>
    </dgm:pt>
    <dgm:pt modelId="{B2F9B3BC-1849-4A4A-BBE4-752B9B492C76}">
      <dgm:prSet custT="1"/>
      <dgm:spPr/>
      <dgm:t>
        <a:bodyPr rtlCol="0"/>
        <a:lstStyle/>
        <a:p>
          <a:pPr algn="ctr">
            <a:lnSpc>
              <a:spcPct val="100000"/>
            </a:lnSpc>
            <a:defRPr b="1" spc="20">
              <a:latin typeface="+mj-lt"/>
            </a:defRPr>
          </a:pPr>
          <a:r>
            <a:rPr lang="pt-BR" altLang="ja-JP" sz="1100" b="1" noProof="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LAURA TAKEDA</a:t>
          </a:r>
          <a:br>
            <a:rPr lang="ja-JP" altLang="en-US" sz="1000" noProof="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</a:br>
          <a:r>
            <a:rPr lang="pt-BR" altLang="ja-JP" sz="1000" b="0" noProof="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PREVIDÊNCIA</a:t>
          </a:r>
          <a:endParaRPr lang="ja-JP" altLang="en-US" sz="1000" b="0" noProof="0" dirty="0">
            <a:solidFill>
              <a:schemeClr val="tx1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dgm:t>
    </dgm:pt>
    <dgm:pt modelId="{48FD486C-824F-4590-8CFC-BC1053E533DD}" type="parTrans" cxnId="{BB48F2B9-3F80-43D5-9223-76526A774C2D}">
      <dgm:prSet/>
      <dgm:spPr/>
      <dgm:t>
        <a:bodyPr rtlCol="0"/>
        <a:lstStyle/>
        <a:p>
          <a:pPr rtl="0"/>
          <a:endParaRPr lang="ja-JP" altLang="en-US" noProof="0" dirty="0"/>
        </a:p>
      </dgm:t>
    </dgm:pt>
    <dgm:pt modelId="{2946CE56-B018-4C0E-918D-0B36D170024F}" type="sibTrans" cxnId="{BB48F2B9-3F80-43D5-9223-76526A774C2D}">
      <dgm:prSet/>
      <dgm:spPr/>
      <dgm:t>
        <a:bodyPr rtlCol="0"/>
        <a:lstStyle/>
        <a:p>
          <a:pPr rtl="0"/>
          <a:endParaRPr lang="ja-JP" altLang="en-US" noProof="0" dirty="0"/>
        </a:p>
      </dgm:t>
    </dgm:pt>
    <dgm:pt modelId="{3C320AD8-14D8-476B-8A36-994840105361}">
      <dgm:prSet custT="1"/>
      <dgm:spPr/>
      <dgm:t>
        <a:bodyPr rtlCol="0"/>
        <a:lstStyle/>
        <a:p>
          <a:pPr algn="ctr">
            <a:lnSpc>
              <a:spcPct val="100000"/>
            </a:lnSpc>
            <a:defRPr b="1" spc="20">
              <a:latin typeface="+mj-lt"/>
            </a:defRPr>
          </a:pPr>
          <a:r>
            <a:rPr lang="pt-BR" altLang="ja-JP" sz="1050" b="1" noProof="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VANDER DEVIDE</a:t>
          </a:r>
          <a:br>
            <a:rPr lang="ja-JP" altLang="en-US" sz="1050" noProof="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</a:br>
          <a:r>
            <a:rPr lang="pt-BR" altLang="ja-JP" sz="1050" b="0" noProof="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PSICOTERAPEUTA</a:t>
          </a:r>
          <a:endParaRPr lang="ja-JP" altLang="en-US" sz="1050" b="0" noProof="0" dirty="0">
            <a:solidFill>
              <a:schemeClr val="tx1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dgm:t>
    </dgm:pt>
    <dgm:pt modelId="{D0390B96-0A13-429D-8D00-FE55268BFC72}" type="parTrans" cxnId="{2A489B16-DD23-4E09-94FE-0EF01509A58F}">
      <dgm:prSet/>
      <dgm:spPr/>
      <dgm:t>
        <a:bodyPr/>
        <a:lstStyle/>
        <a:p>
          <a:endParaRPr kumimoji="1" lang="ja-JP" altLang="en-US"/>
        </a:p>
      </dgm:t>
    </dgm:pt>
    <dgm:pt modelId="{632EAE3C-CA44-4729-A0DC-DB016AF6E0F5}" type="sibTrans" cxnId="{2A489B16-DD23-4E09-94FE-0EF01509A58F}">
      <dgm:prSet/>
      <dgm:spPr/>
      <dgm:t>
        <a:bodyPr/>
        <a:lstStyle/>
        <a:p>
          <a:endParaRPr kumimoji="1" lang="ja-JP" altLang="en-US"/>
        </a:p>
      </dgm:t>
    </dgm:pt>
    <dgm:pt modelId="{3E0403EA-E9EB-41EB-9E91-FEFE4D9080A4}">
      <dgm:prSet custT="1"/>
      <dgm:spPr/>
      <dgm:t>
        <a:bodyPr rtlCol="0"/>
        <a:lstStyle/>
        <a:p>
          <a:pPr algn="ctr">
            <a:lnSpc>
              <a:spcPct val="100000"/>
            </a:lnSpc>
            <a:defRPr b="1" spc="20">
              <a:latin typeface="+mj-lt"/>
            </a:defRPr>
          </a:pPr>
          <a:r>
            <a:rPr lang="pt-BR" altLang="ja-JP" sz="1000" b="1" noProof="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TETSUYOSHI KODAMA</a:t>
          </a:r>
          <a:br>
            <a:rPr lang="ja-JP" altLang="en-US" sz="1000" noProof="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</a:br>
          <a:r>
            <a:rPr lang="pt-BR" altLang="ja-JP" sz="1000" b="0" noProof="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ESPORTES</a:t>
          </a:r>
          <a:r>
            <a:rPr lang="ja-JP" altLang="en-US" sz="1000" b="0" noProof="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​​</a:t>
          </a:r>
        </a:p>
      </dgm:t>
    </dgm:pt>
    <dgm:pt modelId="{4AEC73D2-D980-435B-BB26-BF2204FDC81E}" type="parTrans" cxnId="{ABB54494-156B-4CD0-8704-329ECCCB61D6}">
      <dgm:prSet/>
      <dgm:spPr/>
      <dgm:t>
        <a:bodyPr/>
        <a:lstStyle/>
        <a:p>
          <a:endParaRPr kumimoji="1" lang="ja-JP" altLang="en-US"/>
        </a:p>
      </dgm:t>
    </dgm:pt>
    <dgm:pt modelId="{567A5A0D-5A7A-4C31-B323-AB737C86CDC9}" type="sibTrans" cxnId="{ABB54494-156B-4CD0-8704-329ECCCB61D6}">
      <dgm:prSet/>
      <dgm:spPr/>
      <dgm:t>
        <a:bodyPr/>
        <a:lstStyle/>
        <a:p>
          <a:endParaRPr kumimoji="1" lang="ja-JP" altLang="en-US"/>
        </a:p>
      </dgm:t>
    </dgm:pt>
    <dgm:pt modelId="{BF30E86D-EAFC-44CE-B56C-D7C5EC7742F3}" type="pres">
      <dgm:prSet presAssocID="{5C72703F-EB58-4B0C-8B2A-EDF2A51B2C6C}" presName="root" presStyleCnt="0">
        <dgm:presLayoutVars>
          <dgm:dir/>
          <dgm:resizeHandles val="exact"/>
        </dgm:presLayoutVars>
      </dgm:prSet>
      <dgm:spPr/>
    </dgm:pt>
    <dgm:pt modelId="{34A89649-B4A9-4A6F-8793-5A3DB37DDDA6}" type="pres">
      <dgm:prSet presAssocID="{23CA95F9-8BCF-40C1-B842-BCFFD43632F6}" presName="compNode" presStyleCnt="0"/>
      <dgm:spPr/>
    </dgm:pt>
    <dgm:pt modelId="{FFB9F511-6797-4909-9D3B-89EBC96F25A8}" type="pres">
      <dgm:prSet presAssocID="{23CA95F9-8BCF-40C1-B842-BCFFD43632F6}" presName="topSpace" presStyleCnt="0"/>
      <dgm:spPr/>
    </dgm:pt>
    <dgm:pt modelId="{73073D5B-7ADA-4F8B-AD34-0BE114905A44}" type="pres">
      <dgm:prSet presAssocID="{23CA95F9-8BCF-40C1-B842-BCFFD43632F6}" presName="photoElip" presStyleLbl="node1" presStyleIdx="0" presStyleCnt="6" custScaleX="135512" custScaleY="135512"/>
      <dgm:spPr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shot"/>
        </a:ext>
      </dgm:extLst>
    </dgm:pt>
    <dgm:pt modelId="{EE33220B-2292-4F19-BD6E-B7F529CD8414}" type="pres">
      <dgm:prSet presAssocID="{23CA95F9-8BCF-40C1-B842-BCFFD43632F6}" presName="iconSpace" presStyleCnt="0"/>
      <dgm:spPr/>
    </dgm:pt>
    <dgm:pt modelId="{FDFAF16A-4FD0-49F4-8593-32E9A31A4FF7}" type="pres">
      <dgm:prSet presAssocID="{23CA95F9-8BCF-40C1-B842-BCFFD43632F6}" presName="nameTx" presStyleLbl="revTx" presStyleIdx="0" presStyleCnt="12" custScaleX="176813" custLinFactNeighborX="1849" custLinFactNeighborY="17872">
        <dgm:presLayoutVars>
          <dgm:chMax val="0"/>
          <dgm:chPref val="0"/>
        </dgm:presLayoutVars>
      </dgm:prSet>
      <dgm:spPr/>
    </dgm:pt>
    <dgm:pt modelId="{EEB88C88-E325-43D0-B163-BFD87C897361}" type="pres">
      <dgm:prSet presAssocID="{23CA95F9-8BCF-40C1-B842-BCFFD43632F6}" presName="txSpace" presStyleCnt="0"/>
      <dgm:spPr/>
    </dgm:pt>
    <dgm:pt modelId="{7D166BBB-55AF-452C-B9A0-94A1EE55FF4F}" type="pres">
      <dgm:prSet presAssocID="{23CA95F9-8BCF-40C1-B842-BCFFD43632F6}" presName="desTx" presStyleLbl="revTx" presStyleIdx="1" presStyleCnt="12">
        <dgm:presLayoutVars/>
      </dgm:prSet>
      <dgm:spPr/>
    </dgm:pt>
    <dgm:pt modelId="{860D3358-284A-4827-88CC-2F74FF5A1E56}" type="pres">
      <dgm:prSet presAssocID="{23CA95F9-8BCF-40C1-B842-BCFFD43632F6}" presName="bottSpace" presStyleCnt="0"/>
      <dgm:spPr/>
    </dgm:pt>
    <dgm:pt modelId="{0D4A0804-490F-47AA-B7FA-08C890B0D841}" type="pres">
      <dgm:prSet presAssocID="{D868EA7F-D868-4231-86D5-66D9B2DF2F62}" presName="sibTrans" presStyleCnt="0"/>
      <dgm:spPr/>
    </dgm:pt>
    <dgm:pt modelId="{E40BB94D-AE1C-4F05-8AA5-E9FA9A8CCCDE}" type="pres">
      <dgm:prSet presAssocID="{1E293C9C-50F7-4DF0-A45F-EF6AA41E15B2}" presName="compNode" presStyleCnt="0"/>
      <dgm:spPr/>
    </dgm:pt>
    <dgm:pt modelId="{1BC7C3C6-BE78-4F0A-9E69-54742F1AA0F3}" type="pres">
      <dgm:prSet presAssocID="{1E293C9C-50F7-4DF0-A45F-EF6AA41E15B2}" presName="topSpace" presStyleCnt="0"/>
      <dgm:spPr/>
    </dgm:pt>
    <dgm:pt modelId="{25238F18-07B8-41D8-8BD9-9F8514E8F9C4}" type="pres">
      <dgm:prSet presAssocID="{1E293C9C-50F7-4DF0-A45F-EF6AA41E15B2}" presName="photoElip" presStyleLbl="node1" presStyleIdx="1" presStyleCnt="6" custScaleX="135512" custScaleY="135512"/>
      <dgm:spPr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shot"/>
        </a:ext>
      </dgm:extLst>
    </dgm:pt>
    <dgm:pt modelId="{6FFE343B-847F-4D3F-A2F9-B95E826EC656}" type="pres">
      <dgm:prSet presAssocID="{1E293C9C-50F7-4DF0-A45F-EF6AA41E15B2}" presName="iconSpace" presStyleCnt="0"/>
      <dgm:spPr/>
    </dgm:pt>
    <dgm:pt modelId="{866F95BB-E9D9-40E2-AB9F-99D5F69BA82A}" type="pres">
      <dgm:prSet presAssocID="{1E293C9C-50F7-4DF0-A45F-EF6AA41E15B2}" presName="nameTx" presStyleLbl="revTx" presStyleIdx="2" presStyleCnt="12" custScaleX="150927" custLinFactNeighborX="1790" custLinFactNeighborY="17872">
        <dgm:presLayoutVars>
          <dgm:chMax val="0"/>
          <dgm:chPref val="0"/>
        </dgm:presLayoutVars>
      </dgm:prSet>
      <dgm:spPr/>
    </dgm:pt>
    <dgm:pt modelId="{B22197FE-7BF1-485D-9B2D-0AD12CF41435}" type="pres">
      <dgm:prSet presAssocID="{1E293C9C-50F7-4DF0-A45F-EF6AA41E15B2}" presName="txSpace" presStyleCnt="0"/>
      <dgm:spPr/>
    </dgm:pt>
    <dgm:pt modelId="{1223E777-77CB-4A9A-BF21-12B513842696}" type="pres">
      <dgm:prSet presAssocID="{1E293C9C-50F7-4DF0-A45F-EF6AA41E15B2}" presName="desTx" presStyleLbl="revTx" presStyleIdx="3" presStyleCnt="12">
        <dgm:presLayoutVars/>
      </dgm:prSet>
      <dgm:spPr/>
    </dgm:pt>
    <dgm:pt modelId="{48A93FE3-F550-4840-B560-2DB8553BED7D}" type="pres">
      <dgm:prSet presAssocID="{1E293C9C-50F7-4DF0-A45F-EF6AA41E15B2}" presName="bottSpace" presStyleCnt="0"/>
      <dgm:spPr/>
    </dgm:pt>
    <dgm:pt modelId="{DCDF700C-8587-4AD0-95CF-A8CEBB3AD30B}" type="pres">
      <dgm:prSet presAssocID="{E019F05B-61F4-4915-9D10-5D6F328EA591}" presName="sibTrans" presStyleCnt="0"/>
      <dgm:spPr/>
    </dgm:pt>
    <dgm:pt modelId="{D5C9CF54-A3DB-4262-A188-C006BBF08A29}" type="pres">
      <dgm:prSet presAssocID="{DA3F2F2F-B5A8-4CFD-ABCE-1BC48CD913AF}" presName="compNode" presStyleCnt="0"/>
      <dgm:spPr/>
    </dgm:pt>
    <dgm:pt modelId="{EB21A753-DAF6-4914-9F97-D017DE4534D0}" type="pres">
      <dgm:prSet presAssocID="{DA3F2F2F-B5A8-4CFD-ABCE-1BC48CD913AF}" presName="topSpace" presStyleCnt="0"/>
      <dgm:spPr/>
    </dgm:pt>
    <dgm:pt modelId="{418E44D8-60E4-4008-9F09-1A652C62E8A6}" type="pres">
      <dgm:prSet presAssocID="{DA3F2F2F-B5A8-4CFD-ABCE-1BC48CD913AF}" presName="photoElip" presStyleLbl="node1" presStyleIdx="2" presStyleCnt="6" custScaleX="135512" custScaleY="135512"/>
      <dgm:spPr>
        <a:prstGeom prst="rect">
          <a:avLst/>
        </a:prstGeom>
        <a:blipFill dpi="0" rotWithShape="1">
          <a:blip xmlns:r="http://schemas.openxmlformats.org/officeDocument/2006/relationships" r:embed="rId3"/>
          <a:srcRect/>
          <a:stretch>
            <a:fillRect l="-20689" t="-50938" r="-113591" b="-144256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shot"/>
        </a:ext>
      </dgm:extLst>
    </dgm:pt>
    <dgm:pt modelId="{51349271-76B0-4CC0-A678-325A9A4D3475}" type="pres">
      <dgm:prSet presAssocID="{DA3F2F2F-B5A8-4CFD-ABCE-1BC48CD913AF}" presName="iconSpace" presStyleCnt="0"/>
      <dgm:spPr/>
    </dgm:pt>
    <dgm:pt modelId="{9B5C14B8-8D61-4009-9F8C-194486F530FA}" type="pres">
      <dgm:prSet presAssocID="{DA3F2F2F-B5A8-4CFD-ABCE-1BC48CD913AF}" presName="nameTx" presStyleLbl="revTx" presStyleIdx="4" presStyleCnt="12" custLinFactNeighborX="1790" custLinFactNeighborY="17872">
        <dgm:presLayoutVars>
          <dgm:chMax val="0"/>
          <dgm:chPref val="0"/>
        </dgm:presLayoutVars>
      </dgm:prSet>
      <dgm:spPr/>
    </dgm:pt>
    <dgm:pt modelId="{7C23080D-6185-431F-BAF8-5277AA3C0E29}" type="pres">
      <dgm:prSet presAssocID="{DA3F2F2F-B5A8-4CFD-ABCE-1BC48CD913AF}" presName="txSpace" presStyleCnt="0"/>
      <dgm:spPr/>
    </dgm:pt>
    <dgm:pt modelId="{EE420F84-477D-4635-BEF8-66426E9A259D}" type="pres">
      <dgm:prSet presAssocID="{DA3F2F2F-B5A8-4CFD-ABCE-1BC48CD913AF}" presName="desTx" presStyleLbl="revTx" presStyleIdx="5" presStyleCnt="12" custLinFactY="-45265" custLinFactNeighborX="14101" custLinFactNeighborY="-100000">
        <dgm:presLayoutVars/>
      </dgm:prSet>
      <dgm:spPr/>
    </dgm:pt>
    <dgm:pt modelId="{DB61A93F-5AE0-4A97-AFE4-E1EA7F61D044}" type="pres">
      <dgm:prSet presAssocID="{DA3F2F2F-B5A8-4CFD-ABCE-1BC48CD913AF}" presName="bottSpace" presStyleCnt="0"/>
      <dgm:spPr/>
    </dgm:pt>
    <dgm:pt modelId="{75D7FAE6-857D-40F6-B564-3F282FD27B77}" type="pres">
      <dgm:prSet presAssocID="{038FE749-6004-418E-86C7-7C1B1D7930F4}" presName="sibTrans" presStyleCnt="0"/>
      <dgm:spPr/>
    </dgm:pt>
    <dgm:pt modelId="{F836F72C-94C1-41ED-BA62-813057647F9C}" type="pres">
      <dgm:prSet presAssocID="{B2F9B3BC-1849-4A4A-BBE4-752B9B492C76}" presName="compNode" presStyleCnt="0"/>
      <dgm:spPr/>
    </dgm:pt>
    <dgm:pt modelId="{8D7BA638-A338-4090-BADA-C1ECE7868394}" type="pres">
      <dgm:prSet presAssocID="{B2F9B3BC-1849-4A4A-BBE4-752B9B492C76}" presName="topSpace" presStyleCnt="0"/>
      <dgm:spPr/>
    </dgm:pt>
    <dgm:pt modelId="{04A8E640-7EB5-4EF2-8C83-19A3E5328324}" type="pres">
      <dgm:prSet presAssocID="{B2F9B3BC-1849-4A4A-BBE4-752B9B492C76}" presName="photoElip" presStyleLbl="node1" presStyleIdx="3" presStyleCnt="6" custScaleX="135512" custScaleY="135512" custLinFactNeighborX="2386" custLinFactNeighborY="-2129"/>
      <dgm:spPr>
        <a:prstGeom prst="rect">
          <a:avLst/>
        </a:prstGeom>
        <a:blipFill dpi="0" rotWithShape="1">
          <a:blip xmlns:r="http://schemas.openxmlformats.org/officeDocument/2006/relationships" r:embed="rId4"/>
          <a:srcRect/>
          <a:stretch>
            <a:fillRect l="-44818" t="1667" r="-41650" b="-77579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shot"/>
        </a:ext>
      </dgm:extLst>
    </dgm:pt>
    <dgm:pt modelId="{278B038A-7223-4C22-98FA-84D16AB2359F}" type="pres">
      <dgm:prSet presAssocID="{B2F9B3BC-1849-4A4A-BBE4-752B9B492C76}" presName="iconSpace" presStyleCnt="0"/>
      <dgm:spPr/>
    </dgm:pt>
    <dgm:pt modelId="{79C5F495-3DD9-41C8-99AE-150A333447D0}" type="pres">
      <dgm:prSet presAssocID="{B2F9B3BC-1849-4A4A-BBE4-752B9B492C76}" presName="nameTx" presStyleLbl="revTx" presStyleIdx="6" presStyleCnt="12" custLinFactNeighborX="1790" custLinFactNeighborY="17872">
        <dgm:presLayoutVars>
          <dgm:chMax val="0"/>
          <dgm:chPref val="0"/>
        </dgm:presLayoutVars>
      </dgm:prSet>
      <dgm:spPr/>
    </dgm:pt>
    <dgm:pt modelId="{0D329E5F-B8D6-4027-B396-6AF7DD7D0537}" type="pres">
      <dgm:prSet presAssocID="{B2F9B3BC-1849-4A4A-BBE4-752B9B492C76}" presName="txSpace" presStyleCnt="0"/>
      <dgm:spPr/>
    </dgm:pt>
    <dgm:pt modelId="{5A7600AF-A34B-4D03-B3D6-B3C760AE8E06}" type="pres">
      <dgm:prSet presAssocID="{B2F9B3BC-1849-4A4A-BBE4-752B9B492C76}" presName="desTx" presStyleLbl="revTx" presStyleIdx="7" presStyleCnt="12" custLinFactNeighborX="1819" custLinFactNeighborY="-7212">
        <dgm:presLayoutVars/>
      </dgm:prSet>
      <dgm:spPr/>
    </dgm:pt>
    <dgm:pt modelId="{F9799C58-A628-4E75-9DAC-6616D2E34649}" type="pres">
      <dgm:prSet presAssocID="{B2F9B3BC-1849-4A4A-BBE4-752B9B492C76}" presName="bottSpace" presStyleCnt="0"/>
      <dgm:spPr/>
    </dgm:pt>
    <dgm:pt modelId="{A795AA5E-86B7-4973-B8B7-7A8EC432D215}" type="pres">
      <dgm:prSet presAssocID="{2946CE56-B018-4C0E-918D-0B36D170024F}" presName="sibTrans" presStyleCnt="0"/>
      <dgm:spPr/>
    </dgm:pt>
    <dgm:pt modelId="{DC501EDC-4CB6-4839-A4DC-9916D8523DE2}" type="pres">
      <dgm:prSet presAssocID="{3C320AD8-14D8-476B-8A36-994840105361}" presName="compNode" presStyleCnt="0"/>
      <dgm:spPr/>
    </dgm:pt>
    <dgm:pt modelId="{0F72F671-0B20-411A-B581-89A623AE84DC}" type="pres">
      <dgm:prSet presAssocID="{3C320AD8-14D8-476B-8A36-994840105361}" presName="topSpace" presStyleCnt="0"/>
      <dgm:spPr/>
    </dgm:pt>
    <dgm:pt modelId="{1E628D2F-6CC1-4DA9-9413-93351E3DAA63}" type="pres">
      <dgm:prSet presAssocID="{3C320AD8-14D8-476B-8A36-994840105361}" presName="photoElip" presStyleLbl="node1" presStyleIdx="4" presStyleCnt="6" custScaleX="135512" custScaleY="135512" custLinFactNeighborY="-2129"/>
      <dgm:spPr>
        <a:prstGeom prst="rect">
          <a:avLst/>
        </a:prstGeom>
        <a:blipFill dpi="0" rotWithShape="1">
          <a:blip xmlns:r="http://schemas.openxmlformats.org/officeDocument/2006/relationships" r:embed="rId5"/>
          <a:srcRect/>
          <a:stretch>
            <a:fillRect l="-87070" t="-25026" r="-8052" b="-120828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shot"/>
        </a:ext>
      </dgm:extLst>
    </dgm:pt>
    <dgm:pt modelId="{64F2C2F7-6D4E-464E-9189-62247A15F457}" type="pres">
      <dgm:prSet presAssocID="{3C320AD8-14D8-476B-8A36-994840105361}" presName="iconSpace" presStyleCnt="0"/>
      <dgm:spPr/>
    </dgm:pt>
    <dgm:pt modelId="{58430A48-7B5E-4196-9CF4-65711706DAB0}" type="pres">
      <dgm:prSet presAssocID="{3C320AD8-14D8-476B-8A36-994840105361}" presName="nameTx" presStyleLbl="revTx" presStyleIdx="8" presStyleCnt="12" custScaleX="129857" custLinFactNeighborX="1790" custLinFactNeighborY="17872">
        <dgm:presLayoutVars>
          <dgm:chMax val="0"/>
          <dgm:chPref val="0"/>
        </dgm:presLayoutVars>
      </dgm:prSet>
      <dgm:spPr/>
    </dgm:pt>
    <dgm:pt modelId="{96A08F35-D733-43A0-A857-9F83D8DB9E11}" type="pres">
      <dgm:prSet presAssocID="{3C320AD8-14D8-476B-8A36-994840105361}" presName="txSpace" presStyleCnt="0"/>
      <dgm:spPr/>
    </dgm:pt>
    <dgm:pt modelId="{E1D58C1B-4A0B-4852-866C-F325199CCC94}" type="pres">
      <dgm:prSet presAssocID="{3C320AD8-14D8-476B-8A36-994840105361}" presName="desTx" presStyleLbl="revTx" presStyleIdx="9" presStyleCnt="12">
        <dgm:presLayoutVars/>
      </dgm:prSet>
      <dgm:spPr/>
    </dgm:pt>
    <dgm:pt modelId="{148FC02B-2359-4DE5-9B29-E4B2A3972117}" type="pres">
      <dgm:prSet presAssocID="{3C320AD8-14D8-476B-8A36-994840105361}" presName="bottSpace" presStyleCnt="0"/>
      <dgm:spPr/>
    </dgm:pt>
    <dgm:pt modelId="{EC71E236-64B9-4DA9-9005-580E6E6F13CF}" type="pres">
      <dgm:prSet presAssocID="{632EAE3C-CA44-4729-A0DC-DB016AF6E0F5}" presName="sibTrans" presStyleCnt="0"/>
      <dgm:spPr/>
    </dgm:pt>
    <dgm:pt modelId="{8F2137A9-E6DD-47B8-8D76-1BD176E69630}" type="pres">
      <dgm:prSet presAssocID="{3E0403EA-E9EB-41EB-9E91-FEFE4D9080A4}" presName="compNode" presStyleCnt="0"/>
      <dgm:spPr/>
    </dgm:pt>
    <dgm:pt modelId="{82B88A88-13EB-4C09-B39D-1908937EB324}" type="pres">
      <dgm:prSet presAssocID="{3E0403EA-E9EB-41EB-9E91-FEFE4D9080A4}" presName="topSpace" presStyleCnt="0"/>
      <dgm:spPr/>
    </dgm:pt>
    <dgm:pt modelId="{23250575-CE91-48F1-92A2-2B204AA8DC22}" type="pres">
      <dgm:prSet presAssocID="{3E0403EA-E9EB-41EB-9E91-FEFE4D9080A4}" presName="photoElip" presStyleLbl="node1" presStyleIdx="5" presStyleCnt="6" custScaleX="135512" custScaleY="135512" custLinFactNeighborY="-2129"/>
      <dgm:spPr>
        <a:prstGeom prst="rect">
          <a:avLst/>
        </a:prstGeom>
        <a:blipFill rotWithShape="1">
          <a:blip xmlns:r="http://schemas.openxmlformats.org/officeDocument/2006/relationships" r:embed="rId6"/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shot"/>
        </a:ext>
      </dgm:extLst>
    </dgm:pt>
    <dgm:pt modelId="{C2A6A797-5F19-4517-853E-DF2E900D09B2}" type="pres">
      <dgm:prSet presAssocID="{3E0403EA-E9EB-41EB-9E91-FEFE4D9080A4}" presName="iconSpace" presStyleCnt="0"/>
      <dgm:spPr/>
    </dgm:pt>
    <dgm:pt modelId="{505A3A52-70AC-445D-B978-20472AA481FC}" type="pres">
      <dgm:prSet presAssocID="{3E0403EA-E9EB-41EB-9E91-FEFE4D9080A4}" presName="nameTx" presStyleLbl="revTx" presStyleIdx="10" presStyleCnt="12" custScaleX="141261" custLinFactNeighborX="1790" custLinFactNeighborY="17872">
        <dgm:presLayoutVars>
          <dgm:chMax val="0"/>
          <dgm:chPref val="0"/>
        </dgm:presLayoutVars>
      </dgm:prSet>
      <dgm:spPr/>
    </dgm:pt>
    <dgm:pt modelId="{A458F74E-8D4D-4FF4-9566-3ACCCBEC1E99}" type="pres">
      <dgm:prSet presAssocID="{3E0403EA-E9EB-41EB-9E91-FEFE4D9080A4}" presName="txSpace" presStyleCnt="0"/>
      <dgm:spPr/>
    </dgm:pt>
    <dgm:pt modelId="{FE72A1CA-D91F-4800-883B-EE3B2A1EFB06}" type="pres">
      <dgm:prSet presAssocID="{3E0403EA-E9EB-41EB-9E91-FEFE4D9080A4}" presName="desTx" presStyleLbl="revTx" presStyleIdx="11" presStyleCnt="12">
        <dgm:presLayoutVars/>
      </dgm:prSet>
      <dgm:spPr/>
    </dgm:pt>
    <dgm:pt modelId="{11DC6F6D-9D42-4794-B514-3DE469A82A0D}" type="pres">
      <dgm:prSet presAssocID="{3E0403EA-E9EB-41EB-9E91-FEFE4D9080A4}" presName="bottSpace" presStyleCnt="0"/>
      <dgm:spPr/>
    </dgm:pt>
  </dgm:ptLst>
  <dgm:cxnLst>
    <dgm:cxn modelId="{A7E7000F-0D10-4D88-844F-C9CB2A6A39DA}" srcId="{5C72703F-EB58-4B0C-8B2A-EDF2A51B2C6C}" destId="{1E293C9C-50F7-4DF0-A45F-EF6AA41E15B2}" srcOrd="1" destOrd="0" parTransId="{04936CC5-1B2F-4620-ABDF-F195956C3F4A}" sibTransId="{E019F05B-61F4-4915-9D10-5D6F328EA591}"/>
    <dgm:cxn modelId="{2A489B16-DD23-4E09-94FE-0EF01509A58F}" srcId="{5C72703F-EB58-4B0C-8B2A-EDF2A51B2C6C}" destId="{3C320AD8-14D8-476B-8A36-994840105361}" srcOrd="4" destOrd="0" parTransId="{D0390B96-0A13-429D-8D00-FE55268BFC72}" sibTransId="{632EAE3C-CA44-4729-A0DC-DB016AF6E0F5}"/>
    <dgm:cxn modelId="{540FED75-CB4E-4EAD-804F-81226869B095}" type="presOf" srcId="{1E293C9C-50F7-4DF0-A45F-EF6AA41E15B2}" destId="{866F95BB-E9D9-40E2-AB9F-99D5F69BA82A}" srcOrd="0" destOrd="0" presId="urn:microsoft.com/office/officeart/2019/1/layout/PeoplePortraitsList"/>
    <dgm:cxn modelId="{4C525577-8965-4DD8-A876-005F65E1D723}" type="presOf" srcId="{B2F9B3BC-1849-4A4A-BBE4-752B9B492C76}" destId="{79C5F495-3DD9-41C8-99AE-150A333447D0}" srcOrd="0" destOrd="0" presId="urn:microsoft.com/office/officeart/2019/1/layout/PeoplePortraitsList"/>
    <dgm:cxn modelId="{ABB54494-156B-4CD0-8704-329ECCCB61D6}" srcId="{5C72703F-EB58-4B0C-8B2A-EDF2A51B2C6C}" destId="{3E0403EA-E9EB-41EB-9E91-FEFE4D9080A4}" srcOrd="5" destOrd="0" parTransId="{4AEC73D2-D980-435B-BB26-BF2204FDC81E}" sibTransId="{567A5A0D-5A7A-4C31-B323-AB737C86CDC9}"/>
    <dgm:cxn modelId="{89673195-5FCC-4B42-80D5-D56A0A2D201C}" type="presOf" srcId="{3C320AD8-14D8-476B-8A36-994840105361}" destId="{58430A48-7B5E-4196-9CF4-65711706DAB0}" srcOrd="0" destOrd="0" presId="urn:microsoft.com/office/officeart/2019/1/layout/PeoplePortraitsList"/>
    <dgm:cxn modelId="{103DE3A3-70BD-4C08-B354-5518A18B954E}" type="presOf" srcId="{DA3F2F2F-B5A8-4CFD-ABCE-1BC48CD913AF}" destId="{9B5C14B8-8D61-4009-9F8C-194486F530FA}" srcOrd="0" destOrd="0" presId="urn:microsoft.com/office/officeart/2019/1/layout/PeoplePortraitsList"/>
    <dgm:cxn modelId="{BB48F2B9-3F80-43D5-9223-76526A774C2D}" srcId="{5C72703F-EB58-4B0C-8B2A-EDF2A51B2C6C}" destId="{B2F9B3BC-1849-4A4A-BBE4-752B9B492C76}" srcOrd="3" destOrd="0" parTransId="{48FD486C-824F-4590-8CFC-BC1053E533DD}" sibTransId="{2946CE56-B018-4C0E-918D-0B36D170024F}"/>
    <dgm:cxn modelId="{E6EDE7CF-5B3F-4E2C-99EE-D5462F0EC9CE}" srcId="{5C72703F-EB58-4B0C-8B2A-EDF2A51B2C6C}" destId="{23CA95F9-8BCF-40C1-B842-BCFFD43632F6}" srcOrd="0" destOrd="0" parTransId="{FC4F4986-5DCD-4DC2-B7FD-2C5FABEF9979}" sibTransId="{D868EA7F-D868-4231-86D5-66D9B2DF2F62}"/>
    <dgm:cxn modelId="{307321D6-32A9-4F29-A35B-8328C6417311}" srcId="{5C72703F-EB58-4B0C-8B2A-EDF2A51B2C6C}" destId="{DA3F2F2F-B5A8-4CFD-ABCE-1BC48CD913AF}" srcOrd="2" destOrd="0" parTransId="{D4AFA5E0-6624-49A6-B10B-4FFA7483C001}" sibTransId="{038FE749-6004-418E-86C7-7C1B1D7930F4}"/>
    <dgm:cxn modelId="{DE44E4D8-C5CF-4438-860F-3C376D4D64F5}" type="presOf" srcId="{23CA95F9-8BCF-40C1-B842-BCFFD43632F6}" destId="{FDFAF16A-4FD0-49F4-8593-32E9A31A4FF7}" srcOrd="0" destOrd="0" presId="urn:microsoft.com/office/officeart/2019/1/layout/PeoplePortraitsList"/>
    <dgm:cxn modelId="{74A68EEE-876E-4134-B088-DC53246E11FE}" type="presOf" srcId="{5C72703F-EB58-4B0C-8B2A-EDF2A51B2C6C}" destId="{BF30E86D-EAFC-44CE-B56C-D7C5EC7742F3}" srcOrd="0" destOrd="0" presId="urn:microsoft.com/office/officeart/2019/1/layout/PeoplePortraitsList"/>
    <dgm:cxn modelId="{59CB83F8-0ED7-4144-89DC-26F946BAA5F5}" type="presOf" srcId="{3E0403EA-E9EB-41EB-9E91-FEFE4D9080A4}" destId="{505A3A52-70AC-445D-B978-20472AA481FC}" srcOrd="0" destOrd="0" presId="urn:microsoft.com/office/officeart/2019/1/layout/PeoplePortraitsList"/>
    <dgm:cxn modelId="{3D9D2C87-FAC6-440F-8296-405914DA77FA}" type="presParOf" srcId="{BF30E86D-EAFC-44CE-B56C-D7C5EC7742F3}" destId="{34A89649-B4A9-4A6F-8793-5A3DB37DDDA6}" srcOrd="0" destOrd="0" presId="urn:microsoft.com/office/officeart/2019/1/layout/PeoplePortraitsList"/>
    <dgm:cxn modelId="{10208EBB-3996-40BD-88FB-7743A0FCFC0C}" type="presParOf" srcId="{34A89649-B4A9-4A6F-8793-5A3DB37DDDA6}" destId="{FFB9F511-6797-4909-9D3B-89EBC96F25A8}" srcOrd="0" destOrd="0" presId="urn:microsoft.com/office/officeart/2019/1/layout/PeoplePortraitsList"/>
    <dgm:cxn modelId="{680FCFE1-C0D6-41B7-81EE-34F07569A758}" type="presParOf" srcId="{34A89649-B4A9-4A6F-8793-5A3DB37DDDA6}" destId="{73073D5B-7ADA-4F8B-AD34-0BE114905A44}" srcOrd="1" destOrd="0" presId="urn:microsoft.com/office/officeart/2019/1/layout/PeoplePortraitsList"/>
    <dgm:cxn modelId="{84E22014-947A-4B8C-A1FF-A1E4AAD40AF2}" type="presParOf" srcId="{34A89649-B4A9-4A6F-8793-5A3DB37DDDA6}" destId="{EE33220B-2292-4F19-BD6E-B7F529CD8414}" srcOrd="2" destOrd="0" presId="urn:microsoft.com/office/officeart/2019/1/layout/PeoplePortraitsList"/>
    <dgm:cxn modelId="{6B5D3C86-47CA-4D7E-A443-7DF8A6130E63}" type="presParOf" srcId="{34A89649-B4A9-4A6F-8793-5A3DB37DDDA6}" destId="{FDFAF16A-4FD0-49F4-8593-32E9A31A4FF7}" srcOrd="3" destOrd="0" presId="urn:microsoft.com/office/officeart/2019/1/layout/PeoplePortraitsList"/>
    <dgm:cxn modelId="{119527D7-3755-4E3D-BC66-7A27143BBB8B}" type="presParOf" srcId="{34A89649-B4A9-4A6F-8793-5A3DB37DDDA6}" destId="{EEB88C88-E325-43D0-B163-BFD87C897361}" srcOrd="4" destOrd="0" presId="urn:microsoft.com/office/officeart/2019/1/layout/PeoplePortraitsList"/>
    <dgm:cxn modelId="{8B410EAE-BFFA-4BD7-B4BA-16AABEF1EAA9}" type="presParOf" srcId="{34A89649-B4A9-4A6F-8793-5A3DB37DDDA6}" destId="{7D166BBB-55AF-452C-B9A0-94A1EE55FF4F}" srcOrd="5" destOrd="0" presId="urn:microsoft.com/office/officeart/2019/1/layout/PeoplePortraitsList"/>
    <dgm:cxn modelId="{02A3AE73-815E-459E-B530-44D4C95EF771}" type="presParOf" srcId="{34A89649-B4A9-4A6F-8793-5A3DB37DDDA6}" destId="{860D3358-284A-4827-88CC-2F74FF5A1E56}" srcOrd="6" destOrd="0" presId="urn:microsoft.com/office/officeart/2019/1/layout/PeoplePortraitsList"/>
    <dgm:cxn modelId="{6C30D5CD-53EE-463E-B6E2-B237F041E4C3}" type="presParOf" srcId="{BF30E86D-EAFC-44CE-B56C-D7C5EC7742F3}" destId="{0D4A0804-490F-47AA-B7FA-08C890B0D841}" srcOrd="1" destOrd="0" presId="urn:microsoft.com/office/officeart/2019/1/layout/PeoplePortraitsList"/>
    <dgm:cxn modelId="{E4C40201-6BC4-420D-A8E7-A3465911B5D7}" type="presParOf" srcId="{BF30E86D-EAFC-44CE-B56C-D7C5EC7742F3}" destId="{E40BB94D-AE1C-4F05-8AA5-E9FA9A8CCCDE}" srcOrd="2" destOrd="0" presId="urn:microsoft.com/office/officeart/2019/1/layout/PeoplePortraitsList"/>
    <dgm:cxn modelId="{DF091FE9-5356-4A17-932D-C2EAD2530E8C}" type="presParOf" srcId="{E40BB94D-AE1C-4F05-8AA5-E9FA9A8CCCDE}" destId="{1BC7C3C6-BE78-4F0A-9E69-54742F1AA0F3}" srcOrd="0" destOrd="0" presId="urn:microsoft.com/office/officeart/2019/1/layout/PeoplePortraitsList"/>
    <dgm:cxn modelId="{43A6DAE1-8229-474F-B737-E5233B5044F7}" type="presParOf" srcId="{E40BB94D-AE1C-4F05-8AA5-E9FA9A8CCCDE}" destId="{25238F18-07B8-41D8-8BD9-9F8514E8F9C4}" srcOrd="1" destOrd="0" presId="urn:microsoft.com/office/officeart/2019/1/layout/PeoplePortraitsList"/>
    <dgm:cxn modelId="{811B328F-D513-4A25-BB09-9EDD8689ED34}" type="presParOf" srcId="{E40BB94D-AE1C-4F05-8AA5-E9FA9A8CCCDE}" destId="{6FFE343B-847F-4D3F-A2F9-B95E826EC656}" srcOrd="2" destOrd="0" presId="urn:microsoft.com/office/officeart/2019/1/layout/PeoplePortraitsList"/>
    <dgm:cxn modelId="{B86088D4-B825-4152-895F-72CD7428D68F}" type="presParOf" srcId="{E40BB94D-AE1C-4F05-8AA5-E9FA9A8CCCDE}" destId="{866F95BB-E9D9-40E2-AB9F-99D5F69BA82A}" srcOrd="3" destOrd="0" presId="urn:microsoft.com/office/officeart/2019/1/layout/PeoplePortraitsList"/>
    <dgm:cxn modelId="{9DF4ADBA-E8BF-45F3-B4C1-57BC4E46838A}" type="presParOf" srcId="{E40BB94D-AE1C-4F05-8AA5-E9FA9A8CCCDE}" destId="{B22197FE-7BF1-485D-9B2D-0AD12CF41435}" srcOrd="4" destOrd="0" presId="urn:microsoft.com/office/officeart/2019/1/layout/PeoplePortraitsList"/>
    <dgm:cxn modelId="{AE599A69-85C5-4380-827C-D751478A667D}" type="presParOf" srcId="{E40BB94D-AE1C-4F05-8AA5-E9FA9A8CCCDE}" destId="{1223E777-77CB-4A9A-BF21-12B513842696}" srcOrd="5" destOrd="0" presId="urn:microsoft.com/office/officeart/2019/1/layout/PeoplePortraitsList"/>
    <dgm:cxn modelId="{F8E06700-DE35-4D59-8FE6-04C15FF36365}" type="presParOf" srcId="{E40BB94D-AE1C-4F05-8AA5-E9FA9A8CCCDE}" destId="{48A93FE3-F550-4840-B560-2DB8553BED7D}" srcOrd="6" destOrd="0" presId="urn:microsoft.com/office/officeart/2019/1/layout/PeoplePortraitsList"/>
    <dgm:cxn modelId="{B3BC6484-B724-49D7-B0A5-B96774D6C5A7}" type="presParOf" srcId="{BF30E86D-EAFC-44CE-B56C-D7C5EC7742F3}" destId="{DCDF700C-8587-4AD0-95CF-A8CEBB3AD30B}" srcOrd="3" destOrd="0" presId="urn:microsoft.com/office/officeart/2019/1/layout/PeoplePortraitsList"/>
    <dgm:cxn modelId="{123A582B-C4F8-4519-967F-856EBB9F6F06}" type="presParOf" srcId="{BF30E86D-EAFC-44CE-B56C-D7C5EC7742F3}" destId="{D5C9CF54-A3DB-4262-A188-C006BBF08A29}" srcOrd="4" destOrd="0" presId="urn:microsoft.com/office/officeart/2019/1/layout/PeoplePortraitsList"/>
    <dgm:cxn modelId="{0A329E61-D0BD-4638-AFBB-ECC1E1BB2FE5}" type="presParOf" srcId="{D5C9CF54-A3DB-4262-A188-C006BBF08A29}" destId="{EB21A753-DAF6-4914-9F97-D017DE4534D0}" srcOrd="0" destOrd="0" presId="urn:microsoft.com/office/officeart/2019/1/layout/PeoplePortraitsList"/>
    <dgm:cxn modelId="{4E8CFC80-611A-4174-A442-0AFBB471F58A}" type="presParOf" srcId="{D5C9CF54-A3DB-4262-A188-C006BBF08A29}" destId="{418E44D8-60E4-4008-9F09-1A652C62E8A6}" srcOrd="1" destOrd="0" presId="urn:microsoft.com/office/officeart/2019/1/layout/PeoplePortraitsList"/>
    <dgm:cxn modelId="{D991B0D3-565F-44D9-A83F-197781E114D0}" type="presParOf" srcId="{D5C9CF54-A3DB-4262-A188-C006BBF08A29}" destId="{51349271-76B0-4CC0-A678-325A9A4D3475}" srcOrd="2" destOrd="0" presId="urn:microsoft.com/office/officeart/2019/1/layout/PeoplePortraitsList"/>
    <dgm:cxn modelId="{7FC54EBB-A416-48DA-AADE-209AE477B46E}" type="presParOf" srcId="{D5C9CF54-A3DB-4262-A188-C006BBF08A29}" destId="{9B5C14B8-8D61-4009-9F8C-194486F530FA}" srcOrd="3" destOrd="0" presId="urn:microsoft.com/office/officeart/2019/1/layout/PeoplePortraitsList"/>
    <dgm:cxn modelId="{2DCC0C79-D17C-4625-A51E-8C6146272B0A}" type="presParOf" srcId="{D5C9CF54-A3DB-4262-A188-C006BBF08A29}" destId="{7C23080D-6185-431F-BAF8-5277AA3C0E29}" srcOrd="4" destOrd="0" presId="urn:microsoft.com/office/officeart/2019/1/layout/PeoplePortraitsList"/>
    <dgm:cxn modelId="{A2D210FF-C687-4AED-82B0-395AAD28B698}" type="presParOf" srcId="{D5C9CF54-A3DB-4262-A188-C006BBF08A29}" destId="{EE420F84-477D-4635-BEF8-66426E9A259D}" srcOrd="5" destOrd="0" presId="urn:microsoft.com/office/officeart/2019/1/layout/PeoplePortraitsList"/>
    <dgm:cxn modelId="{948ADD0E-8022-4129-AB57-AF1F16DEEC20}" type="presParOf" srcId="{D5C9CF54-A3DB-4262-A188-C006BBF08A29}" destId="{DB61A93F-5AE0-4A97-AFE4-E1EA7F61D044}" srcOrd="6" destOrd="0" presId="urn:microsoft.com/office/officeart/2019/1/layout/PeoplePortraitsList"/>
    <dgm:cxn modelId="{B37D38BA-04F9-4FDE-90E3-13C84B9D3351}" type="presParOf" srcId="{BF30E86D-EAFC-44CE-B56C-D7C5EC7742F3}" destId="{75D7FAE6-857D-40F6-B564-3F282FD27B77}" srcOrd="5" destOrd="0" presId="urn:microsoft.com/office/officeart/2019/1/layout/PeoplePortraitsList"/>
    <dgm:cxn modelId="{C9461069-5B02-4E7D-89BF-60D89C5520D1}" type="presParOf" srcId="{BF30E86D-EAFC-44CE-B56C-D7C5EC7742F3}" destId="{F836F72C-94C1-41ED-BA62-813057647F9C}" srcOrd="6" destOrd="0" presId="urn:microsoft.com/office/officeart/2019/1/layout/PeoplePortraitsList"/>
    <dgm:cxn modelId="{074A72EB-DB29-40AB-9670-D77CF64F72EE}" type="presParOf" srcId="{F836F72C-94C1-41ED-BA62-813057647F9C}" destId="{8D7BA638-A338-4090-BADA-C1ECE7868394}" srcOrd="0" destOrd="0" presId="urn:microsoft.com/office/officeart/2019/1/layout/PeoplePortraitsList"/>
    <dgm:cxn modelId="{ACF70A6D-0F45-437B-9C70-8A65D4111C5E}" type="presParOf" srcId="{F836F72C-94C1-41ED-BA62-813057647F9C}" destId="{04A8E640-7EB5-4EF2-8C83-19A3E5328324}" srcOrd="1" destOrd="0" presId="urn:microsoft.com/office/officeart/2019/1/layout/PeoplePortraitsList"/>
    <dgm:cxn modelId="{207CB733-8608-4FD4-8942-AEF56B8AD050}" type="presParOf" srcId="{F836F72C-94C1-41ED-BA62-813057647F9C}" destId="{278B038A-7223-4C22-98FA-84D16AB2359F}" srcOrd="2" destOrd="0" presId="urn:microsoft.com/office/officeart/2019/1/layout/PeoplePortraitsList"/>
    <dgm:cxn modelId="{ABBDB8AD-1D60-4A5E-A05E-58E73FB4EE6D}" type="presParOf" srcId="{F836F72C-94C1-41ED-BA62-813057647F9C}" destId="{79C5F495-3DD9-41C8-99AE-150A333447D0}" srcOrd="3" destOrd="0" presId="urn:microsoft.com/office/officeart/2019/1/layout/PeoplePortraitsList"/>
    <dgm:cxn modelId="{4C2F2B28-9C3F-433B-AB15-CE2605DCD325}" type="presParOf" srcId="{F836F72C-94C1-41ED-BA62-813057647F9C}" destId="{0D329E5F-B8D6-4027-B396-6AF7DD7D0537}" srcOrd="4" destOrd="0" presId="urn:microsoft.com/office/officeart/2019/1/layout/PeoplePortraitsList"/>
    <dgm:cxn modelId="{A3CD0915-11F1-4C29-91BA-EF724E1525A8}" type="presParOf" srcId="{F836F72C-94C1-41ED-BA62-813057647F9C}" destId="{5A7600AF-A34B-4D03-B3D6-B3C760AE8E06}" srcOrd="5" destOrd="0" presId="urn:microsoft.com/office/officeart/2019/1/layout/PeoplePortraitsList"/>
    <dgm:cxn modelId="{82E4B52A-F0D2-438B-8CA3-5A6EB2771E78}" type="presParOf" srcId="{F836F72C-94C1-41ED-BA62-813057647F9C}" destId="{F9799C58-A628-4E75-9DAC-6616D2E34649}" srcOrd="6" destOrd="0" presId="urn:microsoft.com/office/officeart/2019/1/layout/PeoplePortraitsList"/>
    <dgm:cxn modelId="{33384DA8-93FE-4D1F-BD1C-F73576A6959A}" type="presParOf" srcId="{BF30E86D-EAFC-44CE-B56C-D7C5EC7742F3}" destId="{A795AA5E-86B7-4973-B8B7-7A8EC432D215}" srcOrd="7" destOrd="0" presId="urn:microsoft.com/office/officeart/2019/1/layout/PeoplePortraitsList"/>
    <dgm:cxn modelId="{AC4D056B-88FC-45F0-A193-ACAFE114E74D}" type="presParOf" srcId="{BF30E86D-EAFC-44CE-B56C-D7C5EC7742F3}" destId="{DC501EDC-4CB6-4839-A4DC-9916D8523DE2}" srcOrd="8" destOrd="0" presId="urn:microsoft.com/office/officeart/2019/1/layout/PeoplePortraitsList"/>
    <dgm:cxn modelId="{6C9791EA-5A66-49E7-9AF3-A1F8FB37F91F}" type="presParOf" srcId="{DC501EDC-4CB6-4839-A4DC-9916D8523DE2}" destId="{0F72F671-0B20-411A-B581-89A623AE84DC}" srcOrd="0" destOrd="0" presId="urn:microsoft.com/office/officeart/2019/1/layout/PeoplePortraitsList"/>
    <dgm:cxn modelId="{6CFDAB7D-4F12-41BE-BAAC-E821119EF66C}" type="presParOf" srcId="{DC501EDC-4CB6-4839-A4DC-9916D8523DE2}" destId="{1E628D2F-6CC1-4DA9-9413-93351E3DAA63}" srcOrd="1" destOrd="0" presId="urn:microsoft.com/office/officeart/2019/1/layout/PeoplePortraitsList"/>
    <dgm:cxn modelId="{DE21EE23-CE7E-4342-BB6A-8C714C95DDC4}" type="presParOf" srcId="{DC501EDC-4CB6-4839-A4DC-9916D8523DE2}" destId="{64F2C2F7-6D4E-464E-9189-62247A15F457}" srcOrd="2" destOrd="0" presId="urn:microsoft.com/office/officeart/2019/1/layout/PeoplePortraitsList"/>
    <dgm:cxn modelId="{50B9A189-56E0-4B8B-BBCF-03BB255D7668}" type="presParOf" srcId="{DC501EDC-4CB6-4839-A4DC-9916D8523DE2}" destId="{58430A48-7B5E-4196-9CF4-65711706DAB0}" srcOrd="3" destOrd="0" presId="urn:microsoft.com/office/officeart/2019/1/layout/PeoplePortraitsList"/>
    <dgm:cxn modelId="{325B27F3-DE84-4977-B18C-F5C81E9D6E0E}" type="presParOf" srcId="{DC501EDC-4CB6-4839-A4DC-9916D8523DE2}" destId="{96A08F35-D733-43A0-A857-9F83D8DB9E11}" srcOrd="4" destOrd="0" presId="urn:microsoft.com/office/officeart/2019/1/layout/PeoplePortraitsList"/>
    <dgm:cxn modelId="{08629729-1639-4ED7-B39C-BF786AC1D2DB}" type="presParOf" srcId="{DC501EDC-4CB6-4839-A4DC-9916D8523DE2}" destId="{E1D58C1B-4A0B-4852-866C-F325199CCC94}" srcOrd="5" destOrd="0" presId="urn:microsoft.com/office/officeart/2019/1/layout/PeoplePortraitsList"/>
    <dgm:cxn modelId="{D2C1ED11-7F29-401C-BEE8-C0BEEDA25FAB}" type="presParOf" srcId="{DC501EDC-4CB6-4839-A4DC-9916D8523DE2}" destId="{148FC02B-2359-4DE5-9B29-E4B2A3972117}" srcOrd="6" destOrd="0" presId="urn:microsoft.com/office/officeart/2019/1/layout/PeoplePortraitsList"/>
    <dgm:cxn modelId="{C32A2FFE-6416-47B1-93EA-121977A63BBC}" type="presParOf" srcId="{BF30E86D-EAFC-44CE-B56C-D7C5EC7742F3}" destId="{EC71E236-64B9-4DA9-9005-580E6E6F13CF}" srcOrd="9" destOrd="0" presId="urn:microsoft.com/office/officeart/2019/1/layout/PeoplePortraitsList"/>
    <dgm:cxn modelId="{45B4CB8D-2B87-49D4-916E-9FC0CC58606D}" type="presParOf" srcId="{BF30E86D-EAFC-44CE-B56C-D7C5EC7742F3}" destId="{8F2137A9-E6DD-47B8-8D76-1BD176E69630}" srcOrd="10" destOrd="0" presId="urn:microsoft.com/office/officeart/2019/1/layout/PeoplePortraitsList"/>
    <dgm:cxn modelId="{5D3335C8-E53E-4A05-BDA4-789B49015ABC}" type="presParOf" srcId="{8F2137A9-E6DD-47B8-8D76-1BD176E69630}" destId="{82B88A88-13EB-4C09-B39D-1908937EB324}" srcOrd="0" destOrd="0" presId="urn:microsoft.com/office/officeart/2019/1/layout/PeoplePortraitsList"/>
    <dgm:cxn modelId="{A2782611-8D4D-4814-9C34-70FD33F42C17}" type="presParOf" srcId="{8F2137A9-E6DD-47B8-8D76-1BD176E69630}" destId="{23250575-CE91-48F1-92A2-2B204AA8DC22}" srcOrd="1" destOrd="0" presId="urn:microsoft.com/office/officeart/2019/1/layout/PeoplePortraitsList"/>
    <dgm:cxn modelId="{69A8C29A-B3A8-4292-860F-17EEE0E2A797}" type="presParOf" srcId="{8F2137A9-E6DD-47B8-8D76-1BD176E69630}" destId="{C2A6A797-5F19-4517-853E-DF2E900D09B2}" srcOrd="2" destOrd="0" presId="urn:microsoft.com/office/officeart/2019/1/layout/PeoplePortraitsList"/>
    <dgm:cxn modelId="{427FBC3D-91C6-4CC5-BD3F-DBA2EED4CA4A}" type="presParOf" srcId="{8F2137A9-E6DD-47B8-8D76-1BD176E69630}" destId="{505A3A52-70AC-445D-B978-20472AA481FC}" srcOrd="3" destOrd="0" presId="urn:microsoft.com/office/officeart/2019/1/layout/PeoplePortraitsList"/>
    <dgm:cxn modelId="{B8B43B8E-93B3-456C-85D4-95C5072997F6}" type="presParOf" srcId="{8F2137A9-E6DD-47B8-8D76-1BD176E69630}" destId="{A458F74E-8D4D-4FF4-9566-3ACCCBEC1E99}" srcOrd="4" destOrd="0" presId="urn:microsoft.com/office/officeart/2019/1/layout/PeoplePortraitsList"/>
    <dgm:cxn modelId="{EC83A58A-AF16-4F0D-898D-12EDE8B521B5}" type="presParOf" srcId="{8F2137A9-E6DD-47B8-8D76-1BD176E69630}" destId="{FE72A1CA-D91F-4800-883B-EE3B2A1EFB06}" srcOrd="5" destOrd="0" presId="urn:microsoft.com/office/officeart/2019/1/layout/PeoplePortraitsList"/>
    <dgm:cxn modelId="{A960F3A9-4E1B-48CD-A1F7-86F10061B848}" type="presParOf" srcId="{8F2137A9-E6DD-47B8-8D76-1BD176E69630}" destId="{11DC6F6D-9D42-4794-B514-3DE469A82A0D}" srcOrd="6" destOrd="0" presId="urn:microsoft.com/office/officeart/2019/1/layout/PeoplePortraits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72703F-EB58-4B0C-8B2A-EDF2A51B2C6C}" type="doc">
      <dgm:prSet loTypeId="urn:microsoft.com/office/officeart/2019/1/layout/PeoplePortraitsList" loCatId="profile" qsTypeId="urn:microsoft.com/office/officeart/2005/8/quickstyle/simple1" qsCatId="simple" csTypeId="urn:microsoft.com/office/officeart/2005/8/colors/colorful2" csCatId="colorful" phldr="1"/>
      <dgm:spPr/>
      <dgm:t>
        <a:bodyPr rtlCol="0"/>
        <a:lstStyle/>
        <a:p>
          <a:pPr rtl="0"/>
          <a:endParaRPr lang="en-US"/>
        </a:p>
      </dgm:t>
    </dgm:pt>
    <dgm:pt modelId="{23CA95F9-8BCF-40C1-B842-BCFFD43632F6}">
      <dgm:prSet custT="1"/>
      <dgm:spPr/>
      <dgm:t>
        <a:bodyPr rtlCol="0"/>
        <a:lstStyle/>
        <a:p>
          <a:pPr algn="ctr">
            <a:lnSpc>
              <a:spcPct val="100000"/>
            </a:lnSpc>
            <a:defRPr b="1" spc="20">
              <a:latin typeface="+mj-lt"/>
            </a:defRPr>
          </a:pPr>
          <a:r>
            <a:rPr lang="pt-BR" altLang="ja-JP" sz="1050" b="1" noProof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FABIANA LIMA</a:t>
          </a:r>
          <a:br>
            <a:rPr lang="ja-JP" altLang="en-US" sz="1050" noProof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rPr>
          </a:br>
          <a:r>
            <a:rPr lang="pt-BR" altLang="ja-JP" sz="1050" b="0" noProof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ASSISTENTE SOCIAL</a:t>
          </a:r>
          <a:endParaRPr lang="ja-JP" altLang="en-US" sz="900" b="0" noProof="0" dirty="0">
            <a:solidFill>
              <a:schemeClr val="bg1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dgm:t>
    </dgm:pt>
    <dgm:pt modelId="{FC4F4986-5DCD-4DC2-B7FD-2C5FABEF9979}" type="parTrans" cxnId="{E6EDE7CF-5B3F-4E2C-99EE-D5462F0EC9CE}">
      <dgm:prSet/>
      <dgm:spPr/>
      <dgm:t>
        <a:bodyPr rtlCol="0"/>
        <a:lstStyle/>
        <a:p>
          <a:pPr rtl="0"/>
          <a:endParaRPr lang="ja-JP" altLang="en-US" noProof="0" dirty="0"/>
        </a:p>
      </dgm:t>
    </dgm:pt>
    <dgm:pt modelId="{D868EA7F-D868-4231-86D5-66D9B2DF2F62}" type="sibTrans" cxnId="{E6EDE7CF-5B3F-4E2C-99EE-D5462F0EC9CE}">
      <dgm:prSet/>
      <dgm:spPr/>
      <dgm:t>
        <a:bodyPr rtlCol="0"/>
        <a:lstStyle/>
        <a:p>
          <a:pPr rtl="0"/>
          <a:endParaRPr lang="ja-JP" altLang="en-US" noProof="0" dirty="0"/>
        </a:p>
      </dgm:t>
    </dgm:pt>
    <dgm:pt modelId="{1E293C9C-50F7-4DF0-A45F-EF6AA41E15B2}">
      <dgm:prSet custT="1"/>
      <dgm:spPr/>
      <dgm:t>
        <a:bodyPr rtlCol="0"/>
        <a:lstStyle/>
        <a:p>
          <a:pPr algn="ctr">
            <a:lnSpc>
              <a:spcPct val="100000"/>
            </a:lnSpc>
            <a:defRPr b="1" spc="20">
              <a:latin typeface="+mj-lt"/>
            </a:defRPr>
          </a:pPr>
          <a:r>
            <a:rPr lang="pt-BR" altLang="ja-JP" sz="1100" b="1" i="0" noProof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SILIANE MAZZETO</a:t>
          </a:r>
          <a:br>
            <a:rPr lang="pt-BR" altLang="ja-JP" sz="1100" b="1" i="0" noProof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rPr>
          </a:br>
          <a:r>
            <a:rPr lang="pt-BR" altLang="ja-JP" sz="1000" b="0" noProof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PREVIDENCIÁRIO</a:t>
          </a:r>
          <a:r>
            <a:rPr lang="ja-JP" altLang="en-US" sz="1000" b="0" noProof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​​</a:t>
          </a:r>
        </a:p>
      </dgm:t>
    </dgm:pt>
    <dgm:pt modelId="{04936CC5-1B2F-4620-ABDF-F195956C3F4A}" type="parTrans" cxnId="{A7E7000F-0D10-4D88-844F-C9CB2A6A39DA}">
      <dgm:prSet/>
      <dgm:spPr/>
      <dgm:t>
        <a:bodyPr rtlCol="0"/>
        <a:lstStyle/>
        <a:p>
          <a:pPr rtl="0"/>
          <a:endParaRPr lang="ja-JP" altLang="en-US" noProof="0" dirty="0"/>
        </a:p>
      </dgm:t>
    </dgm:pt>
    <dgm:pt modelId="{E019F05B-61F4-4915-9D10-5D6F328EA591}" type="sibTrans" cxnId="{A7E7000F-0D10-4D88-844F-C9CB2A6A39DA}">
      <dgm:prSet/>
      <dgm:spPr/>
      <dgm:t>
        <a:bodyPr rtlCol="0"/>
        <a:lstStyle/>
        <a:p>
          <a:pPr rtl="0"/>
          <a:endParaRPr lang="ja-JP" altLang="en-US" noProof="0" dirty="0"/>
        </a:p>
      </dgm:t>
    </dgm:pt>
    <dgm:pt modelId="{DA3F2F2F-B5A8-4CFD-ABCE-1BC48CD913AF}">
      <dgm:prSet custT="1"/>
      <dgm:spPr/>
      <dgm:t>
        <a:bodyPr rtlCol="0"/>
        <a:lstStyle/>
        <a:p>
          <a:pPr algn="ctr">
            <a:lnSpc>
              <a:spcPct val="100000"/>
            </a:lnSpc>
            <a:defRPr b="1" spc="20">
              <a:latin typeface="+mj-lt"/>
            </a:defRPr>
          </a:pPr>
          <a:r>
            <a:rPr lang="pt-BR" altLang="ja-JP" sz="1200" b="1" noProof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MARCIA ROCHA</a:t>
          </a:r>
        </a:p>
        <a:p>
          <a:pPr algn="ctr">
            <a:lnSpc>
              <a:spcPct val="100000"/>
            </a:lnSpc>
            <a:defRPr b="1" spc="20">
              <a:latin typeface="+mj-lt"/>
            </a:defRPr>
          </a:pPr>
          <a:r>
            <a:rPr lang="pt-BR" altLang="ja-JP" sz="1050" b="0" noProof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ESPORTES</a:t>
          </a:r>
          <a:r>
            <a:rPr lang="ja-JP" altLang="en-US" sz="1050" b="0" noProof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​​</a:t>
          </a:r>
        </a:p>
      </dgm:t>
    </dgm:pt>
    <dgm:pt modelId="{D4AFA5E0-6624-49A6-B10B-4FFA7483C001}" type="parTrans" cxnId="{307321D6-32A9-4F29-A35B-8328C6417311}">
      <dgm:prSet/>
      <dgm:spPr/>
      <dgm:t>
        <a:bodyPr rtlCol="0"/>
        <a:lstStyle/>
        <a:p>
          <a:pPr rtl="0"/>
          <a:endParaRPr lang="ja-JP" altLang="en-US" noProof="0" dirty="0"/>
        </a:p>
      </dgm:t>
    </dgm:pt>
    <dgm:pt modelId="{038FE749-6004-418E-86C7-7C1B1D7930F4}" type="sibTrans" cxnId="{307321D6-32A9-4F29-A35B-8328C6417311}">
      <dgm:prSet/>
      <dgm:spPr/>
      <dgm:t>
        <a:bodyPr rtlCol="0"/>
        <a:lstStyle/>
        <a:p>
          <a:pPr rtl="0"/>
          <a:endParaRPr lang="ja-JP" altLang="en-US" noProof="0" dirty="0"/>
        </a:p>
      </dgm:t>
    </dgm:pt>
    <dgm:pt modelId="{B2F9B3BC-1849-4A4A-BBE4-752B9B492C76}">
      <dgm:prSet custT="1"/>
      <dgm:spPr/>
      <dgm:t>
        <a:bodyPr rtlCol="0"/>
        <a:lstStyle/>
        <a:p>
          <a:pPr algn="ctr">
            <a:lnSpc>
              <a:spcPct val="100000"/>
            </a:lnSpc>
            <a:defRPr b="1" spc="20">
              <a:latin typeface="+mj-lt"/>
            </a:defRPr>
          </a:pPr>
          <a:r>
            <a:rPr lang="pt-BR" altLang="ja-JP" sz="1200" b="1" noProof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ETSUO ISHIKAWA</a:t>
          </a:r>
        </a:p>
        <a:p>
          <a:pPr algn="ctr">
            <a:lnSpc>
              <a:spcPct val="100000"/>
            </a:lnSpc>
            <a:defRPr b="1" spc="20">
              <a:latin typeface="+mj-lt"/>
            </a:defRPr>
          </a:pPr>
          <a:r>
            <a:rPr lang="pt-BR" altLang="ja-JP" sz="1050" b="0" noProof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DPTO JURÌDICO</a:t>
          </a:r>
          <a:br>
            <a:rPr lang="pt-BR" altLang="ja-JP" sz="1050" b="0" noProof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rPr>
          </a:br>
          <a:r>
            <a:rPr lang="pt-BR" altLang="ja-JP" sz="1050" b="0" noProof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ADVOGADO</a:t>
          </a:r>
          <a:r>
            <a:rPr lang="ja-JP" altLang="en-US" sz="1050" b="0" noProof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​</a:t>
          </a:r>
        </a:p>
      </dgm:t>
    </dgm:pt>
    <dgm:pt modelId="{48FD486C-824F-4590-8CFC-BC1053E533DD}" type="parTrans" cxnId="{BB48F2B9-3F80-43D5-9223-76526A774C2D}">
      <dgm:prSet/>
      <dgm:spPr/>
      <dgm:t>
        <a:bodyPr rtlCol="0"/>
        <a:lstStyle/>
        <a:p>
          <a:pPr rtl="0"/>
          <a:endParaRPr lang="ja-JP" altLang="en-US" noProof="0" dirty="0"/>
        </a:p>
      </dgm:t>
    </dgm:pt>
    <dgm:pt modelId="{2946CE56-B018-4C0E-918D-0B36D170024F}" type="sibTrans" cxnId="{BB48F2B9-3F80-43D5-9223-76526A774C2D}">
      <dgm:prSet/>
      <dgm:spPr/>
      <dgm:t>
        <a:bodyPr rtlCol="0"/>
        <a:lstStyle/>
        <a:p>
          <a:pPr rtl="0"/>
          <a:endParaRPr lang="ja-JP" altLang="en-US" noProof="0" dirty="0"/>
        </a:p>
      </dgm:t>
    </dgm:pt>
    <dgm:pt modelId="{3C320AD8-14D8-476B-8A36-994840105361}">
      <dgm:prSet custT="1"/>
      <dgm:spPr/>
      <dgm:t>
        <a:bodyPr rtlCol="0"/>
        <a:lstStyle/>
        <a:p>
          <a:pPr algn="ctr">
            <a:lnSpc>
              <a:spcPct val="100000"/>
            </a:lnSpc>
            <a:defRPr b="1" spc="20">
              <a:latin typeface="+mj-lt"/>
            </a:defRPr>
          </a:pPr>
          <a:r>
            <a:rPr lang="pt-BR" altLang="ja-JP" sz="1100" b="1" noProof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FUMIO HAMASATO </a:t>
          </a:r>
          <a:br>
            <a:rPr lang="ja-JP" altLang="en-US" sz="1100" noProof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rPr>
          </a:br>
          <a:r>
            <a:rPr lang="pt-BR" altLang="ja-JP" sz="1100" b="0" noProof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JORNALISTA MÍDIA</a:t>
          </a:r>
          <a:endParaRPr lang="ja-JP" altLang="en-US" sz="1100" b="0" noProof="0" dirty="0">
            <a:solidFill>
              <a:schemeClr val="bg1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dgm:t>
    </dgm:pt>
    <dgm:pt modelId="{632EAE3C-CA44-4729-A0DC-DB016AF6E0F5}" type="sibTrans" cxnId="{2A489B16-DD23-4E09-94FE-0EF01509A58F}">
      <dgm:prSet/>
      <dgm:spPr/>
      <dgm:t>
        <a:bodyPr/>
        <a:lstStyle/>
        <a:p>
          <a:endParaRPr kumimoji="1" lang="ja-JP" altLang="en-US"/>
        </a:p>
      </dgm:t>
    </dgm:pt>
    <dgm:pt modelId="{D0390B96-0A13-429D-8D00-FE55268BFC72}" type="parTrans" cxnId="{2A489B16-DD23-4E09-94FE-0EF01509A58F}">
      <dgm:prSet/>
      <dgm:spPr/>
      <dgm:t>
        <a:bodyPr/>
        <a:lstStyle/>
        <a:p>
          <a:endParaRPr kumimoji="1" lang="ja-JP" altLang="en-US"/>
        </a:p>
      </dgm:t>
    </dgm:pt>
    <dgm:pt modelId="{28BE93F1-491C-4562-9736-FF711C473AF0}">
      <dgm:prSet custT="1"/>
      <dgm:spPr/>
      <dgm:t>
        <a:bodyPr rtlCol="0"/>
        <a:lstStyle/>
        <a:p>
          <a:pPr algn="ctr">
            <a:lnSpc>
              <a:spcPct val="100000"/>
            </a:lnSpc>
            <a:defRPr b="1" spc="20">
              <a:latin typeface="+mj-lt"/>
            </a:defRPr>
          </a:pPr>
          <a:r>
            <a:rPr lang="pt-BR" altLang="ja-JP" sz="1050" b="1" noProof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MIYUKI CHINEN</a:t>
          </a:r>
          <a:br>
            <a:rPr lang="pt-BR" altLang="ja-JP" sz="1050" b="1" noProof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rPr>
          </a:br>
          <a:r>
            <a:rPr lang="pt-BR" altLang="ja-JP" sz="1050" b="1" noProof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EDUCAÇÃO</a:t>
          </a:r>
          <a:endParaRPr lang="ja-JP" altLang="en-US" sz="1050" b="0" noProof="0" dirty="0">
            <a:solidFill>
              <a:schemeClr val="bg1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dgm:t>
    </dgm:pt>
    <dgm:pt modelId="{2F7D1D8A-499A-4022-8F43-8E96D61EA788}" type="parTrans" cxnId="{509DCBB1-46F6-4394-A033-D3C6C51BCF9C}">
      <dgm:prSet/>
      <dgm:spPr/>
      <dgm:t>
        <a:bodyPr/>
        <a:lstStyle/>
        <a:p>
          <a:endParaRPr kumimoji="1" lang="ja-JP" altLang="en-US"/>
        </a:p>
      </dgm:t>
    </dgm:pt>
    <dgm:pt modelId="{C8A15152-5BF3-4657-96F0-7E34AFDD1041}" type="sibTrans" cxnId="{509DCBB1-46F6-4394-A033-D3C6C51BCF9C}">
      <dgm:prSet/>
      <dgm:spPr/>
      <dgm:t>
        <a:bodyPr/>
        <a:lstStyle/>
        <a:p>
          <a:endParaRPr kumimoji="1" lang="ja-JP" altLang="en-US"/>
        </a:p>
      </dgm:t>
    </dgm:pt>
    <dgm:pt modelId="{BF30E86D-EAFC-44CE-B56C-D7C5EC7742F3}" type="pres">
      <dgm:prSet presAssocID="{5C72703F-EB58-4B0C-8B2A-EDF2A51B2C6C}" presName="root" presStyleCnt="0">
        <dgm:presLayoutVars>
          <dgm:dir/>
          <dgm:resizeHandles val="exact"/>
        </dgm:presLayoutVars>
      </dgm:prSet>
      <dgm:spPr/>
    </dgm:pt>
    <dgm:pt modelId="{34A89649-B4A9-4A6F-8793-5A3DB37DDDA6}" type="pres">
      <dgm:prSet presAssocID="{23CA95F9-8BCF-40C1-B842-BCFFD43632F6}" presName="compNode" presStyleCnt="0"/>
      <dgm:spPr/>
    </dgm:pt>
    <dgm:pt modelId="{FFB9F511-6797-4909-9D3B-89EBC96F25A8}" type="pres">
      <dgm:prSet presAssocID="{23CA95F9-8BCF-40C1-B842-BCFFD43632F6}" presName="topSpace" presStyleCnt="0"/>
      <dgm:spPr/>
    </dgm:pt>
    <dgm:pt modelId="{73073D5B-7ADA-4F8B-AD34-0BE114905A44}" type="pres">
      <dgm:prSet presAssocID="{23CA95F9-8BCF-40C1-B842-BCFFD43632F6}" presName="photoElip" presStyleLbl="node1" presStyleIdx="0" presStyleCnt="6" custScaleX="135512" custScaleY="135512" custLinFactNeighborX="5752" custLinFactNeighborY="-2452"/>
      <dgm:spPr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-73951" t="-26801" r="-33312" b="-48845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shot"/>
        </a:ext>
      </dgm:extLst>
    </dgm:pt>
    <dgm:pt modelId="{EE33220B-2292-4F19-BD6E-B7F529CD8414}" type="pres">
      <dgm:prSet presAssocID="{23CA95F9-8BCF-40C1-B842-BCFFD43632F6}" presName="iconSpace" presStyleCnt="0"/>
      <dgm:spPr/>
    </dgm:pt>
    <dgm:pt modelId="{FDFAF16A-4FD0-49F4-8593-32E9A31A4FF7}" type="pres">
      <dgm:prSet presAssocID="{23CA95F9-8BCF-40C1-B842-BCFFD43632F6}" presName="nameTx" presStyleLbl="revTx" presStyleIdx="0" presStyleCnt="12" custLinFactNeighborY="17872">
        <dgm:presLayoutVars>
          <dgm:chMax val="0"/>
          <dgm:chPref val="0"/>
        </dgm:presLayoutVars>
      </dgm:prSet>
      <dgm:spPr/>
    </dgm:pt>
    <dgm:pt modelId="{EEB88C88-E325-43D0-B163-BFD87C897361}" type="pres">
      <dgm:prSet presAssocID="{23CA95F9-8BCF-40C1-B842-BCFFD43632F6}" presName="txSpace" presStyleCnt="0"/>
      <dgm:spPr/>
    </dgm:pt>
    <dgm:pt modelId="{7D166BBB-55AF-452C-B9A0-94A1EE55FF4F}" type="pres">
      <dgm:prSet presAssocID="{23CA95F9-8BCF-40C1-B842-BCFFD43632F6}" presName="desTx" presStyleLbl="revTx" presStyleIdx="1" presStyleCnt="12">
        <dgm:presLayoutVars/>
      </dgm:prSet>
      <dgm:spPr/>
    </dgm:pt>
    <dgm:pt modelId="{860D3358-284A-4827-88CC-2F74FF5A1E56}" type="pres">
      <dgm:prSet presAssocID="{23CA95F9-8BCF-40C1-B842-BCFFD43632F6}" presName="bottSpace" presStyleCnt="0"/>
      <dgm:spPr/>
    </dgm:pt>
    <dgm:pt modelId="{0D4A0804-490F-47AA-B7FA-08C890B0D841}" type="pres">
      <dgm:prSet presAssocID="{D868EA7F-D868-4231-86D5-66D9B2DF2F62}" presName="sibTrans" presStyleCnt="0"/>
      <dgm:spPr/>
    </dgm:pt>
    <dgm:pt modelId="{E40BB94D-AE1C-4F05-8AA5-E9FA9A8CCCDE}" type="pres">
      <dgm:prSet presAssocID="{1E293C9C-50F7-4DF0-A45F-EF6AA41E15B2}" presName="compNode" presStyleCnt="0"/>
      <dgm:spPr/>
    </dgm:pt>
    <dgm:pt modelId="{1BC7C3C6-BE78-4F0A-9E69-54742F1AA0F3}" type="pres">
      <dgm:prSet presAssocID="{1E293C9C-50F7-4DF0-A45F-EF6AA41E15B2}" presName="topSpace" presStyleCnt="0"/>
      <dgm:spPr/>
    </dgm:pt>
    <dgm:pt modelId="{25238F18-07B8-41D8-8BD9-9F8514E8F9C4}" type="pres">
      <dgm:prSet presAssocID="{1E293C9C-50F7-4DF0-A45F-EF6AA41E15B2}" presName="photoElip" presStyleLbl="node1" presStyleIdx="1" presStyleCnt="6" custScaleX="135512" custScaleY="135512"/>
      <dgm:spPr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l="-40814" t="-4803" r="-35928" b="-44977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shot"/>
        </a:ext>
      </dgm:extLst>
    </dgm:pt>
    <dgm:pt modelId="{6FFE343B-847F-4D3F-A2F9-B95E826EC656}" type="pres">
      <dgm:prSet presAssocID="{1E293C9C-50F7-4DF0-A45F-EF6AA41E15B2}" presName="iconSpace" presStyleCnt="0"/>
      <dgm:spPr/>
    </dgm:pt>
    <dgm:pt modelId="{866F95BB-E9D9-40E2-AB9F-99D5F69BA82A}" type="pres">
      <dgm:prSet presAssocID="{1E293C9C-50F7-4DF0-A45F-EF6AA41E15B2}" presName="nameTx" presStyleLbl="revTx" presStyleIdx="2" presStyleCnt="12" custScaleX="129605" custLinFactNeighborY="17872">
        <dgm:presLayoutVars>
          <dgm:chMax val="0"/>
          <dgm:chPref val="0"/>
        </dgm:presLayoutVars>
      </dgm:prSet>
      <dgm:spPr/>
    </dgm:pt>
    <dgm:pt modelId="{B22197FE-7BF1-485D-9B2D-0AD12CF41435}" type="pres">
      <dgm:prSet presAssocID="{1E293C9C-50F7-4DF0-A45F-EF6AA41E15B2}" presName="txSpace" presStyleCnt="0"/>
      <dgm:spPr/>
    </dgm:pt>
    <dgm:pt modelId="{1223E777-77CB-4A9A-BF21-12B513842696}" type="pres">
      <dgm:prSet presAssocID="{1E293C9C-50F7-4DF0-A45F-EF6AA41E15B2}" presName="desTx" presStyleLbl="revTx" presStyleIdx="3" presStyleCnt="12">
        <dgm:presLayoutVars/>
      </dgm:prSet>
      <dgm:spPr/>
    </dgm:pt>
    <dgm:pt modelId="{48A93FE3-F550-4840-B560-2DB8553BED7D}" type="pres">
      <dgm:prSet presAssocID="{1E293C9C-50F7-4DF0-A45F-EF6AA41E15B2}" presName="bottSpace" presStyleCnt="0"/>
      <dgm:spPr/>
    </dgm:pt>
    <dgm:pt modelId="{DCDF700C-8587-4AD0-95CF-A8CEBB3AD30B}" type="pres">
      <dgm:prSet presAssocID="{E019F05B-61F4-4915-9D10-5D6F328EA591}" presName="sibTrans" presStyleCnt="0"/>
      <dgm:spPr/>
    </dgm:pt>
    <dgm:pt modelId="{D5C9CF54-A3DB-4262-A188-C006BBF08A29}" type="pres">
      <dgm:prSet presAssocID="{DA3F2F2F-B5A8-4CFD-ABCE-1BC48CD913AF}" presName="compNode" presStyleCnt="0"/>
      <dgm:spPr/>
    </dgm:pt>
    <dgm:pt modelId="{EB21A753-DAF6-4914-9F97-D017DE4534D0}" type="pres">
      <dgm:prSet presAssocID="{DA3F2F2F-B5A8-4CFD-ABCE-1BC48CD913AF}" presName="topSpace" presStyleCnt="0"/>
      <dgm:spPr/>
    </dgm:pt>
    <dgm:pt modelId="{418E44D8-60E4-4008-9F09-1A652C62E8A6}" type="pres">
      <dgm:prSet presAssocID="{DA3F2F2F-B5A8-4CFD-ABCE-1BC48CD913AF}" presName="photoElip" presStyleLbl="node1" presStyleIdx="2" presStyleCnt="6" custScaleX="135512" custScaleY="135512"/>
      <dgm:spPr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shot"/>
        </a:ext>
      </dgm:extLst>
    </dgm:pt>
    <dgm:pt modelId="{51349271-76B0-4CC0-A678-325A9A4D3475}" type="pres">
      <dgm:prSet presAssocID="{DA3F2F2F-B5A8-4CFD-ABCE-1BC48CD913AF}" presName="iconSpace" presStyleCnt="0"/>
      <dgm:spPr/>
    </dgm:pt>
    <dgm:pt modelId="{9B5C14B8-8D61-4009-9F8C-194486F530FA}" type="pres">
      <dgm:prSet presAssocID="{DA3F2F2F-B5A8-4CFD-ABCE-1BC48CD913AF}" presName="nameTx" presStyleLbl="revTx" presStyleIdx="4" presStyleCnt="12" custScaleX="120956" custLinFactNeighborY="17872">
        <dgm:presLayoutVars>
          <dgm:chMax val="0"/>
          <dgm:chPref val="0"/>
        </dgm:presLayoutVars>
      </dgm:prSet>
      <dgm:spPr/>
    </dgm:pt>
    <dgm:pt modelId="{7C23080D-6185-431F-BAF8-5277AA3C0E29}" type="pres">
      <dgm:prSet presAssocID="{DA3F2F2F-B5A8-4CFD-ABCE-1BC48CD913AF}" presName="txSpace" presStyleCnt="0"/>
      <dgm:spPr/>
    </dgm:pt>
    <dgm:pt modelId="{EE420F84-477D-4635-BEF8-66426E9A259D}" type="pres">
      <dgm:prSet presAssocID="{DA3F2F2F-B5A8-4CFD-ABCE-1BC48CD913AF}" presName="desTx" presStyleLbl="revTx" presStyleIdx="5" presStyleCnt="12" custLinFactY="-45265" custLinFactNeighborX="14101" custLinFactNeighborY="-100000">
        <dgm:presLayoutVars/>
      </dgm:prSet>
      <dgm:spPr/>
    </dgm:pt>
    <dgm:pt modelId="{DB61A93F-5AE0-4A97-AFE4-E1EA7F61D044}" type="pres">
      <dgm:prSet presAssocID="{DA3F2F2F-B5A8-4CFD-ABCE-1BC48CD913AF}" presName="bottSpace" presStyleCnt="0"/>
      <dgm:spPr/>
    </dgm:pt>
    <dgm:pt modelId="{75D7FAE6-857D-40F6-B564-3F282FD27B77}" type="pres">
      <dgm:prSet presAssocID="{038FE749-6004-418E-86C7-7C1B1D7930F4}" presName="sibTrans" presStyleCnt="0"/>
      <dgm:spPr/>
    </dgm:pt>
    <dgm:pt modelId="{F836F72C-94C1-41ED-BA62-813057647F9C}" type="pres">
      <dgm:prSet presAssocID="{B2F9B3BC-1849-4A4A-BBE4-752B9B492C76}" presName="compNode" presStyleCnt="0"/>
      <dgm:spPr/>
    </dgm:pt>
    <dgm:pt modelId="{8D7BA638-A338-4090-BADA-C1ECE7868394}" type="pres">
      <dgm:prSet presAssocID="{B2F9B3BC-1849-4A4A-BBE4-752B9B492C76}" presName="topSpace" presStyleCnt="0"/>
      <dgm:spPr/>
    </dgm:pt>
    <dgm:pt modelId="{04A8E640-7EB5-4EF2-8C83-19A3E5328324}" type="pres">
      <dgm:prSet presAssocID="{B2F9B3BC-1849-4A4A-BBE4-752B9B492C76}" presName="photoElip" presStyleLbl="node1" presStyleIdx="3" presStyleCnt="6" custScaleX="135512" custScaleY="135512" custLinFactNeighborY="-2129"/>
      <dgm:spPr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9000" r="-9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shot"/>
        </a:ext>
      </dgm:extLst>
    </dgm:pt>
    <dgm:pt modelId="{278B038A-7223-4C22-98FA-84D16AB2359F}" type="pres">
      <dgm:prSet presAssocID="{B2F9B3BC-1849-4A4A-BBE4-752B9B492C76}" presName="iconSpace" presStyleCnt="0"/>
      <dgm:spPr/>
    </dgm:pt>
    <dgm:pt modelId="{79C5F495-3DD9-41C8-99AE-150A333447D0}" type="pres">
      <dgm:prSet presAssocID="{B2F9B3BC-1849-4A4A-BBE4-752B9B492C76}" presName="nameTx" presStyleLbl="revTx" presStyleIdx="6" presStyleCnt="12" custScaleX="133901" custLinFactNeighborY="17872">
        <dgm:presLayoutVars>
          <dgm:chMax val="0"/>
          <dgm:chPref val="0"/>
        </dgm:presLayoutVars>
      </dgm:prSet>
      <dgm:spPr/>
    </dgm:pt>
    <dgm:pt modelId="{0D329E5F-B8D6-4027-B396-6AF7DD7D0537}" type="pres">
      <dgm:prSet presAssocID="{B2F9B3BC-1849-4A4A-BBE4-752B9B492C76}" presName="txSpace" presStyleCnt="0"/>
      <dgm:spPr/>
    </dgm:pt>
    <dgm:pt modelId="{5A7600AF-A34B-4D03-B3D6-B3C760AE8E06}" type="pres">
      <dgm:prSet presAssocID="{B2F9B3BC-1849-4A4A-BBE4-752B9B492C76}" presName="desTx" presStyleLbl="revTx" presStyleIdx="7" presStyleCnt="12" custLinFactNeighborX="1819" custLinFactNeighborY="-7212">
        <dgm:presLayoutVars/>
      </dgm:prSet>
      <dgm:spPr/>
    </dgm:pt>
    <dgm:pt modelId="{F9799C58-A628-4E75-9DAC-6616D2E34649}" type="pres">
      <dgm:prSet presAssocID="{B2F9B3BC-1849-4A4A-BBE4-752B9B492C76}" presName="bottSpace" presStyleCnt="0"/>
      <dgm:spPr/>
    </dgm:pt>
    <dgm:pt modelId="{A795AA5E-86B7-4973-B8B7-7A8EC432D215}" type="pres">
      <dgm:prSet presAssocID="{2946CE56-B018-4C0E-918D-0B36D170024F}" presName="sibTrans" presStyleCnt="0"/>
      <dgm:spPr/>
    </dgm:pt>
    <dgm:pt modelId="{DC501EDC-4CB6-4839-A4DC-9916D8523DE2}" type="pres">
      <dgm:prSet presAssocID="{3C320AD8-14D8-476B-8A36-994840105361}" presName="compNode" presStyleCnt="0"/>
      <dgm:spPr/>
    </dgm:pt>
    <dgm:pt modelId="{0F72F671-0B20-411A-B581-89A623AE84DC}" type="pres">
      <dgm:prSet presAssocID="{3C320AD8-14D8-476B-8A36-994840105361}" presName="topSpace" presStyleCnt="0"/>
      <dgm:spPr/>
    </dgm:pt>
    <dgm:pt modelId="{1E628D2F-6CC1-4DA9-9413-93351E3DAA63}" type="pres">
      <dgm:prSet presAssocID="{3C320AD8-14D8-476B-8A36-994840105361}" presName="photoElip" presStyleLbl="node1" presStyleIdx="4" presStyleCnt="6" custScaleX="135512" custScaleY="135512" custLinFactNeighborX="2885" custLinFactNeighborY="-2129"/>
      <dgm:spPr>
        <a:prstGeom prst="rect">
          <a:avLst/>
        </a:prstGeom>
        <a:blipFill dpi="0" rotWithShape="1">
          <a:blip xmlns:r="http://schemas.openxmlformats.org/officeDocument/2006/relationships" r:embed="rId5"/>
          <a:srcRect/>
          <a:stretch>
            <a:fillRect l="-4743" t="-2647" r="-73740" b="-48610"/>
          </a:stretch>
        </a:blipFill>
        <a:ln>
          <a:noFill/>
        </a:ln>
      </dgm:spPr>
    </dgm:pt>
    <dgm:pt modelId="{64F2C2F7-6D4E-464E-9189-62247A15F457}" type="pres">
      <dgm:prSet presAssocID="{3C320AD8-14D8-476B-8A36-994840105361}" presName="iconSpace" presStyleCnt="0"/>
      <dgm:spPr/>
    </dgm:pt>
    <dgm:pt modelId="{58430A48-7B5E-4196-9CF4-65711706DAB0}" type="pres">
      <dgm:prSet presAssocID="{3C320AD8-14D8-476B-8A36-994840105361}" presName="nameTx" presStyleLbl="revTx" presStyleIdx="8" presStyleCnt="12" custScaleX="138748" custLinFactNeighborX="782" custLinFactNeighborY="17872">
        <dgm:presLayoutVars>
          <dgm:chMax val="0"/>
          <dgm:chPref val="0"/>
        </dgm:presLayoutVars>
      </dgm:prSet>
      <dgm:spPr/>
    </dgm:pt>
    <dgm:pt modelId="{96A08F35-D733-43A0-A857-9F83D8DB9E11}" type="pres">
      <dgm:prSet presAssocID="{3C320AD8-14D8-476B-8A36-994840105361}" presName="txSpace" presStyleCnt="0"/>
      <dgm:spPr/>
    </dgm:pt>
    <dgm:pt modelId="{E1D58C1B-4A0B-4852-866C-F325199CCC94}" type="pres">
      <dgm:prSet presAssocID="{3C320AD8-14D8-476B-8A36-994840105361}" presName="desTx" presStyleLbl="revTx" presStyleIdx="9" presStyleCnt="12">
        <dgm:presLayoutVars/>
      </dgm:prSet>
      <dgm:spPr/>
    </dgm:pt>
    <dgm:pt modelId="{148FC02B-2359-4DE5-9B29-E4B2A3972117}" type="pres">
      <dgm:prSet presAssocID="{3C320AD8-14D8-476B-8A36-994840105361}" presName="bottSpace" presStyleCnt="0"/>
      <dgm:spPr/>
    </dgm:pt>
    <dgm:pt modelId="{BB8A947C-0E45-4BDF-89AE-99A64D15DFE3}" type="pres">
      <dgm:prSet presAssocID="{632EAE3C-CA44-4729-A0DC-DB016AF6E0F5}" presName="sibTrans" presStyleCnt="0"/>
      <dgm:spPr/>
    </dgm:pt>
    <dgm:pt modelId="{D5AA5637-FA0E-4E50-BA9E-DAD5B85EE64B}" type="pres">
      <dgm:prSet presAssocID="{28BE93F1-491C-4562-9736-FF711C473AF0}" presName="compNode" presStyleCnt="0"/>
      <dgm:spPr/>
    </dgm:pt>
    <dgm:pt modelId="{421BA48A-643F-4004-B37B-0F726ABEC5CF}" type="pres">
      <dgm:prSet presAssocID="{28BE93F1-491C-4562-9736-FF711C473AF0}" presName="topSpace" presStyleCnt="0"/>
      <dgm:spPr/>
    </dgm:pt>
    <dgm:pt modelId="{D519D877-1C0A-41BB-8C01-2033276E5F9B}" type="pres">
      <dgm:prSet presAssocID="{28BE93F1-491C-4562-9736-FF711C473AF0}" presName="photoElip" presStyleLbl="node1" presStyleIdx="5" presStyleCnt="6" custScaleX="135512" custScaleY="135512" custLinFactNeighborX="5752" custLinFactNeighborY="-2452"/>
      <dgm:spPr>
        <a:prstGeom prst="rect">
          <a:avLst/>
        </a:prstGeom>
        <a:blipFill dpi="0" rotWithShape="1">
          <a:blip xmlns:r="http://schemas.openxmlformats.org/officeDocument/2006/relationships" r:embed="rId6"/>
          <a:srcRect/>
          <a:stretch>
            <a:fillRect l="-80713" t="-26000" r="-9189" b="-34934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shot"/>
        </a:ext>
      </dgm:extLst>
    </dgm:pt>
    <dgm:pt modelId="{2B5A34BA-8983-403B-8875-384BF0B1846B}" type="pres">
      <dgm:prSet presAssocID="{28BE93F1-491C-4562-9736-FF711C473AF0}" presName="iconSpace" presStyleCnt="0"/>
      <dgm:spPr/>
    </dgm:pt>
    <dgm:pt modelId="{73B14E0E-C84E-445D-BC03-C652DF88E390}" type="pres">
      <dgm:prSet presAssocID="{28BE93F1-491C-4562-9736-FF711C473AF0}" presName="nameTx" presStyleLbl="revTx" presStyleIdx="10" presStyleCnt="12" custLinFactNeighborY="17872">
        <dgm:presLayoutVars>
          <dgm:chMax val="0"/>
          <dgm:chPref val="0"/>
        </dgm:presLayoutVars>
      </dgm:prSet>
      <dgm:spPr/>
    </dgm:pt>
    <dgm:pt modelId="{CE7418C3-31DE-474C-9ECF-93C64F901EA6}" type="pres">
      <dgm:prSet presAssocID="{28BE93F1-491C-4562-9736-FF711C473AF0}" presName="txSpace" presStyleCnt="0"/>
      <dgm:spPr/>
    </dgm:pt>
    <dgm:pt modelId="{370033A0-94BC-4372-96C7-0EAC363F9A1A}" type="pres">
      <dgm:prSet presAssocID="{28BE93F1-491C-4562-9736-FF711C473AF0}" presName="desTx" presStyleLbl="revTx" presStyleIdx="11" presStyleCnt="12">
        <dgm:presLayoutVars/>
      </dgm:prSet>
      <dgm:spPr/>
    </dgm:pt>
    <dgm:pt modelId="{5E3DBCF8-B927-4198-9FF3-1CAC7663F95A}" type="pres">
      <dgm:prSet presAssocID="{28BE93F1-491C-4562-9736-FF711C473AF0}" presName="bottSpace" presStyleCnt="0"/>
      <dgm:spPr/>
    </dgm:pt>
  </dgm:ptLst>
  <dgm:cxnLst>
    <dgm:cxn modelId="{40D58D00-F13A-4A3B-B182-6D18BB9B6D37}" type="presOf" srcId="{28BE93F1-491C-4562-9736-FF711C473AF0}" destId="{73B14E0E-C84E-445D-BC03-C652DF88E390}" srcOrd="0" destOrd="0" presId="urn:microsoft.com/office/officeart/2019/1/layout/PeoplePortraitsList"/>
    <dgm:cxn modelId="{A7E7000F-0D10-4D88-844F-C9CB2A6A39DA}" srcId="{5C72703F-EB58-4B0C-8B2A-EDF2A51B2C6C}" destId="{1E293C9C-50F7-4DF0-A45F-EF6AA41E15B2}" srcOrd="1" destOrd="0" parTransId="{04936CC5-1B2F-4620-ABDF-F195956C3F4A}" sibTransId="{E019F05B-61F4-4915-9D10-5D6F328EA591}"/>
    <dgm:cxn modelId="{2A489B16-DD23-4E09-94FE-0EF01509A58F}" srcId="{5C72703F-EB58-4B0C-8B2A-EDF2A51B2C6C}" destId="{3C320AD8-14D8-476B-8A36-994840105361}" srcOrd="4" destOrd="0" parTransId="{D0390B96-0A13-429D-8D00-FE55268BFC72}" sibTransId="{632EAE3C-CA44-4729-A0DC-DB016AF6E0F5}"/>
    <dgm:cxn modelId="{540FED75-CB4E-4EAD-804F-81226869B095}" type="presOf" srcId="{1E293C9C-50F7-4DF0-A45F-EF6AA41E15B2}" destId="{866F95BB-E9D9-40E2-AB9F-99D5F69BA82A}" srcOrd="0" destOrd="0" presId="urn:microsoft.com/office/officeart/2019/1/layout/PeoplePortraitsList"/>
    <dgm:cxn modelId="{4C525577-8965-4DD8-A876-005F65E1D723}" type="presOf" srcId="{B2F9B3BC-1849-4A4A-BBE4-752B9B492C76}" destId="{79C5F495-3DD9-41C8-99AE-150A333447D0}" srcOrd="0" destOrd="0" presId="urn:microsoft.com/office/officeart/2019/1/layout/PeoplePortraitsList"/>
    <dgm:cxn modelId="{89673195-5FCC-4B42-80D5-D56A0A2D201C}" type="presOf" srcId="{3C320AD8-14D8-476B-8A36-994840105361}" destId="{58430A48-7B5E-4196-9CF4-65711706DAB0}" srcOrd="0" destOrd="0" presId="urn:microsoft.com/office/officeart/2019/1/layout/PeoplePortraitsList"/>
    <dgm:cxn modelId="{103DE3A3-70BD-4C08-B354-5518A18B954E}" type="presOf" srcId="{DA3F2F2F-B5A8-4CFD-ABCE-1BC48CD913AF}" destId="{9B5C14B8-8D61-4009-9F8C-194486F530FA}" srcOrd="0" destOrd="0" presId="urn:microsoft.com/office/officeart/2019/1/layout/PeoplePortraitsList"/>
    <dgm:cxn modelId="{509DCBB1-46F6-4394-A033-D3C6C51BCF9C}" srcId="{5C72703F-EB58-4B0C-8B2A-EDF2A51B2C6C}" destId="{28BE93F1-491C-4562-9736-FF711C473AF0}" srcOrd="5" destOrd="0" parTransId="{2F7D1D8A-499A-4022-8F43-8E96D61EA788}" sibTransId="{C8A15152-5BF3-4657-96F0-7E34AFDD1041}"/>
    <dgm:cxn modelId="{BB48F2B9-3F80-43D5-9223-76526A774C2D}" srcId="{5C72703F-EB58-4B0C-8B2A-EDF2A51B2C6C}" destId="{B2F9B3BC-1849-4A4A-BBE4-752B9B492C76}" srcOrd="3" destOrd="0" parTransId="{48FD486C-824F-4590-8CFC-BC1053E533DD}" sibTransId="{2946CE56-B018-4C0E-918D-0B36D170024F}"/>
    <dgm:cxn modelId="{E6EDE7CF-5B3F-4E2C-99EE-D5462F0EC9CE}" srcId="{5C72703F-EB58-4B0C-8B2A-EDF2A51B2C6C}" destId="{23CA95F9-8BCF-40C1-B842-BCFFD43632F6}" srcOrd="0" destOrd="0" parTransId="{FC4F4986-5DCD-4DC2-B7FD-2C5FABEF9979}" sibTransId="{D868EA7F-D868-4231-86D5-66D9B2DF2F62}"/>
    <dgm:cxn modelId="{307321D6-32A9-4F29-A35B-8328C6417311}" srcId="{5C72703F-EB58-4B0C-8B2A-EDF2A51B2C6C}" destId="{DA3F2F2F-B5A8-4CFD-ABCE-1BC48CD913AF}" srcOrd="2" destOrd="0" parTransId="{D4AFA5E0-6624-49A6-B10B-4FFA7483C001}" sibTransId="{038FE749-6004-418E-86C7-7C1B1D7930F4}"/>
    <dgm:cxn modelId="{DE44E4D8-C5CF-4438-860F-3C376D4D64F5}" type="presOf" srcId="{23CA95F9-8BCF-40C1-B842-BCFFD43632F6}" destId="{FDFAF16A-4FD0-49F4-8593-32E9A31A4FF7}" srcOrd="0" destOrd="0" presId="urn:microsoft.com/office/officeart/2019/1/layout/PeoplePortraitsList"/>
    <dgm:cxn modelId="{74A68EEE-876E-4134-B088-DC53246E11FE}" type="presOf" srcId="{5C72703F-EB58-4B0C-8B2A-EDF2A51B2C6C}" destId="{BF30E86D-EAFC-44CE-B56C-D7C5EC7742F3}" srcOrd="0" destOrd="0" presId="urn:microsoft.com/office/officeart/2019/1/layout/PeoplePortraitsList"/>
    <dgm:cxn modelId="{3D9D2C87-FAC6-440F-8296-405914DA77FA}" type="presParOf" srcId="{BF30E86D-EAFC-44CE-B56C-D7C5EC7742F3}" destId="{34A89649-B4A9-4A6F-8793-5A3DB37DDDA6}" srcOrd="0" destOrd="0" presId="urn:microsoft.com/office/officeart/2019/1/layout/PeoplePortraitsList"/>
    <dgm:cxn modelId="{10208EBB-3996-40BD-88FB-7743A0FCFC0C}" type="presParOf" srcId="{34A89649-B4A9-4A6F-8793-5A3DB37DDDA6}" destId="{FFB9F511-6797-4909-9D3B-89EBC96F25A8}" srcOrd="0" destOrd="0" presId="urn:microsoft.com/office/officeart/2019/1/layout/PeoplePortraitsList"/>
    <dgm:cxn modelId="{680FCFE1-C0D6-41B7-81EE-34F07569A758}" type="presParOf" srcId="{34A89649-B4A9-4A6F-8793-5A3DB37DDDA6}" destId="{73073D5B-7ADA-4F8B-AD34-0BE114905A44}" srcOrd="1" destOrd="0" presId="urn:microsoft.com/office/officeart/2019/1/layout/PeoplePortraitsList"/>
    <dgm:cxn modelId="{84E22014-947A-4B8C-A1FF-A1E4AAD40AF2}" type="presParOf" srcId="{34A89649-B4A9-4A6F-8793-5A3DB37DDDA6}" destId="{EE33220B-2292-4F19-BD6E-B7F529CD8414}" srcOrd="2" destOrd="0" presId="urn:microsoft.com/office/officeart/2019/1/layout/PeoplePortraitsList"/>
    <dgm:cxn modelId="{6B5D3C86-47CA-4D7E-A443-7DF8A6130E63}" type="presParOf" srcId="{34A89649-B4A9-4A6F-8793-5A3DB37DDDA6}" destId="{FDFAF16A-4FD0-49F4-8593-32E9A31A4FF7}" srcOrd="3" destOrd="0" presId="urn:microsoft.com/office/officeart/2019/1/layout/PeoplePortraitsList"/>
    <dgm:cxn modelId="{119527D7-3755-4E3D-BC66-7A27143BBB8B}" type="presParOf" srcId="{34A89649-B4A9-4A6F-8793-5A3DB37DDDA6}" destId="{EEB88C88-E325-43D0-B163-BFD87C897361}" srcOrd="4" destOrd="0" presId="urn:microsoft.com/office/officeart/2019/1/layout/PeoplePortraitsList"/>
    <dgm:cxn modelId="{8B410EAE-BFFA-4BD7-B4BA-16AABEF1EAA9}" type="presParOf" srcId="{34A89649-B4A9-4A6F-8793-5A3DB37DDDA6}" destId="{7D166BBB-55AF-452C-B9A0-94A1EE55FF4F}" srcOrd="5" destOrd="0" presId="urn:microsoft.com/office/officeart/2019/1/layout/PeoplePortraitsList"/>
    <dgm:cxn modelId="{02A3AE73-815E-459E-B530-44D4C95EF771}" type="presParOf" srcId="{34A89649-B4A9-4A6F-8793-5A3DB37DDDA6}" destId="{860D3358-284A-4827-88CC-2F74FF5A1E56}" srcOrd="6" destOrd="0" presId="urn:microsoft.com/office/officeart/2019/1/layout/PeoplePortraitsList"/>
    <dgm:cxn modelId="{6C30D5CD-53EE-463E-B6E2-B237F041E4C3}" type="presParOf" srcId="{BF30E86D-EAFC-44CE-B56C-D7C5EC7742F3}" destId="{0D4A0804-490F-47AA-B7FA-08C890B0D841}" srcOrd="1" destOrd="0" presId="urn:microsoft.com/office/officeart/2019/1/layout/PeoplePortraitsList"/>
    <dgm:cxn modelId="{E4C40201-6BC4-420D-A8E7-A3465911B5D7}" type="presParOf" srcId="{BF30E86D-EAFC-44CE-B56C-D7C5EC7742F3}" destId="{E40BB94D-AE1C-4F05-8AA5-E9FA9A8CCCDE}" srcOrd="2" destOrd="0" presId="urn:microsoft.com/office/officeart/2019/1/layout/PeoplePortraitsList"/>
    <dgm:cxn modelId="{DF091FE9-5356-4A17-932D-C2EAD2530E8C}" type="presParOf" srcId="{E40BB94D-AE1C-4F05-8AA5-E9FA9A8CCCDE}" destId="{1BC7C3C6-BE78-4F0A-9E69-54742F1AA0F3}" srcOrd="0" destOrd="0" presId="urn:microsoft.com/office/officeart/2019/1/layout/PeoplePortraitsList"/>
    <dgm:cxn modelId="{43A6DAE1-8229-474F-B737-E5233B5044F7}" type="presParOf" srcId="{E40BB94D-AE1C-4F05-8AA5-E9FA9A8CCCDE}" destId="{25238F18-07B8-41D8-8BD9-9F8514E8F9C4}" srcOrd="1" destOrd="0" presId="urn:microsoft.com/office/officeart/2019/1/layout/PeoplePortraitsList"/>
    <dgm:cxn modelId="{811B328F-D513-4A25-BB09-9EDD8689ED34}" type="presParOf" srcId="{E40BB94D-AE1C-4F05-8AA5-E9FA9A8CCCDE}" destId="{6FFE343B-847F-4D3F-A2F9-B95E826EC656}" srcOrd="2" destOrd="0" presId="urn:microsoft.com/office/officeart/2019/1/layout/PeoplePortraitsList"/>
    <dgm:cxn modelId="{B86088D4-B825-4152-895F-72CD7428D68F}" type="presParOf" srcId="{E40BB94D-AE1C-4F05-8AA5-E9FA9A8CCCDE}" destId="{866F95BB-E9D9-40E2-AB9F-99D5F69BA82A}" srcOrd="3" destOrd="0" presId="urn:microsoft.com/office/officeart/2019/1/layout/PeoplePortraitsList"/>
    <dgm:cxn modelId="{9DF4ADBA-E8BF-45F3-B4C1-57BC4E46838A}" type="presParOf" srcId="{E40BB94D-AE1C-4F05-8AA5-E9FA9A8CCCDE}" destId="{B22197FE-7BF1-485D-9B2D-0AD12CF41435}" srcOrd="4" destOrd="0" presId="urn:microsoft.com/office/officeart/2019/1/layout/PeoplePortraitsList"/>
    <dgm:cxn modelId="{AE599A69-85C5-4380-827C-D751478A667D}" type="presParOf" srcId="{E40BB94D-AE1C-4F05-8AA5-E9FA9A8CCCDE}" destId="{1223E777-77CB-4A9A-BF21-12B513842696}" srcOrd="5" destOrd="0" presId="urn:microsoft.com/office/officeart/2019/1/layout/PeoplePortraitsList"/>
    <dgm:cxn modelId="{F8E06700-DE35-4D59-8FE6-04C15FF36365}" type="presParOf" srcId="{E40BB94D-AE1C-4F05-8AA5-E9FA9A8CCCDE}" destId="{48A93FE3-F550-4840-B560-2DB8553BED7D}" srcOrd="6" destOrd="0" presId="urn:microsoft.com/office/officeart/2019/1/layout/PeoplePortraitsList"/>
    <dgm:cxn modelId="{B3BC6484-B724-49D7-B0A5-B96774D6C5A7}" type="presParOf" srcId="{BF30E86D-EAFC-44CE-B56C-D7C5EC7742F3}" destId="{DCDF700C-8587-4AD0-95CF-A8CEBB3AD30B}" srcOrd="3" destOrd="0" presId="urn:microsoft.com/office/officeart/2019/1/layout/PeoplePortraitsList"/>
    <dgm:cxn modelId="{123A582B-C4F8-4519-967F-856EBB9F6F06}" type="presParOf" srcId="{BF30E86D-EAFC-44CE-B56C-D7C5EC7742F3}" destId="{D5C9CF54-A3DB-4262-A188-C006BBF08A29}" srcOrd="4" destOrd="0" presId="urn:microsoft.com/office/officeart/2019/1/layout/PeoplePortraitsList"/>
    <dgm:cxn modelId="{0A329E61-D0BD-4638-AFBB-ECC1E1BB2FE5}" type="presParOf" srcId="{D5C9CF54-A3DB-4262-A188-C006BBF08A29}" destId="{EB21A753-DAF6-4914-9F97-D017DE4534D0}" srcOrd="0" destOrd="0" presId="urn:microsoft.com/office/officeart/2019/1/layout/PeoplePortraitsList"/>
    <dgm:cxn modelId="{4E8CFC80-611A-4174-A442-0AFBB471F58A}" type="presParOf" srcId="{D5C9CF54-A3DB-4262-A188-C006BBF08A29}" destId="{418E44D8-60E4-4008-9F09-1A652C62E8A6}" srcOrd="1" destOrd="0" presId="urn:microsoft.com/office/officeart/2019/1/layout/PeoplePortraitsList"/>
    <dgm:cxn modelId="{D991B0D3-565F-44D9-A83F-197781E114D0}" type="presParOf" srcId="{D5C9CF54-A3DB-4262-A188-C006BBF08A29}" destId="{51349271-76B0-4CC0-A678-325A9A4D3475}" srcOrd="2" destOrd="0" presId="urn:microsoft.com/office/officeart/2019/1/layout/PeoplePortraitsList"/>
    <dgm:cxn modelId="{7FC54EBB-A416-48DA-AADE-209AE477B46E}" type="presParOf" srcId="{D5C9CF54-A3DB-4262-A188-C006BBF08A29}" destId="{9B5C14B8-8D61-4009-9F8C-194486F530FA}" srcOrd="3" destOrd="0" presId="urn:microsoft.com/office/officeart/2019/1/layout/PeoplePortraitsList"/>
    <dgm:cxn modelId="{2DCC0C79-D17C-4625-A51E-8C6146272B0A}" type="presParOf" srcId="{D5C9CF54-A3DB-4262-A188-C006BBF08A29}" destId="{7C23080D-6185-431F-BAF8-5277AA3C0E29}" srcOrd="4" destOrd="0" presId="urn:microsoft.com/office/officeart/2019/1/layout/PeoplePortraitsList"/>
    <dgm:cxn modelId="{A2D210FF-C687-4AED-82B0-395AAD28B698}" type="presParOf" srcId="{D5C9CF54-A3DB-4262-A188-C006BBF08A29}" destId="{EE420F84-477D-4635-BEF8-66426E9A259D}" srcOrd="5" destOrd="0" presId="urn:microsoft.com/office/officeart/2019/1/layout/PeoplePortraitsList"/>
    <dgm:cxn modelId="{948ADD0E-8022-4129-AB57-AF1F16DEEC20}" type="presParOf" srcId="{D5C9CF54-A3DB-4262-A188-C006BBF08A29}" destId="{DB61A93F-5AE0-4A97-AFE4-E1EA7F61D044}" srcOrd="6" destOrd="0" presId="urn:microsoft.com/office/officeart/2019/1/layout/PeoplePortraitsList"/>
    <dgm:cxn modelId="{B37D38BA-04F9-4FDE-90E3-13C84B9D3351}" type="presParOf" srcId="{BF30E86D-EAFC-44CE-B56C-D7C5EC7742F3}" destId="{75D7FAE6-857D-40F6-B564-3F282FD27B77}" srcOrd="5" destOrd="0" presId="urn:microsoft.com/office/officeart/2019/1/layout/PeoplePortraitsList"/>
    <dgm:cxn modelId="{C9461069-5B02-4E7D-89BF-60D89C5520D1}" type="presParOf" srcId="{BF30E86D-EAFC-44CE-B56C-D7C5EC7742F3}" destId="{F836F72C-94C1-41ED-BA62-813057647F9C}" srcOrd="6" destOrd="0" presId="urn:microsoft.com/office/officeart/2019/1/layout/PeoplePortraitsList"/>
    <dgm:cxn modelId="{074A72EB-DB29-40AB-9670-D77CF64F72EE}" type="presParOf" srcId="{F836F72C-94C1-41ED-BA62-813057647F9C}" destId="{8D7BA638-A338-4090-BADA-C1ECE7868394}" srcOrd="0" destOrd="0" presId="urn:microsoft.com/office/officeart/2019/1/layout/PeoplePortraitsList"/>
    <dgm:cxn modelId="{ACF70A6D-0F45-437B-9C70-8A65D4111C5E}" type="presParOf" srcId="{F836F72C-94C1-41ED-BA62-813057647F9C}" destId="{04A8E640-7EB5-4EF2-8C83-19A3E5328324}" srcOrd="1" destOrd="0" presId="urn:microsoft.com/office/officeart/2019/1/layout/PeoplePortraitsList"/>
    <dgm:cxn modelId="{207CB733-8608-4FD4-8942-AEF56B8AD050}" type="presParOf" srcId="{F836F72C-94C1-41ED-BA62-813057647F9C}" destId="{278B038A-7223-4C22-98FA-84D16AB2359F}" srcOrd="2" destOrd="0" presId="urn:microsoft.com/office/officeart/2019/1/layout/PeoplePortraitsList"/>
    <dgm:cxn modelId="{ABBDB8AD-1D60-4A5E-A05E-58E73FB4EE6D}" type="presParOf" srcId="{F836F72C-94C1-41ED-BA62-813057647F9C}" destId="{79C5F495-3DD9-41C8-99AE-150A333447D0}" srcOrd="3" destOrd="0" presId="urn:microsoft.com/office/officeart/2019/1/layout/PeoplePortraitsList"/>
    <dgm:cxn modelId="{4C2F2B28-9C3F-433B-AB15-CE2605DCD325}" type="presParOf" srcId="{F836F72C-94C1-41ED-BA62-813057647F9C}" destId="{0D329E5F-B8D6-4027-B396-6AF7DD7D0537}" srcOrd="4" destOrd="0" presId="urn:microsoft.com/office/officeart/2019/1/layout/PeoplePortraitsList"/>
    <dgm:cxn modelId="{A3CD0915-11F1-4C29-91BA-EF724E1525A8}" type="presParOf" srcId="{F836F72C-94C1-41ED-BA62-813057647F9C}" destId="{5A7600AF-A34B-4D03-B3D6-B3C760AE8E06}" srcOrd="5" destOrd="0" presId="urn:microsoft.com/office/officeart/2019/1/layout/PeoplePortraitsList"/>
    <dgm:cxn modelId="{82E4B52A-F0D2-438B-8CA3-5A6EB2771E78}" type="presParOf" srcId="{F836F72C-94C1-41ED-BA62-813057647F9C}" destId="{F9799C58-A628-4E75-9DAC-6616D2E34649}" srcOrd="6" destOrd="0" presId="urn:microsoft.com/office/officeart/2019/1/layout/PeoplePortraitsList"/>
    <dgm:cxn modelId="{33384DA8-93FE-4D1F-BD1C-F73576A6959A}" type="presParOf" srcId="{BF30E86D-EAFC-44CE-B56C-D7C5EC7742F3}" destId="{A795AA5E-86B7-4973-B8B7-7A8EC432D215}" srcOrd="7" destOrd="0" presId="urn:microsoft.com/office/officeart/2019/1/layout/PeoplePortraitsList"/>
    <dgm:cxn modelId="{AC4D056B-88FC-45F0-A193-ACAFE114E74D}" type="presParOf" srcId="{BF30E86D-EAFC-44CE-B56C-D7C5EC7742F3}" destId="{DC501EDC-4CB6-4839-A4DC-9916D8523DE2}" srcOrd="8" destOrd="0" presId="urn:microsoft.com/office/officeart/2019/1/layout/PeoplePortraitsList"/>
    <dgm:cxn modelId="{6C9791EA-5A66-49E7-9AF3-A1F8FB37F91F}" type="presParOf" srcId="{DC501EDC-4CB6-4839-A4DC-9916D8523DE2}" destId="{0F72F671-0B20-411A-B581-89A623AE84DC}" srcOrd="0" destOrd="0" presId="urn:microsoft.com/office/officeart/2019/1/layout/PeoplePortraitsList"/>
    <dgm:cxn modelId="{6CFDAB7D-4F12-41BE-BAAC-E821119EF66C}" type="presParOf" srcId="{DC501EDC-4CB6-4839-A4DC-9916D8523DE2}" destId="{1E628D2F-6CC1-4DA9-9413-93351E3DAA63}" srcOrd="1" destOrd="0" presId="urn:microsoft.com/office/officeart/2019/1/layout/PeoplePortraitsList"/>
    <dgm:cxn modelId="{DE21EE23-CE7E-4342-BB6A-8C714C95DDC4}" type="presParOf" srcId="{DC501EDC-4CB6-4839-A4DC-9916D8523DE2}" destId="{64F2C2F7-6D4E-464E-9189-62247A15F457}" srcOrd="2" destOrd="0" presId="urn:microsoft.com/office/officeart/2019/1/layout/PeoplePortraitsList"/>
    <dgm:cxn modelId="{50B9A189-56E0-4B8B-BBCF-03BB255D7668}" type="presParOf" srcId="{DC501EDC-4CB6-4839-A4DC-9916D8523DE2}" destId="{58430A48-7B5E-4196-9CF4-65711706DAB0}" srcOrd="3" destOrd="0" presId="urn:microsoft.com/office/officeart/2019/1/layout/PeoplePortraitsList"/>
    <dgm:cxn modelId="{325B27F3-DE84-4977-B18C-F5C81E9D6E0E}" type="presParOf" srcId="{DC501EDC-4CB6-4839-A4DC-9916D8523DE2}" destId="{96A08F35-D733-43A0-A857-9F83D8DB9E11}" srcOrd="4" destOrd="0" presId="urn:microsoft.com/office/officeart/2019/1/layout/PeoplePortraitsList"/>
    <dgm:cxn modelId="{08629729-1639-4ED7-B39C-BF786AC1D2DB}" type="presParOf" srcId="{DC501EDC-4CB6-4839-A4DC-9916D8523DE2}" destId="{E1D58C1B-4A0B-4852-866C-F325199CCC94}" srcOrd="5" destOrd="0" presId="urn:microsoft.com/office/officeart/2019/1/layout/PeoplePortraitsList"/>
    <dgm:cxn modelId="{D2C1ED11-7F29-401C-BEE8-C0BEEDA25FAB}" type="presParOf" srcId="{DC501EDC-4CB6-4839-A4DC-9916D8523DE2}" destId="{148FC02B-2359-4DE5-9B29-E4B2A3972117}" srcOrd="6" destOrd="0" presId="urn:microsoft.com/office/officeart/2019/1/layout/PeoplePortraitsList"/>
    <dgm:cxn modelId="{1A4DD5EB-2FD3-41CC-A954-7C4C2B459AAD}" type="presParOf" srcId="{BF30E86D-EAFC-44CE-B56C-D7C5EC7742F3}" destId="{BB8A947C-0E45-4BDF-89AE-99A64D15DFE3}" srcOrd="9" destOrd="0" presId="urn:microsoft.com/office/officeart/2019/1/layout/PeoplePortraitsList"/>
    <dgm:cxn modelId="{F41A8F5C-2C49-44A3-8BEA-3FF34BC06026}" type="presParOf" srcId="{BF30E86D-EAFC-44CE-B56C-D7C5EC7742F3}" destId="{D5AA5637-FA0E-4E50-BA9E-DAD5B85EE64B}" srcOrd="10" destOrd="0" presId="urn:microsoft.com/office/officeart/2019/1/layout/PeoplePortraitsList"/>
    <dgm:cxn modelId="{0220FE7A-06D1-4E86-BF1C-584864FCB3BC}" type="presParOf" srcId="{D5AA5637-FA0E-4E50-BA9E-DAD5B85EE64B}" destId="{421BA48A-643F-4004-B37B-0F726ABEC5CF}" srcOrd="0" destOrd="0" presId="urn:microsoft.com/office/officeart/2019/1/layout/PeoplePortraitsList"/>
    <dgm:cxn modelId="{17B193F3-43AD-492B-AE2E-8E0E606C250B}" type="presParOf" srcId="{D5AA5637-FA0E-4E50-BA9E-DAD5B85EE64B}" destId="{D519D877-1C0A-41BB-8C01-2033276E5F9B}" srcOrd="1" destOrd="0" presId="urn:microsoft.com/office/officeart/2019/1/layout/PeoplePortraitsList"/>
    <dgm:cxn modelId="{61BB802E-58F9-46C9-9B72-7A6B1C3923E7}" type="presParOf" srcId="{D5AA5637-FA0E-4E50-BA9E-DAD5B85EE64B}" destId="{2B5A34BA-8983-403B-8875-384BF0B1846B}" srcOrd="2" destOrd="0" presId="urn:microsoft.com/office/officeart/2019/1/layout/PeoplePortraitsList"/>
    <dgm:cxn modelId="{070246A8-385E-467B-9EE2-26B84E21158F}" type="presParOf" srcId="{D5AA5637-FA0E-4E50-BA9E-DAD5B85EE64B}" destId="{73B14E0E-C84E-445D-BC03-C652DF88E390}" srcOrd="3" destOrd="0" presId="urn:microsoft.com/office/officeart/2019/1/layout/PeoplePortraitsList"/>
    <dgm:cxn modelId="{3958059E-C1C4-4A95-988E-FACF3742BFD3}" type="presParOf" srcId="{D5AA5637-FA0E-4E50-BA9E-DAD5B85EE64B}" destId="{CE7418C3-31DE-474C-9ECF-93C64F901EA6}" srcOrd="4" destOrd="0" presId="urn:microsoft.com/office/officeart/2019/1/layout/PeoplePortraitsList"/>
    <dgm:cxn modelId="{8F889482-AB77-4D43-A9AC-229B4F11568B}" type="presParOf" srcId="{D5AA5637-FA0E-4E50-BA9E-DAD5B85EE64B}" destId="{370033A0-94BC-4372-96C7-0EAC363F9A1A}" srcOrd="5" destOrd="0" presId="urn:microsoft.com/office/officeart/2019/1/layout/PeoplePortraitsList"/>
    <dgm:cxn modelId="{C611A537-53C3-42E8-95E7-D6B753294BA8}" type="presParOf" srcId="{D5AA5637-FA0E-4E50-BA9E-DAD5B85EE64B}" destId="{5E3DBCF8-B927-4198-9FF3-1CAC7663F95A}" srcOrd="6" destOrd="0" presId="urn:microsoft.com/office/officeart/2019/1/layout/PeoplePortraitsList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073D5B-7ADA-4F8B-AD34-0BE114905A44}">
      <dsp:nvSpPr>
        <dsp:cNvPr id="0" name=""/>
        <dsp:cNvSpPr/>
      </dsp:nvSpPr>
      <dsp:spPr>
        <a:xfrm>
          <a:off x="234387" y="386886"/>
          <a:ext cx="1480045" cy="1845881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FAF16A-4FD0-49F4-8593-32E9A31A4FF7}">
      <dsp:nvSpPr>
        <dsp:cNvPr id="0" name=""/>
        <dsp:cNvSpPr/>
      </dsp:nvSpPr>
      <dsp:spPr>
        <a:xfrm>
          <a:off x="29040" y="2310327"/>
          <a:ext cx="1931129" cy="376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 spc="20">
              <a:latin typeface="+mj-lt"/>
            </a:defRPr>
          </a:pPr>
          <a:r>
            <a:rPr lang="pt-BR" altLang="ja-JP" sz="1050" kern="1200" noProof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EBER TOYOHASHI</a:t>
          </a:r>
          <a:br>
            <a:rPr lang="ja-JP" altLang="en-US" sz="1050" kern="1200" noProof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rPr>
          </a:br>
          <a:r>
            <a:rPr lang="pt-BR" altLang="ja-JP" sz="1050" b="0" kern="1200" noProof="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PRESIDENTE</a:t>
          </a:r>
          <a:endParaRPr lang="ja-JP" altLang="en-US" sz="1050" b="0" kern="1200" noProof="0" dirty="0">
            <a:solidFill>
              <a:schemeClr val="tx1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dsp:txBody>
      <dsp:txXfrm>
        <a:off x="29040" y="2310327"/>
        <a:ext cx="1931129" cy="376517"/>
      </dsp:txXfrm>
    </dsp:sp>
    <dsp:sp modelId="{7D166BBB-55AF-452C-B9A0-94A1EE55FF4F}">
      <dsp:nvSpPr>
        <dsp:cNvPr id="0" name=""/>
        <dsp:cNvSpPr/>
      </dsp:nvSpPr>
      <dsp:spPr>
        <a:xfrm>
          <a:off x="428316" y="2669979"/>
          <a:ext cx="1091120" cy="466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238F18-07B8-41D8-8BD9-9F8514E8F9C4}">
      <dsp:nvSpPr>
        <dsp:cNvPr id="0" name=""/>
        <dsp:cNvSpPr/>
      </dsp:nvSpPr>
      <dsp:spPr>
        <a:xfrm>
          <a:off x="2215288" y="386886"/>
          <a:ext cx="1480045" cy="1845881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6F95BB-E9D9-40E2-AB9F-99D5F69BA82A}">
      <dsp:nvSpPr>
        <dsp:cNvPr id="0" name=""/>
        <dsp:cNvSpPr/>
      </dsp:nvSpPr>
      <dsp:spPr>
        <a:xfrm>
          <a:off x="2150658" y="2310327"/>
          <a:ext cx="1648405" cy="376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 spc="20">
              <a:latin typeface="+mj-lt"/>
            </a:defRPr>
          </a:pPr>
          <a:r>
            <a:rPr lang="pt-BR" altLang="ja-JP" sz="1100" kern="1200" noProof="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ADRIANA SUGINO</a:t>
          </a:r>
          <a:br>
            <a:rPr lang="ja-JP" altLang="en-US" sz="1100" kern="1200" noProof="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</a:br>
          <a:r>
            <a:rPr lang="pt-BR" altLang="ja-JP" sz="1100" b="0" kern="1200" noProof="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SECRETARIA</a:t>
          </a:r>
          <a:endParaRPr lang="ja-JP" altLang="en-US" sz="1100" b="0" kern="1200" noProof="0" dirty="0">
            <a:solidFill>
              <a:schemeClr val="tx1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dsp:txBody>
      <dsp:txXfrm>
        <a:off x="2150658" y="2310327"/>
        <a:ext cx="1648405" cy="376517"/>
      </dsp:txXfrm>
    </dsp:sp>
    <dsp:sp modelId="{1223E777-77CB-4A9A-BF21-12B513842696}">
      <dsp:nvSpPr>
        <dsp:cNvPr id="0" name=""/>
        <dsp:cNvSpPr/>
      </dsp:nvSpPr>
      <dsp:spPr>
        <a:xfrm>
          <a:off x="2409217" y="2669979"/>
          <a:ext cx="1092187" cy="466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8E44D8-60E4-4008-9F09-1A652C62E8A6}">
      <dsp:nvSpPr>
        <dsp:cNvPr id="0" name=""/>
        <dsp:cNvSpPr/>
      </dsp:nvSpPr>
      <dsp:spPr>
        <a:xfrm>
          <a:off x="3970646" y="386886"/>
          <a:ext cx="1480045" cy="1845881"/>
        </a:xfrm>
        <a:prstGeom prst="rect">
          <a:avLst/>
        </a:prstGeom>
        <a:blipFill dpi="0" rotWithShape="1">
          <a:blip xmlns:r="http://schemas.openxmlformats.org/officeDocument/2006/relationships" r:embed="rId3"/>
          <a:srcRect/>
          <a:stretch>
            <a:fillRect l="-20689" t="-50938" r="-113591" b="-144256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5C14B8-8D61-4009-9F8C-194486F530FA}">
      <dsp:nvSpPr>
        <dsp:cNvPr id="0" name=""/>
        <dsp:cNvSpPr/>
      </dsp:nvSpPr>
      <dsp:spPr>
        <a:xfrm>
          <a:off x="4184125" y="2310327"/>
          <a:ext cx="1092187" cy="376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 spc="20">
              <a:latin typeface="+mj-lt"/>
            </a:defRPr>
          </a:pPr>
          <a:r>
            <a:rPr lang="pt-BR" altLang="ja-JP" sz="1100" kern="1200" noProof="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ANGELA AIKAWA</a:t>
          </a:r>
          <a:br>
            <a:rPr lang="ja-JP" altLang="en-US" sz="1100" kern="1200" noProof="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</a:br>
          <a:r>
            <a:rPr lang="pt-BR" altLang="ja-JP" sz="1100" b="0" kern="1200" noProof="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TESOUREIRA</a:t>
          </a:r>
          <a:endParaRPr lang="ja-JP" altLang="en-US" sz="1100" b="0" kern="1200" noProof="0" dirty="0">
            <a:solidFill>
              <a:schemeClr val="tx1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dsp:txBody>
      <dsp:txXfrm>
        <a:off x="4184125" y="2310327"/>
        <a:ext cx="1092187" cy="376517"/>
      </dsp:txXfrm>
    </dsp:sp>
    <dsp:sp modelId="{EE420F84-477D-4635-BEF8-66426E9A259D}">
      <dsp:nvSpPr>
        <dsp:cNvPr id="0" name=""/>
        <dsp:cNvSpPr/>
      </dsp:nvSpPr>
      <dsp:spPr>
        <a:xfrm>
          <a:off x="4318585" y="1992399"/>
          <a:ext cx="1092187" cy="466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A8E640-7EB5-4EF2-8C83-19A3E5328324}">
      <dsp:nvSpPr>
        <dsp:cNvPr id="0" name=""/>
        <dsp:cNvSpPr/>
      </dsp:nvSpPr>
      <dsp:spPr>
        <a:xfrm>
          <a:off x="5667884" y="357885"/>
          <a:ext cx="1480045" cy="1845881"/>
        </a:xfrm>
        <a:prstGeom prst="rect">
          <a:avLst/>
        </a:prstGeom>
        <a:blipFill dpi="0" rotWithShape="1">
          <a:blip xmlns:r="http://schemas.openxmlformats.org/officeDocument/2006/relationships" r:embed="rId4"/>
          <a:srcRect/>
          <a:stretch>
            <a:fillRect l="-44818" t="1667" r="-41650" b="-77579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C5F495-3DD9-41C8-99AE-150A333447D0}">
      <dsp:nvSpPr>
        <dsp:cNvPr id="0" name=""/>
        <dsp:cNvSpPr/>
      </dsp:nvSpPr>
      <dsp:spPr>
        <a:xfrm>
          <a:off x="5855304" y="2310327"/>
          <a:ext cx="1092187" cy="376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 spc="20">
              <a:latin typeface="+mj-lt"/>
            </a:defRPr>
          </a:pPr>
          <a:r>
            <a:rPr lang="pt-BR" altLang="ja-JP" sz="1100" b="1" kern="1200" noProof="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LAURA TAKEDA</a:t>
          </a:r>
          <a:br>
            <a:rPr lang="ja-JP" altLang="en-US" sz="1000" kern="1200" noProof="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</a:br>
          <a:r>
            <a:rPr lang="pt-BR" altLang="ja-JP" sz="1000" b="0" kern="1200" noProof="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PREVIDÊNCIA</a:t>
          </a:r>
          <a:endParaRPr lang="ja-JP" altLang="en-US" sz="1000" b="0" kern="1200" noProof="0" dirty="0">
            <a:solidFill>
              <a:schemeClr val="tx1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dsp:txBody>
      <dsp:txXfrm>
        <a:off x="5855304" y="2310327"/>
        <a:ext cx="1092187" cy="376517"/>
      </dsp:txXfrm>
    </dsp:sp>
    <dsp:sp modelId="{5A7600AF-A34B-4D03-B3D6-B3C760AE8E06}">
      <dsp:nvSpPr>
        <dsp:cNvPr id="0" name=""/>
        <dsp:cNvSpPr/>
      </dsp:nvSpPr>
      <dsp:spPr>
        <a:xfrm>
          <a:off x="5855620" y="2636339"/>
          <a:ext cx="1092187" cy="466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628D2F-6CC1-4DA9-9413-93351E3DAA63}">
      <dsp:nvSpPr>
        <dsp:cNvPr id="0" name=""/>
        <dsp:cNvSpPr/>
      </dsp:nvSpPr>
      <dsp:spPr>
        <a:xfrm>
          <a:off x="7313003" y="357885"/>
          <a:ext cx="1480045" cy="1845881"/>
        </a:xfrm>
        <a:prstGeom prst="rect">
          <a:avLst/>
        </a:prstGeom>
        <a:blipFill dpi="0" rotWithShape="1">
          <a:blip xmlns:r="http://schemas.openxmlformats.org/officeDocument/2006/relationships" r:embed="rId5"/>
          <a:srcRect/>
          <a:stretch>
            <a:fillRect l="-87070" t="-25026" r="-8052" b="-120828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430A48-7B5E-4196-9CF4-65711706DAB0}">
      <dsp:nvSpPr>
        <dsp:cNvPr id="0" name=""/>
        <dsp:cNvSpPr/>
      </dsp:nvSpPr>
      <dsp:spPr>
        <a:xfrm>
          <a:off x="7363434" y="2310327"/>
          <a:ext cx="1418282" cy="376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 spc="20">
              <a:latin typeface="+mj-lt"/>
            </a:defRPr>
          </a:pPr>
          <a:r>
            <a:rPr lang="pt-BR" altLang="ja-JP" sz="1050" b="1" kern="1200" noProof="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VANDER DEVIDE</a:t>
          </a:r>
          <a:br>
            <a:rPr lang="ja-JP" altLang="en-US" sz="1050" kern="1200" noProof="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</a:br>
          <a:r>
            <a:rPr lang="pt-BR" altLang="ja-JP" sz="1050" b="0" kern="1200" noProof="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PSICOTERAPEUTA</a:t>
          </a:r>
          <a:endParaRPr lang="ja-JP" altLang="en-US" sz="1050" b="0" kern="1200" noProof="0" dirty="0">
            <a:solidFill>
              <a:schemeClr val="tx1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dsp:txBody>
      <dsp:txXfrm>
        <a:off x="7363434" y="2310327"/>
        <a:ext cx="1418282" cy="376517"/>
      </dsp:txXfrm>
    </dsp:sp>
    <dsp:sp modelId="{E1D58C1B-4A0B-4852-866C-F325199CCC94}">
      <dsp:nvSpPr>
        <dsp:cNvPr id="0" name=""/>
        <dsp:cNvSpPr/>
      </dsp:nvSpPr>
      <dsp:spPr>
        <a:xfrm>
          <a:off x="7506931" y="2669979"/>
          <a:ext cx="1092187" cy="466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250575-CE91-48F1-92A2-2B204AA8DC22}">
      <dsp:nvSpPr>
        <dsp:cNvPr id="0" name=""/>
        <dsp:cNvSpPr/>
      </dsp:nvSpPr>
      <dsp:spPr>
        <a:xfrm>
          <a:off x="9015576" y="357885"/>
          <a:ext cx="1480045" cy="1845881"/>
        </a:xfrm>
        <a:prstGeom prst="rect">
          <a:avLst/>
        </a:prstGeom>
        <a:blipFill rotWithShape="1">
          <a:blip xmlns:r="http://schemas.openxmlformats.org/officeDocument/2006/relationships" r:embed="rId6"/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5A3A52-70AC-445D-B978-20472AA481FC}">
      <dsp:nvSpPr>
        <dsp:cNvPr id="0" name=""/>
        <dsp:cNvSpPr/>
      </dsp:nvSpPr>
      <dsp:spPr>
        <a:xfrm>
          <a:off x="8993026" y="2310327"/>
          <a:ext cx="1542835" cy="376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 spc="20">
              <a:latin typeface="+mj-lt"/>
            </a:defRPr>
          </a:pPr>
          <a:r>
            <a:rPr lang="pt-BR" altLang="ja-JP" sz="1000" b="1" kern="1200" noProof="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TETSUYOSHI KODAMA</a:t>
          </a:r>
          <a:br>
            <a:rPr lang="ja-JP" altLang="en-US" sz="1000" kern="1200" noProof="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</a:br>
          <a:r>
            <a:rPr lang="pt-BR" altLang="ja-JP" sz="1000" b="0" kern="1200" noProof="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ESPORTES</a:t>
          </a:r>
          <a:r>
            <a:rPr lang="ja-JP" altLang="en-US" sz="1000" b="0" kern="1200" noProof="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​​</a:t>
          </a:r>
        </a:p>
      </dsp:txBody>
      <dsp:txXfrm>
        <a:off x="8993026" y="2310327"/>
        <a:ext cx="1542835" cy="376517"/>
      </dsp:txXfrm>
    </dsp:sp>
    <dsp:sp modelId="{FE72A1CA-D91F-4800-883B-EE3B2A1EFB06}">
      <dsp:nvSpPr>
        <dsp:cNvPr id="0" name=""/>
        <dsp:cNvSpPr/>
      </dsp:nvSpPr>
      <dsp:spPr>
        <a:xfrm>
          <a:off x="9209504" y="2669979"/>
          <a:ext cx="1092187" cy="466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073D5B-7ADA-4F8B-AD34-0BE114905A44}">
      <dsp:nvSpPr>
        <dsp:cNvPr id="0" name=""/>
        <dsp:cNvSpPr/>
      </dsp:nvSpPr>
      <dsp:spPr>
        <a:xfrm>
          <a:off x="72486" y="353485"/>
          <a:ext cx="1578038" cy="1845881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-73951" t="-26801" r="-33312" b="-48845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FAF16A-4FD0-49F4-8593-32E9A31A4FF7}">
      <dsp:nvSpPr>
        <dsp:cNvPr id="0" name=""/>
        <dsp:cNvSpPr/>
      </dsp:nvSpPr>
      <dsp:spPr>
        <a:xfrm>
          <a:off x="212273" y="2310327"/>
          <a:ext cx="1163363" cy="376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 spc="20">
              <a:latin typeface="+mj-lt"/>
            </a:defRPr>
          </a:pPr>
          <a:r>
            <a:rPr lang="pt-BR" altLang="ja-JP" sz="1050" b="1" kern="1200" noProof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FABIANA LIMA</a:t>
          </a:r>
          <a:br>
            <a:rPr lang="ja-JP" altLang="en-US" sz="1050" kern="1200" noProof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rPr>
          </a:br>
          <a:r>
            <a:rPr lang="pt-BR" altLang="ja-JP" sz="1050" b="0" kern="1200" noProof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ASSISTENTE SOCIAL</a:t>
          </a:r>
          <a:endParaRPr lang="ja-JP" altLang="en-US" sz="900" b="0" kern="1200" noProof="0" dirty="0">
            <a:solidFill>
              <a:schemeClr val="bg1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dsp:txBody>
      <dsp:txXfrm>
        <a:off x="212273" y="2310327"/>
        <a:ext cx="1163363" cy="376517"/>
      </dsp:txXfrm>
    </dsp:sp>
    <dsp:sp modelId="{7D166BBB-55AF-452C-B9A0-94A1EE55FF4F}">
      <dsp:nvSpPr>
        <dsp:cNvPr id="0" name=""/>
        <dsp:cNvSpPr/>
      </dsp:nvSpPr>
      <dsp:spPr>
        <a:xfrm>
          <a:off x="212273" y="2669979"/>
          <a:ext cx="1163363" cy="466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238F18-07B8-41D8-8BD9-9F8514E8F9C4}">
      <dsp:nvSpPr>
        <dsp:cNvPr id="0" name=""/>
        <dsp:cNvSpPr/>
      </dsp:nvSpPr>
      <dsp:spPr>
        <a:xfrm>
          <a:off x="1787330" y="386886"/>
          <a:ext cx="1578038" cy="1845881"/>
        </a:xfrm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l="-40814" t="-4803" r="-35928" b="-44977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6F95BB-E9D9-40E2-AB9F-99D5F69BA82A}">
      <dsp:nvSpPr>
        <dsp:cNvPr id="0" name=""/>
        <dsp:cNvSpPr/>
      </dsp:nvSpPr>
      <dsp:spPr>
        <a:xfrm>
          <a:off x="1821724" y="2310327"/>
          <a:ext cx="1509251" cy="376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 spc="20">
              <a:latin typeface="+mj-lt"/>
            </a:defRPr>
          </a:pPr>
          <a:r>
            <a:rPr lang="pt-BR" altLang="ja-JP" sz="1100" b="1" i="0" kern="1200" noProof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SILIANE MAZZETO</a:t>
          </a:r>
          <a:br>
            <a:rPr lang="pt-BR" altLang="ja-JP" sz="1100" b="1" i="0" kern="1200" noProof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rPr>
          </a:br>
          <a:r>
            <a:rPr lang="pt-BR" altLang="ja-JP" sz="1000" b="0" kern="1200" noProof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PREVIDENCIÁRIO</a:t>
          </a:r>
          <a:r>
            <a:rPr lang="ja-JP" altLang="en-US" sz="1000" b="0" kern="1200" noProof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​​</a:t>
          </a:r>
        </a:p>
      </dsp:txBody>
      <dsp:txXfrm>
        <a:off x="1821724" y="2310327"/>
        <a:ext cx="1509251" cy="376517"/>
      </dsp:txXfrm>
    </dsp:sp>
    <dsp:sp modelId="{1223E777-77CB-4A9A-BF21-12B513842696}">
      <dsp:nvSpPr>
        <dsp:cNvPr id="0" name=""/>
        <dsp:cNvSpPr/>
      </dsp:nvSpPr>
      <dsp:spPr>
        <a:xfrm>
          <a:off x="1994099" y="2669979"/>
          <a:ext cx="1164500" cy="466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8E44D8-60E4-4008-9F09-1A652C62E8A6}">
      <dsp:nvSpPr>
        <dsp:cNvPr id="0" name=""/>
        <dsp:cNvSpPr/>
      </dsp:nvSpPr>
      <dsp:spPr>
        <a:xfrm>
          <a:off x="3569156" y="386886"/>
          <a:ext cx="1578038" cy="1845881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5C14B8-8D61-4009-9F8C-194486F530FA}">
      <dsp:nvSpPr>
        <dsp:cNvPr id="0" name=""/>
        <dsp:cNvSpPr/>
      </dsp:nvSpPr>
      <dsp:spPr>
        <a:xfrm>
          <a:off x="3653909" y="2310327"/>
          <a:ext cx="1408533" cy="376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 spc="20">
              <a:latin typeface="+mj-lt"/>
            </a:defRPr>
          </a:pPr>
          <a:r>
            <a:rPr lang="pt-BR" altLang="ja-JP" sz="1200" b="1" kern="1200" noProof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MARCIA ROCHA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 spc="20">
              <a:latin typeface="+mj-lt"/>
            </a:defRPr>
          </a:pPr>
          <a:r>
            <a:rPr lang="pt-BR" altLang="ja-JP" sz="1050" b="0" kern="1200" noProof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ESPORTES</a:t>
          </a:r>
          <a:r>
            <a:rPr lang="ja-JP" altLang="en-US" sz="1050" b="0" kern="1200" noProof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​​</a:t>
          </a:r>
        </a:p>
      </dsp:txBody>
      <dsp:txXfrm>
        <a:off x="3653909" y="2310327"/>
        <a:ext cx="1408533" cy="376517"/>
      </dsp:txXfrm>
    </dsp:sp>
    <dsp:sp modelId="{EE420F84-477D-4635-BEF8-66426E9A259D}">
      <dsp:nvSpPr>
        <dsp:cNvPr id="0" name=""/>
        <dsp:cNvSpPr/>
      </dsp:nvSpPr>
      <dsp:spPr>
        <a:xfrm>
          <a:off x="3940132" y="1992399"/>
          <a:ext cx="1164500" cy="466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A8E640-7EB5-4EF2-8C83-19A3E5328324}">
      <dsp:nvSpPr>
        <dsp:cNvPr id="0" name=""/>
        <dsp:cNvSpPr/>
      </dsp:nvSpPr>
      <dsp:spPr>
        <a:xfrm>
          <a:off x="5350983" y="357885"/>
          <a:ext cx="1578038" cy="1845881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9000" r="-9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C5F495-3DD9-41C8-99AE-150A333447D0}">
      <dsp:nvSpPr>
        <dsp:cNvPr id="0" name=""/>
        <dsp:cNvSpPr/>
      </dsp:nvSpPr>
      <dsp:spPr>
        <a:xfrm>
          <a:off x="5360363" y="2310327"/>
          <a:ext cx="1559278" cy="376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 spc="20">
              <a:latin typeface="+mj-lt"/>
            </a:defRPr>
          </a:pPr>
          <a:r>
            <a:rPr lang="pt-BR" altLang="ja-JP" sz="1200" b="1" kern="1200" noProof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ETSUO ISHIKAWA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 spc="20">
              <a:latin typeface="+mj-lt"/>
            </a:defRPr>
          </a:pPr>
          <a:r>
            <a:rPr lang="pt-BR" altLang="ja-JP" sz="1050" b="0" kern="1200" noProof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DPTO JURÌDICO</a:t>
          </a:r>
          <a:br>
            <a:rPr lang="pt-BR" altLang="ja-JP" sz="1050" b="0" kern="1200" noProof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rPr>
          </a:br>
          <a:r>
            <a:rPr lang="pt-BR" altLang="ja-JP" sz="1050" b="0" kern="1200" noProof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ADVOGADO</a:t>
          </a:r>
          <a:r>
            <a:rPr lang="ja-JP" altLang="en-US" sz="1050" b="0" kern="1200" noProof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​</a:t>
          </a:r>
        </a:p>
      </dsp:txBody>
      <dsp:txXfrm>
        <a:off x="5360363" y="2310327"/>
        <a:ext cx="1559278" cy="376517"/>
      </dsp:txXfrm>
    </dsp:sp>
    <dsp:sp modelId="{5A7600AF-A34B-4D03-B3D6-B3C760AE8E06}">
      <dsp:nvSpPr>
        <dsp:cNvPr id="0" name=""/>
        <dsp:cNvSpPr/>
      </dsp:nvSpPr>
      <dsp:spPr>
        <a:xfrm>
          <a:off x="5578934" y="2636339"/>
          <a:ext cx="1164500" cy="466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628D2F-6CC1-4DA9-9413-93351E3DAA63}">
      <dsp:nvSpPr>
        <dsp:cNvPr id="0" name=""/>
        <dsp:cNvSpPr/>
      </dsp:nvSpPr>
      <dsp:spPr>
        <a:xfrm>
          <a:off x="7185246" y="357885"/>
          <a:ext cx="1578038" cy="1845881"/>
        </a:xfrm>
        <a:prstGeom prst="rect">
          <a:avLst/>
        </a:prstGeom>
        <a:blipFill dpi="0" rotWithShape="1">
          <a:blip xmlns:r="http://schemas.openxmlformats.org/officeDocument/2006/relationships" r:embed="rId5"/>
          <a:srcRect/>
          <a:stretch>
            <a:fillRect l="-4743" t="-2647" r="-73740" b="-4861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430A48-7B5E-4196-9CF4-65711706DAB0}">
      <dsp:nvSpPr>
        <dsp:cNvPr id="0" name=""/>
        <dsp:cNvSpPr/>
      </dsp:nvSpPr>
      <dsp:spPr>
        <a:xfrm>
          <a:off x="7141915" y="2310327"/>
          <a:ext cx="1615721" cy="376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 spc="20">
              <a:latin typeface="+mj-lt"/>
            </a:defRPr>
          </a:pPr>
          <a:r>
            <a:rPr lang="pt-BR" altLang="ja-JP" sz="1100" b="1" kern="1200" noProof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FUMIO HAMASATO </a:t>
          </a:r>
          <a:br>
            <a:rPr lang="ja-JP" altLang="en-US" sz="1100" kern="1200" noProof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rPr>
          </a:br>
          <a:r>
            <a:rPr lang="pt-BR" altLang="ja-JP" sz="1100" b="0" kern="1200" noProof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JORNALISTA MÍDIA</a:t>
          </a:r>
          <a:endParaRPr lang="ja-JP" altLang="en-US" sz="1100" b="0" kern="1200" noProof="0" dirty="0">
            <a:solidFill>
              <a:schemeClr val="bg1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dsp:txBody>
      <dsp:txXfrm>
        <a:off x="7141915" y="2310327"/>
        <a:ext cx="1615721" cy="376517"/>
      </dsp:txXfrm>
    </dsp:sp>
    <dsp:sp modelId="{E1D58C1B-4A0B-4852-866C-F325199CCC94}">
      <dsp:nvSpPr>
        <dsp:cNvPr id="0" name=""/>
        <dsp:cNvSpPr/>
      </dsp:nvSpPr>
      <dsp:spPr>
        <a:xfrm>
          <a:off x="7358419" y="2669979"/>
          <a:ext cx="1164500" cy="466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19D877-1C0A-41BB-8C01-2033276E5F9B}">
      <dsp:nvSpPr>
        <dsp:cNvPr id="0" name=""/>
        <dsp:cNvSpPr/>
      </dsp:nvSpPr>
      <dsp:spPr>
        <a:xfrm>
          <a:off x="8957823" y="353485"/>
          <a:ext cx="1578038" cy="1845881"/>
        </a:xfrm>
        <a:prstGeom prst="rect">
          <a:avLst/>
        </a:prstGeom>
        <a:blipFill dpi="0" rotWithShape="1">
          <a:blip xmlns:r="http://schemas.openxmlformats.org/officeDocument/2006/relationships" r:embed="rId6"/>
          <a:srcRect/>
          <a:stretch>
            <a:fillRect l="-80713" t="-26000" r="-9189" b="-34934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B14E0E-C84E-445D-BC03-C652DF88E390}">
      <dsp:nvSpPr>
        <dsp:cNvPr id="0" name=""/>
        <dsp:cNvSpPr/>
      </dsp:nvSpPr>
      <dsp:spPr>
        <a:xfrm>
          <a:off x="9159087" y="2310327"/>
          <a:ext cx="1164500" cy="376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 spc="20">
              <a:latin typeface="+mj-lt"/>
            </a:defRPr>
          </a:pPr>
          <a:r>
            <a:rPr lang="pt-BR" altLang="ja-JP" sz="1050" b="1" kern="1200" noProof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MIYUKI CHINEN</a:t>
          </a:r>
          <a:br>
            <a:rPr lang="pt-BR" altLang="ja-JP" sz="1050" b="1" kern="1200" noProof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rPr>
          </a:br>
          <a:r>
            <a:rPr lang="pt-BR" altLang="ja-JP" sz="1050" b="1" kern="1200" noProof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EDUCAÇÃO</a:t>
          </a:r>
          <a:endParaRPr lang="ja-JP" altLang="en-US" sz="1050" b="0" kern="1200" noProof="0" dirty="0">
            <a:solidFill>
              <a:schemeClr val="bg1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dsp:txBody>
      <dsp:txXfrm>
        <a:off x="9159087" y="2310327"/>
        <a:ext cx="1164500" cy="376517"/>
      </dsp:txXfrm>
    </dsp:sp>
    <dsp:sp modelId="{370033A0-94BC-4372-96C7-0EAC363F9A1A}">
      <dsp:nvSpPr>
        <dsp:cNvPr id="0" name=""/>
        <dsp:cNvSpPr/>
      </dsp:nvSpPr>
      <dsp:spPr>
        <a:xfrm>
          <a:off x="9159087" y="2669979"/>
          <a:ext cx="1164500" cy="466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9/1/layout/PeoplePortraitsList">
  <dgm:title val="人物肖像リスト"/>
  <dgm:desc val="人物肖像リスト"/>
  <dgm:catLst>
    <dgm:cat type="list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/>
      <dgm:constr type="w" for="ch" forName="compNode" refType="h" refFor="ch" refForName="compNode" fact="0.55"/>
      <dgm:constr type="w" for="ch" forName="sibTrans" refType="w" refFor="ch" refForName="compNode" fact="0.175"/>
      <dgm:constr type="primFontSz" for="des" forName="nameTx" val="18"/>
      <dgm:constr type="primFontSz" for="des" forName="desTx" refType="primFontSz" refFor="des" refForName="nameTx" op="lte" fact="0.75"/>
      <dgm:constr type="h" for="des" forName="topSpace" op="equ"/>
      <dgm:constr type="h" for="des" forName="compNode" op="equ"/>
      <dgm:constr type="h" for="des" forName="photoElip" op="equ"/>
      <dgm:constr type="w" for="des" forName="photoElip" op="equ"/>
      <dgm:constr type="l" for="des" forName="photoElip" op="equ"/>
      <dgm:constr type="h" for="des" forName="iconSpace" op="equ"/>
      <dgm:constr type="h" for="des" forName="nameTx" op="equ"/>
      <dgm:constr type="h" for="des" forName="txSpace" op="equ"/>
      <dgm:constr type="h" for="des" forName="desTx" op="equ"/>
      <dgm:constr type="h" for="des" forName="bottSpace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topSpace" refType="w"/>
          <dgm:constr type="h" for="ch" forName="topSpace" refType="h" fact="0.187"/>
          <dgm:constr type="l" for="ch" forName="topSpace"/>
          <dgm:constr type="w" for="ch" forName="photoElip" refType="h" refFor="ch" refForName="photoElip"/>
          <dgm:constr type="h" for="ch" forName="photoElip" val="46.775"/>
          <dgm:constr type="t" for="ch" forName="photoElip" refType="b" refFor="ch" refForName="topSpace"/>
          <dgm:constr type="ctrX" for="ch" forName="photoElip" refType="w" fact="0.5"/>
          <dgm:constr type="w" for="ch" forName="iconSpace" refType="w"/>
          <dgm:constr type="h" for="ch" forName="iconSpace" refType="h" fact="0.075"/>
          <dgm:constr type="l" for="ch" forName="iconSpace"/>
          <dgm:constr type="t" for="ch" forName="iconSpace" refType="b" refFor="ch" refForName="photoElip"/>
          <dgm:constr type="w" for="ch" forName="nameTx" refType="w"/>
          <dgm:constr type="h" for="ch" forName="nameTx" refType="h" fact="0.112"/>
          <dgm:constr type="l" for="ch" forName="nameTx"/>
          <dgm:constr type="t" for="ch" forName="nameTx" refType="b" refFor="ch" refForName="iconSpace"/>
          <dgm:constr type="h" for="ch" forName="txSpace" refType="h" fact="0.015"/>
          <dgm:constr type="w" for="ch" forName="txSpace" refType="w"/>
          <dgm:constr type="l" for="ch" forName="txSpace"/>
          <dgm:constr type="t" for="ch" forName="txSpace" refType="b" refFor="ch" refForName="nameTx"/>
          <dgm:constr type="w" for="ch" forName="desTx" refType="w"/>
          <dgm:constr type="l" for="ch" forName="desTx"/>
          <dgm:constr type="h" for="ch" forName="desTx" refType="h" fact="0.13875"/>
          <dgm:constr type="t" for="ch" forName="desTx" refType="b" refFor="ch" refForName="txSpace"/>
          <dgm:constr type="w" for="ch" forName="bottSpace" refType="w"/>
          <dgm:constr type="h" for="ch" forName="bottSpace" refType="h" fact="0.067"/>
          <dgm:constr type="l" for="ch" forName="bottSpace"/>
          <dgm:constr type="t" for="ch" forName="bottSpace" refType="b" refFor="ch" refForName="desTx"/>
        </dgm:constrLst>
        <dgm:ruleLst>
          <dgm:rule type="h" val="INF" fact="NaN" max="NaN"/>
        </dgm:ruleLst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hotoElip" styleLbl="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nameTx" styleLbl="revTx">
          <dgm:varLst>
            <dgm:chMax val="0"/>
            <dgm:chPref val="0"/>
          </dgm:varLst>
          <dgm:alg type="tx">
            <dgm:param type="txAnchorVert" val="t"/>
            <dgm:param type="txAnchorHorzCh" val="ct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HorzCh" val="ctr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13"/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13" fact="NaN" max="NaN"/>
            <dgm:rule type="h" val="INF" fact="NaN" max="NaN"/>
          </dgm:ruleLst>
        </dgm:layoutNode>
        <dgm:layoutNode name="bott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 algn="ctr">
          <a:lnSpc>
            <a:spcPct val="100000"/>
          </a:lnSpc>
          <a:defRPr b="1" spc="20">
            <a:latin typeface="+mj-lt"/>
          </a:defRPr>
        </a:lvl1pPr>
        <a:lvl2pPr algn="ctr">
          <a:lnSpc>
            <a:spcPct val="100000"/>
          </a:lnSpc>
          <a:defRPr>
            <a:latin typeface="+mj-lt"/>
          </a:defRPr>
        </a:lvl2pPr>
        <a:lvl3pPr algn="ctr">
          <a:buNone/>
          <a:defRPr i="1">
            <a:latin typeface="+mj-lt"/>
          </a:defRPr>
        </a:lvl3pPr>
        <a:lvl4pPr algn="ctr">
          <a:buNone/>
          <a:defRPr i="1">
            <a:latin typeface="+mj-lt"/>
          </a:defRPr>
        </a:lvl4pPr>
        <a:lvl5pPr algn="ctr">
          <a:buNone/>
          <a:defRPr i="1">
            <a:latin typeface="+mj-lt"/>
          </a:defRPr>
        </a:lvl5pPr>
        <a:lvl6pPr algn="ctr">
          <a:buNone/>
          <a:defRPr i="1">
            <a:latin typeface="+mj-lt"/>
          </a:defRPr>
        </a:lvl6pPr>
        <a:lvl7pPr algn="ctr">
          <a:buNone/>
          <a:defRPr i="1">
            <a:latin typeface="+mj-lt"/>
          </a:defRPr>
        </a:lvl7pPr>
        <a:lvl8pPr algn="ctr">
          <a:buNone/>
          <a:defRPr i="1">
            <a:latin typeface="+mj-lt"/>
          </a:defRPr>
        </a:lvl8pPr>
        <a:lvl9pPr algn="ctr">
          <a:buNone/>
          <a:defRPr i="1">
            <a:latin typeface="+mj-lt"/>
          </a:defRPr>
        </a:lvl9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9/1/layout/PeoplePortraitsList">
  <dgm:title val="人物肖像リスト"/>
  <dgm:desc val="人物肖像リスト"/>
  <dgm:catLst>
    <dgm:cat type="list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/>
      <dgm:constr type="w" for="ch" forName="compNode" refType="h" refFor="ch" refForName="compNode" fact="0.55"/>
      <dgm:constr type="w" for="ch" forName="sibTrans" refType="w" refFor="ch" refForName="compNode" fact="0.175"/>
      <dgm:constr type="primFontSz" for="des" forName="nameTx" val="18"/>
      <dgm:constr type="primFontSz" for="des" forName="desTx" refType="primFontSz" refFor="des" refForName="nameTx" op="lte" fact="0.75"/>
      <dgm:constr type="h" for="des" forName="topSpace" op="equ"/>
      <dgm:constr type="h" for="des" forName="compNode" op="equ"/>
      <dgm:constr type="h" for="des" forName="photoElip" op="equ"/>
      <dgm:constr type="w" for="des" forName="photoElip" op="equ"/>
      <dgm:constr type="l" for="des" forName="photoElip" op="equ"/>
      <dgm:constr type="h" for="des" forName="iconSpace" op="equ"/>
      <dgm:constr type="h" for="des" forName="nameTx" op="equ"/>
      <dgm:constr type="h" for="des" forName="txSpace" op="equ"/>
      <dgm:constr type="h" for="des" forName="desTx" op="equ"/>
      <dgm:constr type="h" for="des" forName="bottSpace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topSpace" refType="w"/>
          <dgm:constr type="h" for="ch" forName="topSpace" refType="h" fact="0.187"/>
          <dgm:constr type="l" for="ch" forName="topSpace"/>
          <dgm:constr type="w" for="ch" forName="photoElip" refType="h" refFor="ch" refForName="photoElip"/>
          <dgm:constr type="h" for="ch" forName="photoElip" val="46.775"/>
          <dgm:constr type="t" for="ch" forName="photoElip" refType="b" refFor="ch" refForName="topSpace"/>
          <dgm:constr type="ctrX" for="ch" forName="photoElip" refType="w" fact="0.5"/>
          <dgm:constr type="w" for="ch" forName="iconSpace" refType="w"/>
          <dgm:constr type="h" for="ch" forName="iconSpace" refType="h" fact="0.075"/>
          <dgm:constr type="l" for="ch" forName="iconSpace"/>
          <dgm:constr type="t" for="ch" forName="iconSpace" refType="b" refFor="ch" refForName="photoElip"/>
          <dgm:constr type="w" for="ch" forName="nameTx" refType="w"/>
          <dgm:constr type="h" for="ch" forName="nameTx" refType="h" fact="0.112"/>
          <dgm:constr type="l" for="ch" forName="nameTx"/>
          <dgm:constr type="t" for="ch" forName="nameTx" refType="b" refFor="ch" refForName="iconSpace"/>
          <dgm:constr type="h" for="ch" forName="txSpace" refType="h" fact="0.015"/>
          <dgm:constr type="w" for="ch" forName="txSpace" refType="w"/>
          <dgm:constr type="l" for="ch" forName="txSpace"/>
          <dgm:constr type="t" for="ch" forName="txSpace" refType="b" refFor="ch" refForName="nameTx"/>
          <dgm:constr type="w" for="ch" forName="desTx" refType="w"/>
          <dgm:constr type="l" for="ch" forName="desTx"/>
          <dgm:constr type="h" for="ch" forName="desTx" refType="h" fact="0.13875"/>
          <dgm:constr type="t" for="ch" forName="desTx" refType="b" refFor="ch" refForName="txSpace"/>
          <dgm:constr type="w" for="ch" forName="bottSpace" refType="w"/>
          <dgm:constr type="h" for="ch" forName="bottSpace" refType="h" fact="0.067"/>
          <dgm:constr type="l" for="ch" forName="bottSpace"/>
          <dgm:constr type="t" for="ch" forName="bottSpace" refType="b" refFor="ch" refForName="desTx"/>
        </dgm:constrLst>
        <dgm:ruleLst>
          <dgm:rule type="h" val="INF" fact="NaN" max="NaN"/>
        </dgm:ruleLst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hotoElip" styleLbl="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nameTx" styleLbl="revTx">
          <dgm:varLst>
            <dgm:chMax val="0"/>
            <dgm:chPref val="0"/>
          </dgm:varLst>
          <dgm:alg type="tx">
            <dgm:param type="txAnchorVert" val="t"/>
            <dgm:param type="txAnchorHorzCh" val="ct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HorzCh" val="ctr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13"/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13" fact="NaN" max="NaN"/>
            <dgm:rule type="h" val="INF" fact="NaN" max="NaN"/>
          </dgm:ruleLst>
        </dgm:layoutNode>
        <dgm:layoutNode name="bott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 algn="ctr">
          <a:lnSpc>
            <a:spcPct val="100000"/>
          </a:lnSpc>
          <a:defRPr b="1" spc="20">
            <a:latin typeface="+mj-lt"/>
          </a:defRPr>
        </a:lvl1pPr>
        <a:lvl2pPr algn="ctr">
          <a:lnSpc>
            <a:spcPct val="100000"/>
          </a:lnSpc>
          <a:defRPr>
            <a:latin typeface="+mj-lt"/>
          </a:defRPr>
        </a:lvl2pPr>
        <a:lvl3pPr algn="ctr">
          <a:buNone/>
          <a:defRPr i="1">
            <a:latin typeface="+mj-lt"/>
          </a:defRPr>
        </a:lvl3pPr>
        <a:lvl4pPr algn="ctr">
          <a:buNone/>
          <a:defRPr i="1">
            <a:latin typeface="+mj-lt"/>
          </a:defRPr>
        </a:lvl4pPr>
        <a:lvl5pPr algn="ctr">
          <a:buNone/>
          <a:defRPr i="1">
            <a:latin typeface="+mj-lt"/>
          </a:defRPr>
        </a:lvl5pPr>
        <a:lvl6pPr algn="ctr">
          <a:buNone/>
          <a:defRPr i="1">
            <a:latin typeface="+mj-lt"/>
          </a:defRPr>
        </a:lvl6pPr>
        <a:lvl7pPr algn="ctr">
          <a:buNone/>
          <a:defRPr i="1">
            <a:latin typeface="+mj-lt"/>
          </a:defRPr>
        </a:lvl7pPr>
        <a:lvl8pPr algn="ctr">
          <a:buNone/>
          <a:defRPr i="1">
            <a:latin typeface="+mj-lt"/>
          </a:defRPr>
        </a:lvl8pPr>
        <a:lvl9pPr algn="ctr">
          <a:buNone/>
          <a:defRPr i="1">
            <a:latin typeface="+mj-lt"/>
          </a:defRPr>
        </a:lvl9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6F2C8AC0-B47F-466C-BBFD-6202B9EF4F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B24D7D9-1A0D-4656-BF87-A76019594E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1EDCBF-9CEA-49E2-86B9-C13D9AFBC166}" type="datetime1">
              <a:rPr kumimoji="1" lang="ja-JP" altLang="en-US" smtClean="0">
                <a:latin typeface="Meiryo UI" panose="020B0604030504040204" pitchFamily="50" charset="-128"/>
                <a:ea typeface="Meiryo UI" panose="020B0604030504040204" pitchFamily="50" charset="-128"/>
              </a:rPr>
              <a:t>2025/5/27</a:t>
            </a:fld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85E481B-5E07-4D6B-900E-4BCC4AC3D94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3398C0E-2298-498D-81CD-13DEC335097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8D989-987D-445D-A512-E94E0FFD13A3}" type="slidenum">
              <a:rPr kumimoji="1"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t>‹#›</a:t>
            </a:fld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063219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81D39365-13F6-446B-A45D-8AC2D6EAA6DB}" type="datetime1">
              <a:rPr lang="ja-JP" altLang="en-US" smtClean="0"/>
              <a:t>2025/5/27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ja-JP" altLang="en-US" noProof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ja-JP" altLang="en-US" noProof="0"/>
              <a:t>クリックしてマスター テキストのスタイルを編集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2E2E0407-935A-438B-AF66-28803EDE65A9}" type="slidenum">
              <a:rPr lang="en-US" altLang="ja-JP" smtClean="0"/>
              <a:pPr/>
              <a:t>‹#›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7952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2E0407-935A-438B-AF66-28803EDE65A9}" type="slidenum">
              <a:rPr lang="en-US" altLang="ja-JP" smtClean="0"/>
              <a:pPr/>
              <a:t>1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4466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18E17-E86B-4918-AC6E-373CA9D866B1}" type="slidenum">
              <a:rPr kumimoji="0" lang="en-US" altLang="ja-JP" sz="1200" b="0" i="0" u="none" strike="noStrike" kern="1200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ja-JP" altLang="en-US" sz="1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450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18E17-E86B-4918-AC6E-373CA9D866B1}" type="slidenum">
              <a:rPr kumimoji="0" lang="en-US" altLang="ja-JP" sz="1200" b="0" i="0" u="none" strike="noStrike" kern="1200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ja-JP" altLang="en-US" sz="1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628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2E0407-935A-438B-AF66-28803EDE65A9}" type="slidenum">
              <a:rPr lang="en-US" altLang="ja-JP" smtClean="0"/>
              <a:pPr/>
              <a:t>4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3666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2E0407-935A-438B-AF66-28803EDE65A9}" type="slidenum">
              <a:rPr lang="en-US" altLang="ja-JP" smtClean="0"/>
              <a:pPr/>
              <a:t>5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3435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3AC3AA-9C47-4E0B-BAC0-E8DEA4AD5A4E}" type="slidenum">
              <a:rPr kumimoji="0" lang="en-US" altLang="ja-JP" sz="1200" b="0" i="0" u="none" strike="noStrike" kern="1200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ja-JP" altLang="en-US" sz="1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437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2E0407-935A-438B-AF66-28803EDE65A9}" type="slidenum">
              <a:rPr lang="en-US" altLang="ja-JP" smtClean="0"/>
              <a:pPr/>
              <a:t>7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54168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2E0407-935A-438B-AF66-28803EDE65A9}" type="slidenum">
              <a:rPr lang="en-US" altLang="ja-JP" smtClean="0"/>
              <a:pPr/>
              <a:t>8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8805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2E0407-935A-438B-AF66-28803EDE65A9}" type="slidenum">
              <a:rPr lang="en-US" altLang="ja-JP" smtClean="0"/>
              <a:pPr/>
              <a:t>9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3624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タイトル">
    <p:bg>
      <p:bgPr>
        <a:solidFill>
          <a:schemeClr val="bg2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画像 8">
            <a:extLst>
              <a:ext uri="{FF2B5EF4-FFF2-40B4-BE49-F238E27FC236}">
                <a16:creationId xmlns:a16="http://schemas.microsoft.com/office/drawing/2014/main" id="{7F47124D-D927-400B-B59C-CEDBD507B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43976" y="-43974"/>
            <a:ext cx="1447800" cy="1535750"/>
          </a:xfrm>
          <a:prstGeom prst="rect">
            <a:avLst/>
          </a:prstGeom>
        </p:spPr>
      </p:pic>
      <p:sp>
        <p:nvSpPr>
          <p:cNvPr id="10" name="タイトル 1">
            <a:extLst>
              <a:ext uri="{FF2B5EF4-FFF2-40B4-BE49-F238E27FC236}">
                <a16:creationId xmlns:a16="http://schemas.microsoft.com/office/drawing/2014/main" id="{D6ADF6CE-9ECB-46C3-934F-B81BC2BE04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3876" y="304801"/>
            <a:ext cx="9601200" cy="1534297"/>
          </a:xfrm>
        </p:spPr>
        <p:txBody>
          <a:bodyPr rtlCol="0" anchor="b">
            <a:normAutofit/>
          </a:bodyPr>
          <a:lstStyle>
            <a:lvl1pPr algn="ctr">
              <a:defRPr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>
              <a:lnSpc>
                <a:spcPct val="100000"/>
              </a:lnSpc>
            </a:pPr>
            <a:r>
              <a:rPr lang="ja-JP" altLang="en-US" sz="4400" spc="120" noProof="0">
                <a:solidFill>
                  <a:schemeClr val="tx2"/>
                </a:solidFill>
                <a:cs typeface="Posterama" panose="020B0504020200020000" pitchFamily="34" charset="0"/>
              </a:rPr>
              <a:t>マスター タイトルの書式設定</a:t>
            </a:r>
          </a:p>
        </p:txBody>
      </p:sp>
      <p:sp>
        <p:nvSpPr>
          <p:cNvPr id="19" name="図プレースホルダー 18">
            <a:extLst>
              <a:ext uri="{FF2B5EF4-FFF2-40B4-BE49-F238E27FC236}">
                <a16:creationId xmlns:a16="http://schemas.microsoft.com/office/drawing/2014/main" id="{62DF7C0A-1B3B-401D-A625-E7F87B1DFE0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840" y="3013206"/>
            <a:ext cx="11084189" cy="3854030"/>
          </a:xfrm>
          <a:custGeom>
            <a:avLst/>
            <a:gdLst>
              <a:gd name="connsiteX0" fmla="*/ 5542094 w 11084189"/>
              <a:gd name="connsiteY0" fmla="*/ 0 h 3854030"/>
              <a:gd name="connsiteX1" fmla="*/ 11061525 w 11084189"/>
              <a:gd name="connsiteY1" fmla="*/ 3748287 h 3854030"/>
              <a:gd name="connsiteX2" fmla="*/ 11084189 w 11084189"/>
              <a:gd name="connsiteY2" fmla="*/ 3854030 h 3854030"/>
              <a:gd name="connsiteX3" fmla="*/ 0 w 11084189"/>
              <a:gd name="connsiteY3" fmla="*/ 3854030 h 3854030"/>
              <a:gd name="connsiteX4" fmla="*/ 22663 w 11084189"/>
              <a:gd name="connsiteY4" fmla="*/ 3748287 h 3854030"/>
              <a:gd name="connsiteX5" fmla="*/ 5542094 w 11084189"/>
              <a:gd name="connsiteY5" fmla="*/ 0 h 385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84189" h="3854030">
                <a:moveTo>
                  <a:pt x="5542094" y="0"/>
                </a:moveTo>
                <a:cubicBezTo>
                  <a:pt x="8264668" y="0"/>
                  <a:pt x="10536186" y="1609144"/>
                  <a:pt x="11061525" y="3748287"/>
                </a:cubicBezTo>
                <a:lnTo>
                  <a:pt x="11084189" y="3854030"/>
                </a:lnTo>
                <a:lnTo>
                  <a:pt x="0" y="3854030"/>
                </a:lnTo>
                <a:lnTo>
                  <a:pt x="22663" y="3748287"/>
                </a:lnTo>
                <a:cubicBezTo>
                  <a:pt x="548002" y="1609144"/>
                  <a:pt x="2819520" y="0"/>
                  <a:pt x="5542094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クリックして写真を追加</a:t>
            </a:r>
          </a:p>
        </p:txBody>
      </p:sp>
      <p:sp>
        <p:nvSpPr>
          <p:cNvPr id="11" name="サブタイトル 2">
            <a:extLst>
              <a:ext uri="{FF2B5EF4-FFF2-40B4-BE49-F238E27FC236}">
                <a16:creationId xmlns:a16="http://schemas.microsoft.com/office/drawing/2014/main" id="{ADA6D2C5-E6A9-4A27-AE58-9CEDCFCB4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2976" y="1905001"/>
            <a:ext cx="8763001" cy="962442"/>
          </a:xfrm>
        </p:spPr>
        <p:txBody>
          <a:bodyPr rtlCol="0" anchor="t"/>
          <a:lstStyle>
            <a:lvl1pPr marL="0" indent="0" algn="ctr">
              <a:buNone/>
              <a:defRPr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>
              <a:lnSpc>
                <a:spcPct val="110000"/>
              </a:lnSpc>
            </a:pPr>
            <a:r>
              <a:rPr lang="ja-JP" altLang="en-US" sz="2200" noProof="0">
                <a:solidFill>
                  <a:schemeClr val="tx2"/>
                </a:solidFill>
                <a:cs typeface="Segoe UI Semilight" panose="020B0402040204020203" pitchFamily="34" charset="0"/>
              </a:rPr>
              <a:t>マスター サブタイトルの書式設定</a:t>
            </a:r>
          </a:p>
        </p:txBody>
      </p:sp>
      <p:pic>
        <p:nvPicPr>
          <p:cNvPr id="12" name="画像 11">
            <a:extLst>
              <a:ext uri="{FF2B5EF4-FFF2-40B4-BE49-F238E27FC236}">
                <a16:creationId xmlns:a16="http://schemas.microsoft.com/office/drawing/2014/main" id="{7B147A7F-B058-475D-BA3A-E1807E37B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0400" y="3144779"/>
            <a:ext cx="1371600" cy="2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19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コンテンツ 3 列">
    <p:bg>
      <p:bgPr>
        <a:solidFill>
          <a:schemeClr val="bg2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画像 8">
            <a:extLst>
              <a:ext uri="{FF2B5EF4-FFF2-40B4-BE49-F238E27FC236}">
                <a16:creationId xmlns:a16="http://schemas.microsoft.com/office/drawing/2014/main" id="{25EDB5FC-CA7C-4369-A121-67C4C93AB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4200" y="0"/>
            <a:ext cx="1447800" cy="1535750"/>
          </a:xfrm>
          <a:prstGeom prst="rect">
            <a:avLst/>
          </a:prstGeom>
        </p:spPr>
      </p:pic>
      <p:sp>
        <p:nvSpPr>
          <p:cNvPr id="10" name="タイトル 1">
            <a:extLst>
              <a:ext uri="{FF2B5EF4-FFF2-40B4-BE49-F238E27FC236}">
                <a16:creationId xmlns:a16="http://schemas.microsoft.com/office/drawing/2014/main" id="{79814F19-D3DA-42AB-AAD4-22D54FE37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59814"/>
            <a:ext cx="10348146" cy="753172"/>
          </a:xfrm>
        </p:spPr>
        <p:txBody>
          <a:bodyPr rtlCol="0" anchor="t">
            <a:normAutofit/>
          </a:bodyPr>
          <a:lstStyle>
            <a:lvl1pPr>
              <a:defRPr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>
              <a:lnSpc>
                <a:spcPct val="100000"/>
              </a:lnSpc>
            </a:pPr>
            <a:r>
              <a:rPr lang="ja-JP" altLang="en-US" spc="120" noProof="0">
                <a:solidFill>
                  <a:schemeClr val="tx2"/>
                </a:solidFill>
                <a:cs typeface="Posterama" panose="020B0504020200020000" pitchFamily="34" charset="0"/>
              </a:rPr>
              <a:t>マスター タイトルの書式設定</a:t>
            </a:r>
          </a:p>
        </p:txBody>
      </p:sp>
      <p:pic>
        <p:nvPicPr>
          <p:cNvPr id="11" name="画像 10">
            <a:extLst>
              <a:ext uri="{FF2B5EF4-FFF2-40B4-BE49-F238E27FC236}">
                <a16:creationId xmlns:a16="http://schemas.microsoft.com/office/drawing/2014/main" id="{14126634-B312-428E-8F30-17C189040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-1" y="2719661"/>
            <a:ext cx="830249" cy="2548349"/>
          </a:xfrm>
          <a:prstGeom prst="rect">
            <a:avLst/>
          </a:prstGeom>
        </p:spPr>
      </p:pic>
      <p:sp>
        <p:nvSpPr>
          <p:cNvPr id="12" name="日付プレースホルダー 5">
            <a:extLst>
              <a:ext uri="{FF2B5EF4-FFF2-40B4-BE49-F238E27FC236}">
                <a16:creationId xmlns:a16="http://schemas.microsoft.com/office/drawing/2014/main" id="{1AC832B9-3155-477F-89D0-A170836416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24600"/>
            <a:ext cx="2743200" cy="365125"/>
          </a:xfrm>
        </p:spPr>
        <p:txBody>
          <a:bodyPr rtlCol="0"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r>
              <a:rPr lang="en-US" altLang="ja-JP" noProof="0"/>
              <a:t>20XX</a:t>
            </a:r>
            <a:endParaRPr lang="ja-JP" altLang="en-US" noProof="0"/>
          </a:p>
        </p:txBody>
      </p:sp>
      <p:sp>
        <p:nvSpPr>
          <p:cNvPr id="13" name="フッター プレースホルダー 6">
            <a:extLst>
              <a:ext uri="{FF2B5EF4-FFF2-40B4-BE49-F238E27FC236}">
                <a16:creationId xmlns:a16="http://schemas.microsoft.com/office/drawing/2014/main" id="{7801D982-FEE5-4484-AD95-86DEE2E5D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4600"/>
            <a:ext cx="4114800" cy="365125"/>
          </a:xfrm>
        </p:spPr>
        <p:txBody>
          <a:bodyPr rtlCol="0"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 noProof="0"/>
              <a:t>プレゼンテーションのタイトル</a:t>
            </a:r>
          </a:p>
        </p:txBody>
      </p:sp>
      <p:sp>
        <p:nvSpPr>
          <p:cNvPr id="14" name="スライド番号プレースホルダー 7">
            <a:extLst>
              <a:ext uri="{FF2B5EF4-FFF2-40B4-BE49-F238E27FC236}">
                <a16:creationId xmlns:a16="http://schemas.microsoft.com/office/drawing/2014/main" id="{5F932331-BB94-49D3-9E40-67111663B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4600"/>
            <a:ext cx="2743200" cy="365125"/>
          </a:xfrm>
        </p:spPr>
        <p:txBody>
          <a:bodyPr rtlCol="0"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fld id="{73B850FF-6169-4056-8077-06FFA93A5366}" type="slidenum">
              <a:rPr lang="en-US" altLang="ja-JP" noProof="0" smtClean="0"/>
              <a:pPr>
                <a:defRPr/>
              </a:pPr>
              <a:t>‹#›</a:t>
            </a:fld>
            <a:endParaRPr lang="ja-JP" altLang="en-US" noProof="0"/>
          </a:p>
        </p:txBody>
      </p:sp>
      <p:sp>
        <p:nvSpPr>
          <p:cNvPr id="15" name="テキスト プレースホルダー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5653" y="1719628"/>
            <a:ext cx="3300183" cy="554038"/>
          </a:xfrm>
        </p:spPr>
        <p:txBody>
          <a:bodyPr rtlCol="0">
            <a:normAutofit/>
          </a:bodyPr>
          <a:lstStyle>
            <a:lvl1pPr marL="0" indent="0">
              <a:buNone/>
              <a:defRPr sz="2400" b="1">
                <a:solidFill>
                  <a:schemeClr val="accent4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クリックしてサブタイトルを追加</a:t>
            </a:r>
          </a:p>
        </p:txBody>
      </p:sp>
      <p:sp>
        <p:nvSpPr>
          <p:cNvPr id="17" name="テキスト プレースホルダー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6265" y="2332649"/>
            <a:ext cx="3299434" cy="3529013"/>
          </a:xfrm>
        </p:spPr>
        <p:txBody>
          <a:bodyPr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クリックしてテキストを追加</a:t>
            </a:r>
          </a:p>
        </p:txBody>
      </p:sp>
      <p:sp>
        <p:nvSpPr>
          <p:cNvPr id="31" name="テキスト プレースホルダー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29261" y="1719628"/>
            <a:ext cx="3300183" cy="554038"/>
          </a:xfrm>
        </p:spPr>
        <p:txBody>
          <a:bodyPr rtlCol="0">
            <a:normAutofit/>
          </a:bodyPr>
          <a:lstStyle>
            <a:lvl1pPr marL="0" indent="0">
              <a:buNone/>
              <a:defRPr sz="2400" b="1">
                <a:solidFill>
                  <a:schemeClr val="accent4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クリックしてサブタイトルを追加</a:t>
            </a:r>
          </a:p>
        </p:txBody>
      </p:sp>
      <p:sp>
        <p:nvSpPr>
          <p:cNvPr id="32" name="テキスト プレースホルダー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29873" y="2332649"/>
            <a:ext cx="3299434" cy="3529013"/>
          </a:xfrm>
        </p:spPr>
        <p:txBody>
          <a:bodyPr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クリックしてテキストを追加</a:t>
            </a:r>
          </a:p>
        </p:txBody>
      </p:sp>
      <p:sp>
        <p:nvSpPr>
          <p:cNvPr id="33" name="テキスト プレースホルダー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53617" y="1719628"/>
            <a:ext cx="3300183" cy="554038"/>
          </a:xfrm>
        </p:spPr>
        <p:txBody>
          <a:bodyPr rtlCol="0">
            <a:normAutofit/>
          </a:bodyPr>
          <a:lstStyle>
            <a:lvl1pPr marL="0" indent="0">
              <a:buNone/>
              <a:defRPr sz="2400" b="1">
                <a:solidFill>
                  <a:schemeClr val="accent4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クリックしてサブタイトルを追加</a:t>
            </a:r>
          </a:p>
        </p:txBody>
      </p:sp>
      <p:sp>
        <p:nvSpPr>
          <p:cNvPr id="34" name="テキスト プレースホルダー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54229" y="2332649"/>
            <a:ext cx="3299434" cy="3529013"/>
          </a:xfrm>
        </p:spPr>
        <p:txBody>
          <a:bodyPr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クリックしてテキストを追加</a:t>
            </a:r>
          </a:p>
        </p:txBody>
      </p:sp>
    </p:spTree>
    <p:extLst>
      <p:ext uri="{BB962C8B-B14F-4D97-AF65-F5344CB8AC3E}">
        <p14:creationId xmlns:p14="http://schemas.microsoft.com/office/powerpoint/2010/main" val="19207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概要">
    <p:bg>
      <p:bgPr>
        <a:solidFill>
          <a:schemeClr val="bg2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1">
            <a:extLst>
              <a:ext uri="{FF2B5EF4-FFF2-40B4-BE49-F238E27FC236}">
                <a16:creationId xmlns:a16="http://schemas.microsoft.com/office/drawing/2014/main" id="{DDDA21C8-9B4F-48CA-BBF3-273AA89D8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200" y="461339"/>
            <a:ext cx="3949840" cy="2251716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>
              <a:lnSpc>
                <a:spcPct val="100000"/>
              </a:lnSpc>
            </a:pPr>
            <a:r>
              <a:rPr lang="ja-JP" altLang="en-US" sz="3600" spc="120" noProof="0">
                <a:solidFill>
                  <a:schemeClr val="tx2"/>
                </a:solidFill>
                <a:cs typeface="Posterama" panose="020B0504020200020000" pitchFamily="34" charset="0"/>
              </a:rPr>
              <a:t>マスター タイトルの書式設定</a:t>
            </a:r>
          </a:p>
        </p:txBody>
      </p:sp>
      <p:sp>
        <p:nvSpPr>
          <p:cNvPr id="11" name="長方形 10">
            <a:extLst>
              <a:ext uri="{FF2B5EF4-FFF2-40B4-BE49-F238E27FC236}">
                <a16:creationId xmlns:a16="http://schemas.microsoft.com/office/drawing/2014/main" id="{6FC60A49-3E5E-45D9-82CF-80174402B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942" y="0"/>
            <a:ext cx="7192629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2" name="長方形 11">
            <a:extLst>
              <a:ext uri="{FF2B5EF4-FFF2-40B4-BE49-F238E27FC236}">
                <a16:creationId xmlns:a16="http://schemas.microsoft.com/office/drawing/2014/main" id="{493E687B-7CD1-42D6-B28F-7CF3EB714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7942" y="0"/>
            <a:ext cx="7192630" cy="6858000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2" name="図プレースホルダー 19">
            <a:extLst>
              <a:ext uri="{FF2B5EF4-FFF2-40B4-BE49-F238E27FC236}">
                <a16:creationId xmlns:a16="http://schemas.microsoft.com/office/drawing/2014/main" id="{B458BE2E-5260-4DB2-86A2-2C93610844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461339"/>
            <a:ext cx="5508288" cy="2831136"/>
          </a:xfrm>
        </p:spPr>
        <p:txBody>
          <a:bodyPr rtlCol="0"/>
          <a:lstStyle>
            <a:lvl1pPr marL="0" indent="0" algn="ctr">
              <a:buNone/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クリックして写真を追加</a:t>
            </a:r>
          </a:p>
        </p:txBody>
      </p:sp>
      <p:sp>
        <p:nvSpPr>
          <p:cNvPr id="23" name="図プレースホルダー 19">
            <a:extLst>
              <a:ext uri="{FF2B5EF4-FFF2-40B4-BE49-F238E27FC236}">
                <a16:creationId xmlns:a16="http://schemas.microsoft.com/office/drawing/2014/main" id="{73295B3D-C1CE-453D-B606-79917F4EFDD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0826" y="3429000"/>
            <a:ext cx="5508288" cy="2831136"/>
          </a:xfrm>
        </p:spPr>
        <p:txBody>
          <a:bodyPr rtlCol="0"/>
          <a:lstStyle>
            <a:lvl1pPr marL="0" indent="0" algn="ctr">
              <a:buNone/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クリックして写真を追加</a:t>
            </a:r>
          </a:p>
        </p:txBody>
      </p:sp>
      <p:sp>
        <p:nvSpPr>
          <p:cNvPr id="15" name="日付プレースホルダー 6">
            <a:extLst>
              <a:ext uri="{FF2B5EF4-FFF2-40B4-BE49-F238E27FC236}">
                <a16:creationId xmlns:a16="http://schemas.microsoft.com/office/drawing/2014/main" id="{42C36F80-96FA-43AC-ACFF-C626ED2F6F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2764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>
                    <a:alpha val="6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en-US" altLang="ja-JP"/>
              <a:t>20XX</a:t>
            </a:r>
            <a:endParaRPr lang="ja-JP" altLang="en-US"/>
          </a:p>
        </p:txBody>
      </p:sp>
      <p:sp>
        <p:nvSpPr>
          <p:cNvPr id="27" name="テキスト プレースホルダー 25">
            <a:extLst>
              <a:ext uri="{FF2B5EF4-FFF2-40B4-BE49-F238E27FC236}">
                <a16:creationId xmlns:a16="http://schemas.microsoft.com/office/drawing/2014/main" id="{3A3DA98F-3AD9-4503-8525-7A30DD715B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90290" y="2867741"/>
            <a:ext cx="3949586" cy="3294680"/>
          </a:xfrm>
        </p:spPr>
        <p:txBody>
          <a:bodyPr rtlCol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クリックしてテキストを追加</a:t>
            </a:r>
          </a:p>
        </p:txBody>
      </p:sp>
      <p:sp>
        <p:nvSpPr>
          <p:cNvPr id="16" name="フッター プレースホルダー 7">
            <a:extLst>
              <a:ext uri="{FF2B5EF4-FFF2-40B4-BE49-F238E27FC236}">
                <a16:creationId xmlns:a16="http://schemas.microsoft.com/office/drawing/2014/main" id="{29F436A2-3398-4A5A-AF46-81BC52641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6327648"/>
            <a:ext cx="3045406" cy="365125"/>
          </a:xfrm>
        </p:spPr>
        <p:txBody>
          <a:bodyPr rtlCol="0"/>
          <a:lstStyle>
            <a:lvl1pPr algn="l">
              <a:defRPr>
                <a:solidFill>
                  <a:schemeClr val="tx1">
                    <a:alpha val="6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プレゼンテーションのタイトル</a:t>
            </a:r>
          </a:p>
        </p:txBody>
      </p:sp>
      <p:sp>
        <p:nvSpPr>
          <p:cNvPr id="17" name="スライド番号プレースホルダー 8">
            <a:extLst>
              <a:ext uri="{FF2B5EF4-FFF2-40B4-BE49-F238E27FC236}">
                <a16:creationId xmlns:a16="http://schemas.microsoft.com/office/drawing/2014/main" id="{78BD5B31-7A42-46D8-A5A3-CD0DC4B99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400" y="6327648"/>
            <a:ext cx="533400" cy="365125"/>
          </a:xfrm>
        </p:spPr>
        <p:txBody>
          <a:bodyPr rtlCol="0"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73B850FF-6169-4056-8077-06FFA93A5366}" type="slidenum">
              <a:rPr lang="en-US" altLang="ja-JP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99542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結び"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長方形 8">
            <a:extLst>
              <a:ext uri="{FF2B5EF4-FFF2-40B4-BE49-F238E27FC236}">
                <a16:creationId xmlns:a16="http://schemas.microsoft.com/office/drawing/2014/main" id="{10FB9ADE-90DA-4820-BE03-6440FAF8B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1"/>
            <a:ext cx="12191999" cy="6858000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0" name="長方形 9">
            <a:extLst>
              <a:ext uri="{FF2B5EF4-FFF2-40B4-BE49-F238E27FC236}">
                <a16:creationId xmlns:a16="http://schemas.microsoft.com/office/drawing/2014/main" id="{9FF4039C-77F7-44AD-AEB2-A6079C9DA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13457" y="739600"/>
            <a:ext cx="10768226" cy="539095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36E930C2-F546-4C94-BF53-6C7C8A57E0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600" y="1066800"/>
            <a:ext cx="4749276" cy="2592425"/>
          </a:xfrm>
        </p:spPr>
        <p:txBody>
          <a:bodyPr rtlCol="0" anchor="b">
            <a:normAutofit/>
          </a:bodyPr>
          <a:lstStyle>
            <a:lvl1pPr>
              <a:defRPr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algn="l" rtl="0">
              <a:lnSpc>
                <a:spcPct val="100000"/>
              </a:lnSpc>
            </a:pPr>
            <a:r>
              <a:rPr lang="ja-JP" altLang="en-US" sz="4400" spc="120" noProof="0">
                <a:solidFill>
                  <a:schemeClr val="tx2"/>
                </a:solidFill>
                <a:cs typeface="Posterama" panose="020B0504020200020000" pitchFamily="34" charset="0"/>
              </a:rPr>
              <a:t>マスター タイトルの書式設定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43F81DC1-1A78-495F-B862-27847D0EE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599" y="3856314"/>
            <a:ext cx="4749275" cy="1858686"/>
          </a:xfrm>
        </p:spPr>
        <p:txBody>
          <a:bodyPr rtlCol="0" anchor="t"/>
          <a:lstStyle>
            <a:lvl1pPr marL="0" indent="0">
              <a:buNone/>
              <a:defRPr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algn="l" rtl="0">
              <a:lnSpc>
                <a:spcPct val="110000"/>
              </a:lnSpc>
            </a:pPr>
            <a:r>
              <a:rPr lang="ja-JP" altLang="en-US" sz="2200" noProof="0">
                <a:solidFill>
                  <a:schemeClr val="tx2"/>
                </a:solidFill>
                <a:cs typeface="Segoe UI Semilight" panose="020B0402040204020203" pitchFamily="34" charset="0"/>
              </a:rPr>
              <a:t>マスター サブタイトルの書式設定</a:t>
            </a:r>
          </a:p>
        </p:txBody>
      </p:sp>
      <p:sp>
        <p:nvSpPr>
          <p:cNvPr id="25" name="図プレースホルダー 20">
            <a:extLst>
              <a:ext uri="{FF2B5EF4-FFF2-40B4-BE49-F238E27FC236}">
                <a16:creationId xmlns:a16="http://schemas.microsoft.com/office/drawing/2014/main" id="{F44B6D46-2238-46D9-8D7F-730BDD0C144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77447" y="1066800"/>
            <a:ext cx="2405746" cy="2262033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クリックして写真を追加</a:t>
            </a:r>
          </a:p>
        </p:txBody>
      </p:sp>
      <p:sp>
        <p:nvSpPr>
          <p:cNvPr id="26" name="図プレースホルダー 20">
            <a:extLst>
              <a:ext uri="{FF2B5EF4-FFF2-40B4-BE49-F238E27FC236}">
                <a16:creationId xmlns:a16="http://schemas.microsoft.com/office/drawing/2014/main" id="{B600C62E-9610-468D-B50C-B5D55DB2D06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592404" y="1066800"/>
            <a:ext cx="2405746" cy="2262033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クリックして写真を追加</a:t>
            </a:r>
          </a:p>
        </p:txBody>
      </p:sp>
      <p:sp>
        <p:nvSpPr>
          <p:cNvPr id="27" name="図プレースホルダー 20">
            <a:extLst>
              <a:ext uri="{FF2B5EF4-FFF2-40B4-BE49-F238E27FC236}">
                <a16:creationId xmlns:a16="http://schemas.microsoft.com/office/drawing/2014/main" id="{03A822E7-844A-4C6F-9941-ACCF803F61F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77447" y="3443645"/>
            <a:ext cx="2405746" cy="2262033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クリックして写真を追加</a:t>
            </a:r>
          </a:p>
        </p:txBody>
      </p:sp>
      <p:sp>
        <p:nvSpPr>
          <p:cNvPr id="28" name="図プレースホルダー 20">
            <a:extLst>
              <a:ext uri="{FF2B5EF4-FFF2-40B4-BE49-F238E27FC236}">
                <a16:creationId xmlns:a16="http://schemas.microsoft.com/office/drawing/2014/main" id="{07DE9330-8C8A-4B8E-A4C6-F84147872A3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592405" y="3443645"/>
            <a:ext cx="2405746" cy="2262033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クリックして写真を追加</a:t>
            </a:r>
          </a:p>
        </p:txBody>
      </p:sp>
      <p:sp>
        <p:nvSpPr>
          <p:cNvPr id="17" name="日付プレースホルダー 9">
            <a:extLst>
              <a:ext uri="{FF2B5EF4-FFF2-40B4-BE49-F238E27FC236}">
                <a16:creationId xmlns:a16="http://schemas.microsoft.com/office/drawing/2014/main" id="{693CD890-5369-4257-9426-7FA8B9FD3B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27648"/>
            <a:ext cx="2743200" cy="365125"/>
          </a:xfrm>
        </p:spPr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r>
              <a:rPr lang="en-US" altLang="ja-JP" noProof="0">
                <a:solidFill>
                  <a:prstClr val="white">
                    <a:alpha val="60000"/>
                  </a:prstClr>
                </a:solidFill>
              </a:rPr>
              <a:t>20XX</a:t>
            </a:r>
            <a:endParaRPr lang="ja-JP" altLang="en-US" noProof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8" name="フッター プレースホルダー 10">
            <a:extLst>
              <a:ext uri="{FF2B5EF4-FFF2-40B4-BE49-F238E27FC236}">
                <a16:creationId xmlns:a16="http://schemas.microsoft.com/office/drawing/2014/main" id="{3A86BCFE-67DF-4B63-AC7B-74E66919C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7648"/>
            <a:ext cx="4114800" cy="365125"/>
          </a:xfrm>
        </p:spPr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r>
              <a:rPr lang="ja-JP" altLang="en-US" noProof="0">
                <a:solidFill>
                  <a:prstClr val="white">
                    <a:alpha val="60000"/>
                  </a:prstClr>
                </a:solidFill>
              </a:rPr>
              <a:t>プレゼンテーションのタイトル</a:t>
            </a:r>
          </a:p>
        </p:txBody>
      </p:sp>
      <p:sp>
        <p:nvSpPr>
          <p:cNvPr id="19" name="スライド番号プレースホルダー 11">
            <a:extLst>
              <a:ext uri="{FF2B5EF4-FFF2-40B4-BE49-F238E27FC236}">
                <a16:creationId xmlns:a16="http://schemas.microsoft.com/office/drawing/2014/main" id="{1301AADD-E25B-4AB6-A4E4-E95CFB987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8400" y="6327648"/>
            <a:ext cx="1295400" cy="365125"/>
          </a:xfrm>
        </p:spPr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fld id="{73B850FF-6169-4056-8077-06FFA93A5366}" type="slidenum">
              <a:rPr lang="en-US" altLang="ja-JP" noProof="0" smtClean="0">
                <a:solidFill>
                  <a:prstClr val="white">
                    <a:alpha val="60000"/>
                  </a:prstClr>
                </a:solidFill>
              </a:rPr>
              <a:pPr>
                <a:defRPr/>
              </a:pPr>
              <a:t>‹#›</a:t>
            </a:fld>
            <a:endParaRPr lang="ja-JP" altLang="en-US" noProof="0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432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議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1">
            <a:extLst>
              <a:ext uri="{FF2B5EF4-FFF2-40B4-BE49-F238E27FC236}">
                <a16:creationId xmlns:a16="http://schemas.microsoft.com/office/drawing/2014/main" id="{F887E59D-6BE5-4CB5-B3B3-BAF69EFA1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6992"/>
            <a:ext cx="4953000" cy="2688598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>
              <a:lnSpc>
                <a:spcPct val="100000"/>
              </a:lnSpc>
            </a:pPr>
            <a:r>
              <a:rPr lang="ja-JP" altLang="en-US" spc="120" noProof="0">
                <a:solidFill>
                  <a:schemeClr val="tx2"/>
                </a:solidFill>
                <a:cs typeface="Posterama" panose="020B0504020200020000" pitchFamily="34" charset="0"/>
              </a:rPr>
              <a:t>マスター タイトルの書式設定</a:t>
            </a:r>
          </a:p>
        </p:txBody>
      </p:sp>
      <p:sp>
        <p:nvSpPr>
          <p:cNvPr id="11" name="長方形 10">
            <a:extLst>
              <a:ext uri="{FF2B5EF4-FFF2-40B4-BE49-F238E27FC236}">
                <a16:creationId xmlns:a16="http://schemas.microsoft.com/office/drawing/2014/main" id="{1D13BFBD-7478-4683-BA2C-E7BFC660B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8400" y="0"/>
            <a:ext cx="5943600" cy="6858000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2" name="長方形 11">
            <a:extLst>
              <a:ext uri="{FF2B5EF4-FFF2-40B4-BE49-F238E27FC236}">
                <a16:creationId xmlns:a16="http://schemas.microsoft.com/office/drawing/2014/main" id="{8B3FF916-2B4D-4DC1-AD98-AF8F2EFD4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90666" y="0"/>
            <a:ext cx="6001333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3" name="長方形 12">
            <a:extLst>
              <a:ext uri="{FF2B5EF4-FFF2-40B4-BE49-F238E27FC236}">
                <a16:creationId xmlns:a16="http://schemas.microsoft.com/office/drawing/2014/main" id="{5480B3D3-8262-4D62-8B77-51C5FF582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6196875" y="0"/>
            <a:ext cx="5992075" cy="6858000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9" name="テキスト プレースホルダー 27">
            <a:extLst>
              <a:ext uri="{FF2B5EF4-FFF2-40B4-BE49-F238E27FC236}">
                <a16:creationId xmlns:a16="http://schemas.microsoft.com/office/drawing/2014/main" id="{D44A1B8E-1071-45A0-8A94-0AA7F201EB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5149" y="3412114"/>
            <a:ext cx="4952681" cy="2750307"/>
          </a:xfrm>
        </p:spPr>
        <p:txBody>
          <a:bodyPr rtlCol="0"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2400">
                <a:solidFill>
                  <a:schemeClr val="tx2"/>
                </a:solidFill>
              </a:defRPr>
            </a:lvl2pPr>
            <a:lvl3pPr marL="914400" indent="0">
              <a:buNone/>
              <a:defRPr sz="2400">
                <a:solidFill>
                  <a:schemeClr val="tx2"/>
                </a:solidFill>
              </a:defRPr>
            </a:lvl3pPr>
            <a:lvl4pPr marL="1371600" indent="0">
              <a:buNone/>
              <a:defRPr sz="2400">
                <a:solidFill>
                  <a:schemeClr val="tx2"/>
                </a:solidFill>
              </a:defRPr>
            </a:lvl4pPr>
            <a:lvl5pPr marL="1828800" indent="0">
              <a:buNone/>
              <a:defRPr sz="24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ja-JP" altLang="en-US" noProof="0"/>
              <a:t>クリックしてテキストを追加</a:t>
            </a:r>
          </a:p>
        </p:txBody>
      </p:sp>
      <p:sp>
        <p:nvSpPr>
          <p:cNvPr id="17" name="日付プレースホルダー 5">
            <a:extLst>
              <a:ext uri="{FF2B5EF4-FFF2-40B4-BE49-F238E27FC236}">
                <a16:creationId xmlns:a16="http://schemas.microsoft.com/office/drawing/2014/main" id="{DF6FCAD9-068D-41D9-A5F4-E22F2D287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27648"/>
            <a:ext cx="2743200" cy="365125"/>
          </a:xfrm>
        </p:spPr>
        <p:txBody>
          <a:bodyPr rtlCol="0"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20XX</a:t>
            </a:r>
            <a:endParaRPr lang="ja-JP" altLang="en-US"/>
          </a:p>
        </p:txBody>
      </p:sp>
      <p:sp>
        <p:nvSpPr>
          <p:cNvPr id="24" name="図プレースホルダー 20">
            <a:extLst>
              <a:ext uri="{FF2B5EF4-FFF2-40B4-BE49-F238E27FC236}">
                <a16:creationId xmlns:a16="http://schemas.microsoft.com/office/drawing/2014/main" id="{0402EFB4-17A2-4345-82DA-89EF34B5E91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81801" y="380991"/>
            <a:ext cx="4856144" cy="1925415"/>
          </a:xfrm>
        </p:spPr>
        <p:txBody>
          <a:bodyPr rtlCol="0"/>
          <a:lstStyle>
            <a:lvl1pPr marL="0" indent="0" algn="ctr">
              <a:buNone/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クリックして写真を追加</a:t>
            </a:r>
          </a:p>
        </p:txBody>
      </p:sp>
      <p:sp>
        <p:nvSpPr>
          <p:cNvPr id="25" name="図プレースホルダー 20">
            <a:extLst>
              <a:ext uri="{FF2B5EF4-FFF2-40B4-BE49-F238E27FC236}">
                <a16:creationId xmlns:a16="http://schemas.microsoft.com/office/drawing/2014/main" id="{EC3DFC6E-6D3D-48C3-BD9E-33878CD86D5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81800" y="2376797"/>
            <a:ext cx="4856144" cy="1925415"/>
          </a:xfrm>
        </p:spPr>
        <p:txBody>
          <a:bodyPr rtlCol="0"/>
          <a:lstStyle>
            <a:lvl1pPr marL="0" indent="0" algn="ctr">
              <a:buNone/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クリックして写真を追加</a:t>
            </a:r>
          </a:p>
        </p:txBody>
      </p:sp>
      <p:sp>
        <p:nvSpPr>
          <p:cNvPr id="26" name="図プレースホルダー 20">
            <a:extLst>
              <a:ext uri="{FF2B5EF4-FFF2-40B4-BE49-F238E27FC236}">
                <a16:creationId xmlns:a16="http://schemas.microsoft.com/office/drawing/2014/main" id="{7EC41F32-B997-4949-A553-260965B03F3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81800" y="4379170"/>
            <a:ext cx="4856144" cy="1925415"/>
          </a:xfrm>
        </p:spPr>
        <p:txBody>
          <a:bodyPr rtlCol="0"/>
          <a:lstStyle>
            <a:lvl1pPr marL="0" indent="0" algn="ctr">
              <a:buNone/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クリックして写真を追加</a:t>
            </a:r>
          </a:p>
        </p:txBody>
      </p:sp>
      <p:sp>
        <p:nvSpPr>
          <p:cNvPr id="18" name="フッター プレースホルダー 6">
            <a:extLst>
              <a:ext uri="{FF2B5EF4-FFF2-40B4-BE49-F238E27FC236}">
                <a16:creationId xmlns:a16="http://schemas.microsoft.com/office/drawing/2014/main" id="{3E86EC02-7D1A-4CB3-B376-1044BEF4C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327648"/>
            <a:ext cx="3810000" cy="365125"/>
          </a:xfrm>
        </p:spPr>
        <p:txBody>
          <a:bodyPr rtlCol="0"/>
          <a:lstStyle>
            <a:lvl1pPr algn="l">
              <a:defRPr baseline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>
                <a:solidFill>
                  <a:prstClr val="white">
                    <a:alpha val="60000"/>
                  </a:prstClr>
                </a:solidFill>
              </a:rPr>
              <a:t>プレゼンテーションのタイトル</a:t>
            </a:r>
          </a:p>
        </p:txBody>
      </p:sp>
      <p:sp>
        <p:nvSpPr>
          <p:cNvPr id="19" name="スライド番号プレースホルダー 7">
            <a:extLst>
              <a:ext uri="{FF2B5EF4-FFF2-40B4-BE49-F238E27FC236}">
                <a16:creationId xmlns:a16="http://schemas.microsoft.com/office/drawing/2014/main" id="{F1ABD226-6012-4821-BD32-E8E6EB955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400" y="6327648"/>
            <a:ext cx="533400" cy="365125"/>
          </a:xfrm>
        </p:spPr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fld id="{73B850FF-6169-4056-8077-06FFA93A5366}" type="slidenum">
              <a:rPr lang="en-US" altLang="ja-JP" smtClean="0">
                <a:solidFill>
                  <a:prstClr val="white">
                    <a:alpha val="60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06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概要">
    <p:bg>
      <p:bgPr>
        <a:solidFill>
          <a:schemeClr val="bg2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長方形 9">
            <a:extLst>
              <a:ext uri="{FF2B5EF4-FFF2-40B4-BE49-F238E27FC236}">
                <a16:creationId xmlns:a16="http://schemas.microsoft.com/office/drawing/2014/main" id="{CC836EA2-D914-4028-95BF-1B97B17FE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602877"/>
            <a:ext cx="12192000" cy="226733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1" name="長方形 10">
            <a:extLst>
              <a:ext uri="{FF2B5EF4-FFF2-40B4-BE49-F238E27FC236}">
                <a16:creationId xmlns:a16="http://schemas.microsoft.com/office/drawing/2014/main" id="{B5BDFAD1-E970-4A5F-98F7-D42CA9DFB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055" y="4596020"/>
            <a:ext cx="12191999" cy="2274195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C53E32FB-4A5F-4D36-A227-CF26EBF0B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76800"/>
            <a:ext cx="10003218" cy="1219200"/>
          </a:xfrm>
        </p:spPr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>
              <a:lnSpc>
                <a:spcPct val="100000"/>
              </a:lnSpc>
            </a:pPr>
            <a:r>
              <a:rPr lang="ja-JP" altLang="en-US" noProof="0">
                <a:solidFill>
                  <a:schemeClr val="bg1"/>
                </a:solidFill>
                <a:cs typeface="Posterama" panose="020B0504020200020000" pitchFamily="34" charset="0"/>
              </a:rPr>
              <a:t>マスター タイトルの書式設定</a:t>
            </a:r>
          </a:p>
        </p:txBody>
      </p:sp>
      <p:sp>
        <p:nvSpPr>
          <p:cNvPr id="19" name="図プレースホルダー 17">
            <a:extLst>
              <a:ext uri="{FF2B5EF4-FFF2-40B4-BE49-F238E27FC236}">
                <a16:creationId xmlns:a16="http://schemas.microsoft.com/office/drawing/2014/main" id="{9DA8CA5C-5748-45EE-B537-5A44A3BFC6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3175" y="0"/>
            <a:ext cx="6196013" cy="4602877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クリックして写真を追加</a:t>
            </a:r>
          </a:p>
        </p:txBody>
      </p:sp>
      <p:sp>
        <p:nvSpPr>
          <p:cNvPr id="23" name="テキスト プレースホルダー 21">
            <a:extLst>
              <a:ext uri="{FF2B5EF4-FFF2-40B4-BE49-F238E27FC236}">
                <a16:creationId xmlns:a16="http://schemas.microsoft.com/office/drawing/2014/main" id="{5015D873-DDCC-44AF-AE80-703ED88AEC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50718" y="327025"/>
            <a:ext cx="5073194" cy="3949987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クリックしてテキストを追加</a:t>
            </a:r>
          </a:p>
        </p:txBody>
      </p:sp>
      <p:sp>
        <p:nvSpPr>
          <p:cNvPr id="14" name="日付プレースホルダー 6">
            <a:extLst>
              <a:ext uri="{FF2B5EF4-FFF2-40B4-BE49-F238E27FC236}">
                <a16:creationId xmlns:a16="http://schemas.microsoft.com/office/drawing/2014/main" id="{16E99B66-5BC0-4B16-807E-B513E3272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27648"/>
            <a:ext cx="2743200" cy="365125"/>
          </a:xfrm>
        </p:spPr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r>
              <a:rPr lang="en-US" altLang="ja-JP" noProof="0">
                <a:solidFill>
                  <a:prstClr val="white">
                    <a:alpha val="60000"/>
                  </a:prstClr>
                </a:solidFill>
              </a:rPr>
              <a:t>20XX</a:t>
            </a:r>
            <a:endParaRPr lang="ja-JP" altLang="en-US" noProof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5" name="フッター プレースホルダー 7">
            <a:extLst>
              <a:ext uri="{FF2B5EF4-FFF2-40B4-BE49-F238E27FC236}">
                <a16:creationId xmlns:a16="http://schemas.microsoft.com/office/drawing/2014/main" id="{086E91BF-4612-41A6-9A9F-AA6236BF5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9310" y="6327648"/>
            <a:ext cx="3976429" cy="365125"/>
          </a:xfrm>
        </p:spPr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 noProof="0">
                <a:solidFill>
                  <a:prstClr val="white">
                    <a:alpha val="6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プレゼンテーションのタイトル</a:t>
            </a:r>
          </a:p>
        </p:txBody>
      </p:sp>
      <p:sp>
        <p:nvSpPr>
          <p:cNvPr id="16" name="スライド番号プレースホルダー 8">
            <a:extLst>
              <a:ext uri="{FF2B5EF4-FFF2-40B4-BE49-F238E27FC236}">
                <a16:creationId xmlns:a16="http://schemas.microsoft.com/office/drawing/2014/main" id="{F65A627F-E36A-460F-AD3C-7B63B5004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86908" y="6327648"/>
            <a:ext cx="1166892" cy="365125"/>
          </a:xfrm>
        </p:spPr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fld id="{73B850FF-6169-4056-8077-06FFA93A5366}" type="slidenum">
              <a:rPr lang="en-US" altLang="ja-JP" noProof="0" smtClean="0">
                <a:solidFill>
                  <a:prstClr val="white">
                    <a:alpha val="6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‹#›</a:t>
            </a:fld>
            <a:endParaRPr lang="ja-JP" altLang="en-US" noProof="0">
              <a:solidFill>
                <a:prstClr val="white">
                  <a:alpha val="60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4083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セクション区切り">
    <p:bg>
      <p:bgPr>
        <a:solidFill>
          <a:schemeClr val="bg2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1">
            <a:extLst>
              <a:ext uri="{FF2B5EF4-FFF2-40B4-BE49-F238E27FC236}">
                <a16:creationId xmlns:a16="http://schemas.microsoft.com/office/drawing/2014/main" id="{C50B4F7D-E398-40AA-9F3C-F3D59A3F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813"/>
            <a:ext cx="4633785" cy="2397324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>
              <a:lnSpc>
                <a:spcPct val="100000"/>
              </a:lnSpc>
            </a:pPr>
            <a:r>
              <a:rPr lang="ja-JP" altLang="en-US" spc="120" noProof="0">
                <a:solidFill>
                  <a:schemeClr val="tx2"/>
                </a:solidFill>
                <a:cs typeface="Posterama" panose="020B0504020200020000" pitchFamily="34" charset="0"/>
              </a:rPr>
              <a:t>マスター タイトルの書式設定</a:t>
            </a:r>
          </a:p>
        </p:txBody>
      </p:sp>
      <p:sp>
        <p:nvSpPr>
          <p:cNvPr id="12" name="長方形 11">
            <a:extLst>
              <a:ext uri="{FF2B5EF4-FFF2-40B4-BE49-F238E27FC236}">
                <a16:creationId xmlns:a16="http://schemas.microsoft.com/office/drawing/2014/main" id="{A0388EFA-705D-45DA-BB3E-901ED20AF0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19800" y="0"/>
            <a:ext cx="6172199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3" name="長方形 12">
            <a:extLst>
              <a:ext uri="{FF2B5EF4-FFF2-40B4-BE49-F238E27FC236}">
                <a16:creationId xmlns:a16="http://schemas.microsoft.com/office/drawing/2014/main" id="{5B0C378B-9DA9-4513-BF84-7422A1AE6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6019800" y="0"/>
            <a:ext cx="6172198" cy="6858000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テキスト プレースホルダー 18">
            <a:extLst>
              <a:ext uri="{FF2B5EF4-FFF2-40B4-BE49-F238E27FC236}">
                <a16:creationId xmlns:a16="http://schemas.microsoft.com/office/drawing/2014/main" id="{B924BE58-42FE-46C1-9582-9E08FAFE0F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200400"/>
            <a:ext cx="4633913" cy="2913063"/>
          </a:xfrm>
        </p:spPr>
        <p:txBody>
          <a:bodyPr rtlCol="0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クリックしてテキストを追加</a:t>
            </a:r>
          </a:p>
        </p:txBody>
      </p:sp>
      <p:sp>
        <p:nvSpPr>
          <p:cNvPr id="23" name="図プレースホルダー 22">
            <a:extLst>
              <a:ext uri="{FF2B5EF4-FFF2-40B4-BE49-F238E27FC236}">
                <a16:creationId xmlns:a16="http://schemas.microsoft.com/office/drawing/2014/main" id="{2A2724A1-1A21-49B5-9057-269BD5D6249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8749" y="862806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クリックして写真を追加</a:t>
            </a:r>
          </a:p>
        </p:txBody>
      </p:sp>
    </p:spTree>
    <p:extLst>
      <p:ext uri="{BB962C8B-B14F-4D97-AF65-F5344CB8AC3E}">
        <p14:creationId xmlns:p14="http://schemas.microsoft.com/office/powerpoint/2010/main" val="2019947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グラフと表">
    <p:bg>
      <p:bgPr>
        <a:solidFill>
          <a:schemeClr val="bg2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長方形 11">
            <a:extLst>
              <a:ext uri="{FF2B5EF4-FFF2-40B4-BE49-F238E27FC236}">
                <a16:creationId xmlns:a16="http://schemas.microsoft.com/office/drawing/2014/main" id="{B34C7413-1C75-42B7-9BFD-E0E14118F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22567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3" name="長方形 12">
            <a:extLst>
              <a:ext uri="{FF2B5EF4-FFF2-40B4-BE49-F238E27FC236}">
                <a16:creationId xmlns:a16="http://schemas.microsoft.com/office/drawing/2014/main" id="{1301FDE2-61AF-4DEB-BF43-3694E0083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88952" cy="2225674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88D0D73E-DE18-4A23-B6FB-5182A784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381000"/>
            <a:ext cx="10003218" cy="1600124"/>
          </a:xfrm>
        </p:spPr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>
              <a:lnSpc>
                <a:spcPct val="100000"/>
              </a:lnSpc>
            </a:pPr>
            <a:r>
              <a:rPr lang="ja-JP" altLang="en-US" spc="120" noProof="0">
                <a:solidFill>
                  <a:schemeClr val="bg1"/>
                </a:solidFill>
                <a:cs typeface="Posterama" panose="020B0504020200020000" pitchFamily="34" charset="0"/>
              </a:rPr>
              <a:t>マスター タイトルの書式設定</a:t>
            </a:r>
          </a:p>
        </p:txBody>
      </p:sp>
      <p:sp>
        <p:nvSpPr>
          <p:cNvPr id="15" name="日付プレースホルダー 6">
            <a:extLst>
              <a:ext uri="{FF2B5EF4-FFF2-40B4-BE49-F238E27FC236}">
                <a16:creationId xmlns:a16="http://schemas.microsoft.com/office/drawing/2014/main" id="{BDED38F6-34C9-4DB4-9BBF-DEBC412404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27648"/>
            <a:ext cx="2743200" cy="365125"/>
          </a:xfrm>
        </p:spPr>
        <p:txBody>
          <a:bodyPr rtlCol="0"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r>
              <a:rPr lang="en-US" altLang="ja-JP" noProof="0"/>
              <a:t>20XX</a:t>
            </a:r>
            <a:endParaRPr lang="ja-JP" altLang="en-US" noProof="0"/>
          </a:p>
        </p:txBody>
      </p:sp>
      <p:sp>
        <p:nvSpPr>
          <p:cNvPr id="16" name="フッター プレースホルダー 7">
            <a:extLst>
              <a:ext uri="{FF2B5EF4-FFF2-40B4-BE49-F238E27FC236}">
                <a16:creationId xmlns:a16="http://schemas.microsoft.com/office/drawing/2014/main" id="{FBD13A29-DF90-4047-B6E5-DFA75D6A5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9310" y="6327648"/>
            <a:ext cx="3976429" cy="365125"/>
          </a:xfrm>
        </p:spPr>
        <p:txBody>
          <a:bodyPr rtlCol="0"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 noProof="0"/>
              <a:t>プレゼンテーションのタイトル</a:t>
            </a:r>
          </a:p>
        </p:txBody>
      </p:sp>
      <p:sp>
        <p:nvSpPr>
          <p:cNvPr id="17" name="スライド番号プレースホルダー 8">
            <a:extLst>
              <a:ext uri="{FF2B5EF4-FFF2-40B4-BE49-F238E27FC236}">
                <a16:creationId xmlns:a16="http://schemas.microsoft.com/office/drawing/2014/main" id="{DD0AF7D0-41AD-41E1-84B0-436A90E26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86908" y="6327648"/>
            <a:ext cx="1166892" cy="365125"/>
          </a:xfrm>
        </p:spPr>
        <p:txBody>
          <a:bodyPr rtlCol="0"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fld id="{73B850FF-6169-4056-8077-06FFA93A5366}" type="slidenum">
              <a:rPr lang="en-US" altLang="ja-JP" noProof="0" smtClean="0"/>
              <a:pPr>
                <a:defRPr/>
              </a:pPr>
              <a:t>‹#›</a:t>
            </a:fld>
            <a:endParaRPr lang="ja-JP" altLang="en-US" noProof="0"/>
          </a:p>
        </p:txBody>
      </p:sp>
    </p:spTree>
    <p:extLst>
      <p:ext uri="{BB962C8B-B14F-4D97-AF65-F5344CB8AC3E}">
        <p14:creationId xmlns:p14="http://schemas.microsoft.com/office/powerpoint/2010/main" val="2524541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引用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図プレースホルダー 23">
            <a:extLst>
              <a:ext uri="{FF2B5EF4-FFF2-40B4-BE49-F238E27FC236}">
                <a16:creationId xmlns:a16="http://schemas.microsoft.com/office/drawing/2014/main" id="{2580089F-49C9-440C-8318-24576EE00A4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88825" cy="6858000"/>
          </a:xfrm>
        </p:spPr>
        <p:txBody>
          <a:bodyPr rtlCol="0"/>
          <a:lstStyle>
            <a:lvl1pPr marL="0" indent="0" algn="ctr">
              <a:buNone/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クリックして写真を追加</a:t>
            </a:r>
          </a:p>
        </p:txBody>
      </p:sp>
      <p:sp>
        <p:nvSpPr>
          <p:cNvPr id="17" name="長方形 16">
            <a:extLst>
              <a:ext uri="{FF2B5EF4-FFF2-40B4-BE49-F238E27FC236}">
                <a16:creationId xmlns:a16="http://schemas.microsoft.com/office/drawing/2014/main" id="{D0DEEF06-129C-4E9F-BB08-1F653A08D2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4AEFBDB-1B30-4054-9EAE-3085105D69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6275" y="865762"/>
            <a:ext cx="10198776" cy="4056968"/>
          </a:xfrm>
        </p:spPr>
        <p:txBody>
          <a:bodyPr rtlCol="0" anchor="b"/>
          <a:lstStyle>
            <a:lvl1pPr algn="ctr">
              <a:lnSpc>
                <a:spcPct val="110000"/>
              </a:lnSpc>
              <a:spcBef>
                <a:spcPts val="1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クリックしてタイトルを追加</a:t>
            </a:r>
          </a:p>
        </p:txBody>
      </p:sp>
      <p:sp>
        <p:nvSpPr>
          <p:cNvPr id="19" name="サブタイトル 2">
            <a:extLst>
              <a:ext uri="{FF2B5EF4-FFF2-40B4-BE49-F238E27FC236}">
                <a16:creationId xmlns:a16="http://schemas.microsoft.com/office/drawing/2014/main" id="{0F34EB02-AC27-416D-A53F-77F9841BFD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8708" y="5101548"/>
            <a:ext cx="9781327" cy="5029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8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>
              <a:lnSpc>
                <a:spcPct val="110000"/>
              </a:lnSpc>
            </a:pPr>
            <a:r>
              <a:rPr lang="ja-JP" altLang="en-US" sz="2200" noProof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 Semilight" panose="020B0402040204020203" pitchFamily="34" charset="0"/>
              </a:rPr>
              <a:t>マスター サブタイトルの書式設定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197212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チーム">
    <p:bg>
      <p:bgPr>
        <a:solidFill>
          <a:schemeClr val="bg2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長方形 17">
            <a:extLst>
              <a:ext uri="{FF2B5EF4-FFF2-40B4-BE49-F238E27FC236}">
                <a16:creationId xmlns:a16="http://schemas.microsoft.com/office/drawing/2014/main" id="{2798F9B1-9C80-43D7-9EEB-62368C6E4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63122"/>
            <a:ext cx="12188952" cy="2294878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9" name="長方形 18">
            <a:extLst>
              <a:ext uri="{FF2B5EF4-FFF2-40B4-BE49-F238E27FC236}">
                <a16:creationId xmlns:a16="http://schemas.microsoft.com/office/drawing/2014/main" id="{B19F8183-B975-40ED-AF54-2E47480E8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632326"/>
            <a:ext cx="12188952" cy="2225674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タイトル 1">
            <a:extLst>
              <a:ext uri="{FF2B5EF4-FFF2-40B4-BE49-F238E27FC236}">
                <a16:creationId xmlns:a16="http://schemas.microsoft.com/office/drawing/2014/main" id="{5F15006B-9319-46AF-AE0D-7BBBA5A5F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79001"/>
            <a:ext cx="10348147" cy="1388631"/>
          </a:xfrm>
        </p:spPr>
        <p:txBody>
          <a:bodyPr rtlCol="0">
            <a:normAutofit/>
          </a:bodyPr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>
              <a:lnSpc>
                <a:spcPct val="100000"/>
              </a:lnSpc>
            </a:pPr>
            <a:r>
              <a:rPr lang="ja-JP" altLang="en-US" spc="120" noProof="0">
                <a:solidFill>
                  <a:schemeClr val="bg1"/>
                </a:solidFill>
                <a:cs typeface="Posterama" panose="020B0504020200020000" pitchFamily="34" charset="0"/>
              </a:rPr>
              <a:t>マスター タイトルの書式設定</a:t>
            </a:r>
          </a:p>
        </p:txBody>
      </p:sp>
      <p:sp>
        <p:nvSpPr>
          <p:cNvPr id="21" name="日付プレースホルダー 5">
            <a:extLst>
              <a:ext uri="{FF2B5EF4-FFF2-40B4-BE49-F238E27FC236}">
                <a16:creationId xmlns:a16="http://schemas.microsoft.com/office/drawing/2014/main" id="{EF966BF4-C741-471C-BD3E-40536108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24600"/>
            <a:ext cx="2743200" cy="365125"/>
          </a:xfrm>
        </p:spPr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r>
              <a:rPr lang="en-US" altLang="ja-JP" noProof="0">
                <a:solidFill>
                  <a:prstClr val="white">
                    <a:alpha val="60000"/>
                  </a:prstClr>
                </a:solidFill>
              </a:rPr>
              <a:t>20XX</a:t>
            </a:r>
            <a:endParaRPr lang="ja-JP" altLang="en-US" noProof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22" name="フッター プレースホルダー 6">
            <a:extLst>
              <a:ext uri="{FF2B5EF4-FFF2-40B4-BE49-F238E27FC236}">
                <a16:creationId xmlns:a16="http://schemas.microsoft.com/office/drawing/2014/main" id="{E4052D32-8B32-4C10-8FF9-3CC40E7F3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4600"/>
            <a:ext cx="4114800" cy="365125"/>
          </a:xfrm>
        </p:spPr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r>
              <a:rPr lang="ja-JP" altLang="en-US" noProof="0">
                <a:solidFill>
                  <a:prstClr val="white">
                    <a:alpha val="60000"/>
                  </a:prstClr>
                </a:solidFill>
              </a:rPr>
              <a:t>プレゼンテーションのタイトル</a:t>
            </a:r>
          </a:p>
        </p:txBody>
      </p:sp>
      <p:sp>
        <p:nvSpPr>
          <p:cNvPr id="23" name="スライド番号プレースホルダー 7">
            <a:extLst>
              <a:ext uri="{FF2B5EF4-FFF2-40B4-BE49-F238E27FC236}">
                <a16:creationId xmlns:a16="http://schemas.microsoft.com/office/drawing/2014/main" id="{423F6085-8F80-41B9-9BA1-8719DDB0C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4600"/>
            <a:ext cx="2743200" cy="365125"/>
          </a:xfrm>
        </p:spPr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fld id="{73B850FF-6169-4056-8077-06FFA93A5366}" type="slidenum">
              <a:rPr lang="en-US" altLang="ja-JP" noProof="0" smtClean="0">
                <a:solidFill>
                  <a:prstClr val="white">
                    <a:alpha val="60000"/>
                  </a:prstClr>
                </a:solidFill>
              </a:rPr>
              <a:pPr>
                <a:defRPr/>
              </a:pPr>
              <a:t>‹#›</a:t>
            </a:fld>
            <a:endParaRPr lang="ja-JP" altLang="en-US" noProof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7452533-4333-455C-A755-FD0DB695115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92113" y="217488"/>
            <a:ext cx="11407775" cy="4344987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ja-JP" altLang="en-US" noProof="0"/>
              <a:t>クリックしてコンテンツを追加</a:t>
            </a:r>
          </a:p>
        </p:txBody>
      </p:sp>
    </p:spTree>
    <p:extLst>
      <p:ext uri="{BB962C8B-B14F-4D97-AF65-F5344CB8AC3E}">
        <p14:creationId xmlns:p14="http://schemas.microsoft.com/office/powerpoint/2010/main" val="1726798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タイムライン">
    <p:bg>
      <p:bgPr>
        <a:solidFill>
          <a:schemeClr val="bg2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長方形 25">
            <a:extLst>
              <a:ext uri="{FF2B5EF4-FFF2-40B4-BE49-F238E27FC236}">
                <a16:creationId xmlns:a16="http://schemas.microsoft.com/office/drawing/2014/main" id="{98EB1B99-4A44-424D-960B-E39E95E47F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63122"/>
            <a:ext cx="12188952" cy="2294878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7" name="長方形 26">
            <a:extLst>
              <a:ext uri="{FF2B5EF4-FFF2-40B4-BE49-F238E27FC236}">
                <a16:creationId xmlns:a16="http://schemas.microsoft.com/office/drawing/2014/main" id="{1C4B9F2D-4BC8-49AA-AF37-3F0C8E5A2D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632326"/>
            <a:ext cx="12188952" cy="2225674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8" name="タイトル 1">
            <a:extLst>
              <a:ext uri="{FF2B5EF4-FFF2-40B4-BE49-F238E27FC236}">
                <a16:creationId xmlns:a16="http://schemas.microsoft.com/office/drawing/2014/main" id="{59607F4D-1EB7-4A8D-BDBE-3FBD59A56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81785"/>
            <a:ext cx="10348147" cy="1572606"/>
          </a:xfrm>
        </p:spPr>
        <p:txBody>
          <a:bodyPr rtlCol="0">
            <a:normAutofit/>
          </a:bodyPr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>
              <a:lnSpc>
                <a:spcPct val="100000"/>
              </a:lnSpc>
            </a:pPr>
            <a:r>
              <a:rPr lang="ja-JP" altLang="en-US" spc="120" noProof="0">
                <a:solidFill>
                  <a:schemeClr val="bg1"/>
                </a:solidFill>
                <a:cs typeface="Posterama" panose="020B0504020200020000" pitchFamily="34" charset="0"/>
              </a:rPr>
              <a:t>マスター タイトルの書式設定</a:t>
            </a:r>
          </a:p>
        </p:txBody>
      </p:sp>
      <p:sp>
        <p:nvSpPr>
          <p:cNvPr id="29" name="日付プレースホルダー 5">
            <a:extLst>
              <a:ext uri="{FF2B5EF4-FFF2-40B4-BE49-F238E27FC236}">
                <a16:creationId xmlns:a16="http://schemas.microsoft.com/office/drawing/2014/main" id="{D059A74B-DC70-4E6A-8B79-92049E91B1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24600"/>
            <a:ext cx="2743200" cy="365125"/>
          </a:xfrm>
        </p:spPr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r>
              <a:rPr lang="en-US" altLang="ja-JP">
                <a:solidFill>
                  <a:prstClr val="white">
                    <a:alpha val="60000"/>
                  </a:prstClr>
                </a:solidFill>
              </a:rPr>
              <a:t>20XX</a:t>
            </a:r>
            <a:endParaRPr lang="ja-JP" alt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30" name="フッター プレースホルダー 6">
            <a:extLst>
              <a:ext uri="{FF2B5EF4-FFF2-40B4-BE49-F238E27FC236}">
                <a16:creationId xmlns:a16="http://schemas.microsoft.com/office/drawing/2014/main" id="{60A3B447-230B-4641-9E61-C6AFA8ADA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4600"/>
            <a:ext cx="4114800" cy="365125"/>
          </a:xfrm>
        </p:spPr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r>
              <a:rPr lang="ja-JP" altLang="en-US">
                <a:solidFill>
                  <a:prstClr val="white">
                    <a:alpha val="60000"/>
                  </a:prstClr>
                </a:solidFill>
              </a:rPr>
              <a:t>プレゼンテーションのタイトル</a:t>
            </a:r>
          </a:p>
        </p:txBody>
      </p:sp>
      <p:sp>
        <p:nvSpPr>
          <p:cNvPr id="31" name="スライド番号プレースホルダー 7">
            <a:extLst>
              <a:ext uri="{FF2B5EF4-FFF2-40B4-BE49-F238E27FC236}">
                <a16:creationId xmlns:a16="http://schemas.microsoft.com/office/drawing/2014/main" id="{D891FDCC-CEC5-46EA-83E5-AF2316413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4600"/>
            <a:ext cx="2743200" cy="365125"/>
          </a:xfrm>
        </p:spPr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fld id="{73B850FF-6169-4056-8077-06FFA93A5366}" type="slidenum">
              <a:rPr lang="en-US" altLang="ja-JP" smtClean="0">
                <a:solidFill>
                  <a:prstClr val="white">
                    <a:alpha val="60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7112BDF-BBAF-4198-8203-F269CA203EB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89025" y="209550"/>
            <a:ext cx="10013950" cy="414337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クリックしてコンテンツを追加</a:t>
            </a:r>
          </a:p>
        </p:txBody>
      </p:sp>
    </p:spTree>
    <p:extLst>
      <p:ext uri="{BB962C8B-B14F-4D97-AF65-F5344CB8AC3E}">
        <p14:creationId xmlns:p14="http://schemas.microsoft.com/office/powerpoint/2010/main" val="656986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コンテンツ 2 列">
    <p:bg>
      <p:bgPr>
        <a:solidFill>
          <a:schemeClr val="bg2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画像 8">
            <a:extLst>
              <a:ext uri="{FF2B5EF4-FFF2-40B4-BE49-F238E27FC236}">
                <a16:creationId xmlns:a16="http://schemas.microsoft.com/office/drawing/2014/main" id="{4DFDE745-8E05-475F-BC08-E9B8B01E6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4200" y="0"/>
            <a:ext cx="1447800" cy="1535750"/>
          </a:xfrm>
          <a:prstGeom prst="rect">
            <a:avLst/>
          </a:prstGeom>
        </p:spPr>
      </p:pic>
      <p:sp>
        <p:nvSpPr>
          <p:cNvPr id="10" name="タイトル 1">
            <a:extLst>
              <a:ext uri="{FF2B5EF4-FFF2-40B4-BE49-F238E27FC236}">
                <a16:creationId xmlns:a16="http://schemas.microsoft.com/office/drawing/2014/main" id="{D4AB668B-5364-48F5-8E6A-67B8A330D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59814"/>
            <a:ext cx="10348146" cy="753172"/>
          </a:xfrm>
        </p:spPr>
        <p:txBody>
          <a:bodyPr rtlCol="0" anchor="t">
            <a:normAutofit/>
          </a:bodyPr>
          <a:lstStyle>
            <a:lvl1pPr>
              <a:defRPr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>
              <a:lnSpc>
                <a:spcPct val="100000"/>
              </a:lnSpc>
            </a:pPr>
            <a:r>
              <a:rPr lang="ja-JP" altLang="en-US" spc="120" noProof="0">
                <a:solidFill>
                  <a:schemeClr val="tx2"/>
                </a:solidFill>
                <a:cs typeface="Posterama" panose="020B0504020200020000" pitchFamily="34" charset="0"/>
              </a:rPr>
              <a:t>マスター タイトルの書式設定</a:t>
            </a:r>
          </a:p>
        </p:txBody>
      </p:sp>
      <p:pic>
        <p:nvPicPr>
          <p:cNvPr id="11" name="画像 10">
            <a:extLst>
              <a:ext uri="{FF2B5EF4-FFF2-40B4-BE49-F238E27FC236}">
                <a16:creationId xmlns:a16="http://schemas.microsoft.com/office/drawing/2014/main" id="{BDCD62CE-FD0C-47C1-94CE-C2F8B5AA8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-1" y="2719661"/>
            <a:ext cx="830249" cy="2548349"/>
          </a:xfrm>
          <a:prstGeom prst="rect">
            <a:avLst/>
          </a:prstGeom>
        </p:spPr>
      </p:pic>
      <p:sp>
        <p:nvSpPr>
          <p:cNvPr id="16" name="テキスト プレースホルダー 15">
            <a:extLst>
              <a:ext uri="{FF2B5EF4-FFF2-40B4-BE49-F238E27FC236}">
                <a16:creationId xmlns:a16="http://schemas.microsoft.com/office/drawing/2014/main" id="{400F5829-71BC-4CC0-A88E-2D9B5D18E8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12288" y="1719628"/>
            <a:ext cx="4307865" cy="554038"/>
          </a:xfrm>
        </p:spPr>
        <p:txBody>
          <a:bodyPr rtlCol="0">
            <a:normAutofit/>
          </a:bodyPr>
          <a:lstStyle>
            <a:lvl1pPr marL="0" indent="0">
              <a:buNone/>
              <a:defRPr sz="2400" b="1">
                <a:solidFill>
                  <a:schemeClr val="accent4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クリックしてサブタイトルを追加</a:t>
            </a:r>
          </a:p>
        </p:txBody>
      </p:sp>
      <p:sp>
        <p:nvSpPr>
          <p:cNvPr id="19" name="テキスト プレースホルダー 18">
            <a:extLst>
              <a:ext uri="{FF2B5EF4-FFF2-40B4-BE49-F238E27FC236}">
                <a16:creationId xmlns:a16="http://schemas.microsoft.com/office/drawing/2014/main" id="{FD2F63FE-D5D7-44B0-B72C-D45AA6EE12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12900" y="2332649"/>
            <a:ext cx="4306888" cy="3529013"/>
          </a:xfrm>
        </p:spPr>
        <p:txBody>
          <a:bodyPr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クリックしてテキストを追加</a:t>
            </a:r>
          </a:p>
        </p:txBody>
      </p:sp>
      <p:sp>
        <p:nvSpPr>
          <p:cNvPr id="17" name="テキスト プレースホルダー 15">
            <a:extLst>
              <a:ext uri="{FF2B5EF4-FFF2-40B4-BE49-F238E27FC236}">
                <a16:creationId xmlns:a16="http://schemas.microsoft.com/office/drawing/2014/main" id="{E0314D87-B4EE-460E-B18F-73BD13911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66350" y="1719628"/>
            <a:ext cx="4307865" cy="554038"/>
          </a:xfrm>
        </p:spPr>
        <p:txBody>
          <a:bodyPr rtlCol="0">
            <a:normAutofit/>
          </a:bodyPr>
          <a:lstStyle>
            <a:lvl1pPr marL="0" indent="0">
              <a:buNone/>
              <a:defRPr sz="2400" b="1">
                <a:solidFill>
                  <a:schemeClr val="accent4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クリックしてサブタイトルを追加</a:t>
            </a:r>
          </a:p>
        </p:txBody>
      </p:sp>
      <p:sp>
        <p:nvSpPr>
          <p:cNvPr id="20" name="テキスト プレースホルダー 18">
            <a:extLst>
              <a:ext uri="{FF2B5EF4-FFF2-40B4-BE49-F238E27FC236}">
                <a16:creationId xmlns:a16="http://schemas.microsoft.com/office/drawing/2014/main" id="{C6020A13-A1EE-4B0D-9E98-DEC8824C59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66838" y="2332649"/>
            <a:ext cx="4306888" cy="3529013"/>
          </a:xfrm>
        </p:spPr>
        <p:txBody>
          <a:bodyPr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クリックしてテキストを追加</a:t>
            </a:r>
          </a:p>
        </p:txBody>
      </p:sp>
      <p:sp>
        <p:nvSpPr>
          <p:cNvPr id="12" name="日付プレースホルダー 5">
            <a:extLst>
              <a:ext uri="{FF2B5EF4-FFF2-40B4-BE49-F238E27FC236}">
                <a16:creationId xmlns:a16="http://schemas.microsoft.com/office/drawing/2014/main" id="{DB65338A-C6F0-4F28-B7EA-064B872F62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24600"/>
            <a:ext cx="2743200" cy="365125"/>
          </a:xfrm>
        </p:spPr>
        <p:txBody>
          <a:bodyPr rtlCol="0"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r>
              <a:rPr lang="en-US" altLang="ja-JP" noProof="0"/>
              <a:t>20XX</a:t>
            </a:r>
            <a:endParaRPr lang="ja-JP" altLang="en-US" noProof="0"/>
          </a:p>
        </p:txBody>
      </p:sp>
      <p:sp>
        <p:nvSpPr>
          <p:cNvPr id="13" name="フッター プレースホルダー 6">
            <a:extLst>
              <a:ext uri="{FF2B5EF4-FFF2-40B4-BE49-F238E27FC236}">
                <a16:creationId xmlns:a16="http://schemas.microsoft.com/office/drawing/2014/main" id="{5743896B-BFE2-4F6B-B431-CF4B29CD3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4600"/>
            <a:ext cx="4114800" cy="365125"/>
          </a:xfrm>
        </p:spPr>
        <p:txBody>
          <a:bodyPr rtlCol="0"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 noProof="0"/>
              <a:t>プレゼンテーションのタイトル</a:t>
            </a:r>
          </a:p>
        </p:txBody>
      </p:sp>
      <p:sp>
        <p:nvSpPr>
          <p:cNvPr id="14" name="スライド番号プレースホルダー 7">
            <a:extLst>
              <a:ext uri="{FF2B5EF4-FFF2-40B4-BE49-F238E27FC236}">
                <a16:creationId xmlns:a16="http://schemas.microsoft.com/office/drawing/2014/main" id="{1F6558AB-F8E9-4605-A5ED-FE3F46A11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4600"/>
            <a:ext cx="2743200" cy="365125"/>
          </a:xfrm>
        </p:spPr>
        <p:txBody>
          <a:bodyPr rtlCol="0"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fld id="{73B850FF-6169-4056-8077-06FFA93A5366}" type="slidenum">
              <a:rPr lang="en-US" altLang="ja-JP" noProof="0" smtClean="0"/>
              <a:pPr>
                <a:defRPr/>
              </a:pPr>
              <a:t>‹#›</a:t>
            </a:fld>
            <a:endParaRPr lang="ja-JP" altLang="en-US" noProof="0"/>
          </a:p>
        </p:txBody>
      </p:sp>
    </p:spTree>
    <p:extLst>
      <p:ext uri="{BB962C8B-B14F-4D97-AF65-F5344CB8AC3E}">
        <p14:creationId xmlns:p14="http://schemas.microsoft.com/office/powerpoint/2010/main" val="3872868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長方形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0" name="画像 39">
            <a:extLst>
              <a:ext uri="{FF2B5EF4-FFF2-40B4-BE49-F238E27FC236}">
                <a16:creationId xmlns:a16="http://schemas.microsoft.com/office/drawing/2014/main" id="{1CB7E8AE-A3AC-4BB7-A5C6-F00EC697B265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9450"/>
            <a:ext cx="10515600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ja-JP" altLang="en-US" noProof="0" dirty="0"/>
              <a:t>クリックしてマスター テキストのスタイルを編集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alpha val="6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en-US" altLang="ja-JP"/>
              <a:t>20XX</a:t>
            </a:r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alpha val="6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 dirty="0"/>
              <a:t>プレゼンテーションのタイトル</a:t>
            </a:r>
            <a:endParaRPr lang="ja-JP" altLang="en-US" dirty="0">
              <a:latin typeface="Meiryo UI" panose="020B0604030504040204" pitchFamily="50" charset="-128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alpha val="6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73B850FF-6169-4056-8077-06FFA93A5366}" type="slidenum">
              <a:rPr lang="en-US" altLang="ja-JP" smtClean="0"/>
              <a:pPr/>
              <a:t>‹#›</a:t>
            </a:fld>
            <a:endParaRPr lang="ja-JP" altLang="en-US" dirty="0">
              <a:latin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3087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56" r:id="rId11"/>
    <p:sldLayoutId id="2147483769" r:id="rId12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kumimoji="1" sz="4400" b="1" kern="1200">
          <a:solidFill>
            <a:schemeClr val="bg1"/>
          </a:solidFill>
          <a:latin typeface="Meiryo UI" panose="020B0604030504040204" pitchFamily="50" charset="-128"/>
          <a:ea typeface="Meiryo UI" panose="020B0604030504040204" pitchFamily="50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kumimoji="1" sz="2800" kern="1200">
          <a:solidFill>
            <a:schemeClr val="bg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kumimoji="1" sz="2400" kern="1200">
          <a:solidFill>
            <a:schemeClr val="bg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kumimoji="1" sz="2000" kern="1200">
          <a:solidFill>
            <a:schemeClr val="bg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kumimoji="1" sz="1800" kern="1200">
          <a:solidFill>
            <a:schemeClr val="bg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kumimoji="1" sz="1800" kern="1200">
          <a:solidFill>
            <a:schemeClr val="bg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2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6B0B2BB2-146B-4714-8570-77C449ABC0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3876" y="293950"/>
            <a:ext cx="9601200" cy="962442"/>
          </a:xfrm>
        </p:spPr>
        <p:txBody>
          <a:bodyPr rtlCol="0">
            <a:normAutofit/>
          </a:bodyPr>
          <a:lstStyle/>
          <a:p>
            <a:pPr rtl="0"/>
            <a:r>
              <a:rPr lang="en-US" altLang="ja-JP" sz="5400" dirty="0"/>
              <a:t>HAMAMATSU – JAPÃO</a:t>
            </a:r>
            <a:endParaRPr lang="ja-JP" altLang="en-US" sz="5400" dirty="0"/>
          </a:p>
        </p:txBody>
      </p:sp>
      <p:sp>
        <p:nvSpPr>
          <p:cNvPr id="7" name="サブタイトル 6">
            <a:extLst>
              <a:ext uri="{FF2B5EF4-FFF2-40B4-BE49-F238E27FC236}">
                <a16:creationId xmlns:a16="http://schemas.microsoft.com/office/drawing/2014/main" id="{7DEE731E-C361-4204-9B35-43843B693B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2976" y="1519519"/>
            <a:ext cx="8763001" cy="962442"/>
          </a:xfrm>
        </p:spPr>
        <p:txBody>
          <a:bodyPr rtlCol="0">
            <a:normAutofit/>
          </a:bodyPr>
          <a:lstStyle/>
          <a:p>
            <a:pPr rtl="0"/>
            <a:r>
              <a:rPr lang="pt-BR" altLang="ja-JP" sz="3600" dirty="0"/>
              <a:t>CCH – CONSELHO DE CIDADÃOS</a:t>
            </a:r>
          </a:p>
        </p:txBody>
      </p:sp>
      <p:pic>
        <p:nvPicPr>
          <p:cNvPr id="11" name="図プレースホルダー 10">
            <a:extLst>
              <a:ext uri="{FF2B5EF4-FFF2-40B4-BE49-F238E27FC236}">
                <a16:creationId xmlns:a16="http://schemas.microsoft.com/office/drawing/2014/main" id="{458CF8B8-D058-4FD3-9B2C-5511E2BCDE7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619840" y="3013206"/>
            <a:ext cx="11084189" cy="3854030"/>
          </a:xfrm>
        </p:spPr>
      </p:pic>
    </p:spTree>
    <p:extLst>
      <p:ext uri="{BB962C8B-B14F-4D97-AF65-F5344CB8AC3E}">
        <p14:creationId xmlns:p14="http://schemas.microsoft.com/office/powerpoint/2010/main" val="3106661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プレースホルダー 12">
            <a:extLst>
              <a:ext uri="{FF2B5EF4-FFF2-40B4-BE49-F238E27FC236}">
                <a16:creationId xmlns:a16="http://schemas.microsoft.com/office/drawing/2014/main" id="{8F8654F3-37D9-4BF3-A6D7-D300F8837D0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7391402" y="94118"/>
            <a:ext cx="3877234" cy="2075341"/>
          </a:xfrm>
        </p:spPr>
      </p:pic>
      <p:pic>
        <p:nvPicPr>
          <p:cNvPr id="23" name="図プレースホルダー 22">
            <a:extLst>
              <a:ext uri="{FF2B5EF4-FFF2-40B4-BE49-F238E27FC236}">
                <a16:creationId xmlns:a16="http://schemas.microsoft.com/office/drawing/2014/main" id="{2D222395-31E3-4ED7-A23E-C243F9E34C7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/>
          <a:stretch/>
        </p:blipFill>
        <p:spPr>
          <a:xfrm>
            <a:off x="6593540" y="2366682"/>
            <a:ext cx="5347447" cy="4208091"/>
          </a:xfrm>
        </p:spPr>
      </p:pic>
      <p:sp>
        <p:nvSpPr>
          <p:cNvPr id="59" name="スライド番号プレースホルダー 58">
            <a:extLst>
              <a:ext uri="{FF2B5EF4-FFF2-40B4-BE49-F238E27FC236}">
                <a16:creationId xmlns:a16="http://schemas.microsoft.com/office/drawing/2014/main" id="{51CFCC1B-86D5-4E89-A5FA-944094DB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400" y="6327648"/>
            <a:ext cx="533400" cy="365125"/>
          </a:xfrm>
        </p:spPr>
        <p:txBody>
          <a:bodyPr rtlCol="0"/>
          <a:lstStyle/>
          <a:p>
            <a:pPr lvl="0" rtl="0"/>
            <a:fld id="{73B850FF-6169-4056-8077-06FFA93A5366}" type="slidenum">
              <a:rPr lang="en-US" altLang="ja-JP" smtClean="0"/>
              <a:pPr lvl="0"/>
              <a:t>2</a:t>
            </a:fld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A893EB0-18B8-73F9-A379-C72F400264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09" y="1010767"/>
            <a:ext cx="5574967" cy="3254188"/>
          </a:xfrm>
          <a:prstGeom prst="rect">
            <a:avLst/>
          </a:prstGeom>
        </p:spPr>
      </p:pic>
      <p:sp>
        <p:nvSpPr>
          <p:cNvPr id="25" name="タイトル 24">
            <a:extLst>
              <a:ext uri="{FF2B5EF4-FFF2-40B4-BE49-F238E27FC236}">
                <a16:creationId xmlns:a16="http://schemas.microsoft.com/office/drawing/2014/main" id="{6E2FE00C-A4E7-4DD3-BED5-5746528E6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329" y="342896"/>
            <a:ext cx="3603812" cy="425825"/>
          </a:xfrm>
        </p:spPr>
        <p:txBody>
          <a:bodyPr rtlCol="0"/>
          <a:lstStyle/>
          <a:p>
            <a:pPr rtl="0"/>
            <a:r>
              <a:rPr lang="en-US" altLang="ja-JP" sz="2400" dirty="0" err="1"/>
              <a:t>Atuação</a:t>
            </a:r>
            <a:r>
              <a:rPr lang="en-US" altLang="ja-JP" sz="2400" dirty="0"/>
              <a:t> do CCH</a:t>
            </a:r>
            <a:endParaRPr lang="ja-JP" altLang="en-US" sz="2400" dirty="0"/>
          </a:p>
        </p:txBody>
      </p:sp>
      <p:sp>
        <p:nvSpPr>
          <p:cNvPr id="2" name="タイトル 24">
            <a:extLst>
              <a:ext uri="{FF2B5EF4-FFF2-40B4-BE49-F238E27FC236}">
                <a16:creationId xmlns:a16="http://schemas.microsoft.com/office/drawing/2014/main" id="{94809CE7-E119-2730-23A0-8FE299090F85}"/>
              </a:ext>
            </a:extLst>
          </p:cNvPr>
          <p:cNvSpPr txBox="1">
            <a:spLocks/>
          </p:cNvSpPr>
          <p:nvPr/>
        </p:nvSpPr>
        <p:spPr>
          <a:xfrm>
            <a:off x="430307" y="4470727"/>
            <a:ext cx="5262283" cy="425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1" sz="4400" b="1" kern="120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r>
              <a:rPr lang="en-US" altLang="ja-JP" sz="2000" dirty="0"/>
              <a:t>DISTRIBUIÇÃO DE CESTAS BÁSICAS</a:t>
            </a:r>
            <a:endParaRPr lang="ja-JP" altLang="en-US" sz="2000" dirty="0"/>
          </a:p>
        </p:txBody>
      </p:sp>
      <p:sp>
        <p:nvSpPr>
          <p:cNvPr id="9" name="タイトル 24">
            <a:extLst>
              <a:ext uri="{FF2B5EF4-FFF2-40B4-BE49-F238E27FC236}">
                <a16:creationId xmlns:a16="http://schemas.microsoft.com/office/drawing/2014/main" id="{C7739578-C32E-47A5-D036-E45D524AEEFF}"/>
              </a:ext>
            </a:extLst>
          </p:cNvPr>
          <p:cNvSpPr txBox="1">
            <a:spLocks/>
          </p:cNvSpPr>
          <p:nvPr/>
        </p:nvSpPr>
        <p:spPr>
          <a:xfrm>
            <a:off x="430307" y="5493129"/>
            <a:ext cx="5262283" cy="425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1" sz="4400" b="1" kern="120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r>
              <a:rPr lang="en-US" altLang="ja-JP" sz="2000" dirty="0"/>
              <a:t>ASSISTÊNCIA PROFISSIONALIZANTE</a:t>
            </a:r>
            <a:endParaRPr lang="ja-JP" altLang="en-US" sz="2000" dirty="0"/>
          </a:p>
        </p:txBody>
      </p:sp>
      <p:sp>
        <p:nvSpPr>
          <p:cNvPr id="10" name="タイトル 24">
            <a:extLst>
              <a:ext uri="{FF2B5EF4-FFF2-40B4-BE49-F238E27FC236}">
                <a16:creationId xmlns:a16="http://schemas.microsoft.com/office/drawing/2014/main" id="{E4E931C5-348D-EE2C-543C-1C8D0F249706}"/>
              </a:ext>
            </a:extLst>
          </p:cNvPr>
          <p:cNvSpPr txBox="1">
            <a:spLocks/>
          </p:cNvSpPr>
          <p:nvPr/>
        </p:nvSpPr>
        <p:spPr>
          <a:xfrm>
            <a:off x="430307" y="4997414"/>
            <a:ext cx="5262283" cy="425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1" sz="4400" b="1" kern="120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r>
              <a:rPr lang="en-US" altLang="ja-JP" sz="1600" dirty="0"/>
              <a:t>ORIENTAÇÕES PARA SUBSÍDIOS PÚBLICOS PARA SUBSISTÇENCIA</a:t>
            </a:r>
            <a:endParaRPr lang="ja-JP" altLang="en-US" sz="1600" dirty="0"/>
          </a:p>
        </p:txBody>
      </p:sp>
      <p:sp>
        <p:nvSpPr>
          <p:cNvPr id="11" name="タイトル 24">
            <a:extLst>
              <a:ext uri="{FF2B5EF4-FFF2-40B4-BE49-F238E27FC236}">
                <a16:creationId xmlns:a16="http://schemas.microsoft.com/office/drawing/2014/main" id="{4D953B63-71DE-9D21-D220-EEC2168294B4}"/>
              </a:ext>
            </a:extLst>
          </p:cNvPr>
          <p:cNvSpPr txBox="1">
            <a:spLocks/>
          </p:cNvSpPr>
          <p:nvPr/>
        </p:nvSpPr>
        <p:spPr>
          <a:xfrm>
            <a:off x="430307" y="5914470"/>
            <a:ext cx="5360893" cy="425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1" sz="4400" b="1" kern="120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r>
              <a:rPr lang="pt-BR" altLang="ja-JP" sz="1600" dirty="0"/>
              <a:t>A</a:t>
            </a:r>
            <a:r>
              <a:rPr lang="en-US" altLang="ja-JP" sz="1600" dirty="0"/>
              <a:t>SSISTÊNCIA A RECOLOCAÇÃO PROFISSIONAL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54120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BE9CB8E6-2F63-72D3-4B7F-182E27CF3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09" y="242040"/>
            <a:ext cx="6058291" cy="420445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A6FA97F-D4F0-7C48-095E-243CDC5E0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682" y="645455"/>
            <a:ext cx="5853924" cy="3143557"/>
          </a:xfrm>
          <a:prstGeom prst="rect">
            <a:avLst/>
          </a:prstGeom>
        </p:spPr>
      </p:pic>
      <p:sp>
        <p:nvSpPr>
          <p:cNvPr id="10" name="タイトル 24">
            <a:extLst>
              <a:ext uri="{FF2B5EF4-FFF2-40B4-BE49-F238E27FC236}">
                <a16:creationId xmlns:a16="http://schemas.microsoft.com/office/drawing/2014/main" id="{409F6E75-B616-1C05-E080-1352FE2E21CE}"/>
              </a:ext>
            </a:extLst>
          </p:cNvPr>
          <p:cNvSpPr txBox="1">
            <a:spLocks/>
          </p:cNvSpPr>
          <p:nvPr/>
        </p:nvSpPr>
        <p:spPr>
          <a:xfrm>
            <a:off x="546848" y="5307103"/>
            <a:ext cx="9161928" cy="425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1" sz="4400" b="1" kern="120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r>
              <a:rPr lang="en-US" altLang="ja-JP" sz="1800" dirty="0">
                <a:solidFill>
                  <a:schemeClr val="bg1"/>
                </a:solidFill>
              </a:rPr>
              <a:t>REUNIÕES PERIÓDICAS PARA AÇÕES SOCIAIS e PREVIDENCIÁRIAS</a:t>
            </a:r>
            <a:endParaRPr lang="ja-JP" altLang="en-US" sz="1800" dirty="0">
              <a:solidFill>
                <a:schemeClr val="bg1"/>
              </a:solidFill>
            </a:endParaRPr>
          </a:p>
        </p:txBody>
      </p:sp>
      <p:sp>
        <p:nvSpPr>
          <p:cNvPr id="11" name="タイトル 24">
            <a:extLst>
              <a:ext uri="{FF2B5EF4-FFF2-40B4-BE49-F238E27FC236}">
                <a16:creationId xmlns:a16="http://schemas.microsoft.com/office/drawing/2014/main" id="{B29C43CD-0727-3E66-4717-0B444F856430}"/>
              </a:ext>
            </a:extLst>
          </p:cNvPr>
          <p:cNvSpPr txBox="1">
            <a:spLocks/>
          </p:cNvSpPr>
          <p:nvPr/>
        </p:nvSpPr>
        <p:spPr>
          <a:xfrm>
            <a:off x="546847" y="4831974"/>
            <a:ext cx="10614211" cy="425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1" sz="4400" b="1" kern="120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r>
              <a:rPr lang="en-US" altLang="ja-JP" sz="1800" dirty="0">
                <a:solidFill>
                  <a:schemeClr val="bg1"/>
                </a:solidFill>
              </a:rPr>
              <a:t>PALESTRAS e WORKSHOP DE PROFISSIONAIS PARA ORIENTAÇÃO DAS AÇÕES </a:t>
            </a:r>
            <a:endParaRPr lang="ja-JP" altLang="en-US" sz="1800" dirty="0">
              <a:solidFill>
                <a:schemeClr val="bg1"/>
              </a:solidFill>
            </a:endParaRPr>
          </a:p>
        </p:txBody>
      </p:sp>
      <p:sp>
        <p:nvSpPr>
          <p:cNvPr id="12" name="タイトル 24">
            <a:extLst>
              <a:ext uri="{FF2B5EF4-FFF2-40B4-BE49-F238E27FC236}">
                <a16:creationId xmlns:a16="http://schemas.microsoft.com/office/drawing/2014/main" id="{9DCE0D0C-87E4-88F0-BF5E-180F256975B8}"/>
              </a:ext>
            </a:extLst>
          </p:cNvPr>
          <p:cNvSpPr txBox="1">
            <a:spLocks/>
          </p:cNvSpPr>
          <p:nvPr/>
        </p:nvSpPr>
        <p:spPr>
          <a:xfrm>
            <a:off x="546848" y="5773268"/>
            <a:ext cx="11089340" cy="425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1" sz="4400" b="1" kern="120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r>
              <a:rPr lang="en-US" altLang="ja-JP" sz="1800" dirty="0">
                <a:solidFill>
                  <a:schemeClr val="bg1"/>
                </a:solidFill>
              </a:rPr>
              <a:t>TREINAMENTOS PERIÓDICOS DE REFÚGIO ÀS CATASTROFES EM EVACUAÇÃO </a:t>
            </a:r>
            <a:endParaRPr lang="ja-JP" altLang="en-US" sz="1800" dirty="0">
              <a:solidFill>
                <a:schemeClr val="bg1"/>
              </a:solidFill>
            </a:endParaRPr>
          </a:p>
        </p:txBody>
      </p:sp>
      <p:sp>
        <p:nvSpPr>
          <p:cNvPr id="13" name="タイトル 24">
            <a:extLst>
              <a:ext uri="{FF2B5EF4-FFF2-40B4-BE49-F238E27FC236}">
                <a16:creationId xmlns:a16="http://schemas.microsoft.com/office/drawing/2014/main" id="{094C9021-AB8B-DA9F-E7B8-A3C14FB466AE}"/>
              </a:ext>
            </a:extLst>
          </p:cNvPr>
          <p:cNvSpPr txBox="1">
            <a:spLocks/>
          </p:cNvSpPr>
          <p:nvPr/>
        </p:nvSpPr>
        <p:spPr>
          <a:xfrm>
            <a:off x="546848" y="6194609"/>
            <a:ext cx="11089340" cy="425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1" sz="4400" b="1" kern="120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r>
              <a:rPr lang="en-US" altLang="ja-JP" sz="1800" dirty="0">
                <a:solidFill>
                  <a:schemeClr val="bg1"/>
                </a:solidFill>
              </a:rPr>
              <a:t>CAPACITAÇÃO DE PESSOAL PARA APOIO EM SITUAÇÕES DE CALAMIDADES PÚBLICAS</a:t>
            </a:r>
            <a:endParaRPr lang="ja-JP" alt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098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02823DE7-2D3C-DD6D-421C-471B7E14C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177" y="1912804"/>
            <a:ext cx="6086859" cy="4694185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3A8A3C08-E9D9-DA2D-8583-D47868CE0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0" y="771644"/>
            <a:ext cx="5954386" cy="179822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623B4FA-C09D-FDE2-8A80-D5CFCC88E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60" y="3089821"/>
            <a:ext cx="5954386" cy="3301707"/>
          </a:xfrm>
          <a:prstGeom prst="rect">
            <a:avLst/>
          </a:prstGeom>
        </p:spPr>
      </p:pic>
      <p:sp>
        <p:nvSpPr>
          <p:cNvPr id="5" name="タイトル 24">
            <a:extLst>
              <a:ext uri="{FF2B5EF4-FFF2-40B4-BE49-F238E27FC236}">
                <a16:creationId xmlns:a16="http://schemas.microsoft.com/office/drawing/2014/main" id="{7F497DB6-DC28-EEEA-5B9B-DEAB6F65F1E9}"/>
              </a:ext>
            </a:extLst>
          </p:cNvPr>
          <p:cNvSpPr txBox="1">
            <a:spLocks/>
          </p:cNvSpPr>
          <p:nvPr/>
        </p:nvSpPr>
        <p:spPr>
          <a:xfrm>
            <a:off x="6201756" y="116541"/>
            <a:ext cx="5468469" cy="425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1" sz="4400" b="1" kern="120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r>
              <a:rPr lang="en-US" altLang="ja-JP" sz="1800" dirty="0">
                <a:solidFill>
                  <a:schemeClr val="bg1"/>
                </a:solidFill>
              </a:rPr>
              <a:t>ACOLHIMENTO e APOIO </a:t>
            </a:r>
            <a:r>
              <a:rPr lang="en-US" altLang="ja-JP" sz="1800" dirty="0" err="1">
                <a:solidFill>
                  <a:schemeClr val="bg1"/>
                </a:solidFill>
              </a:rPr>
              <a:t>às</a:t>
            </a:r>
            <a:r>
              <a:rPr lang="en-US" altLang="ja-JP" sz="1800" dirty="0">
                <a:solidFill>
                  <a:schemeClr val="bg1"/>
                </a:solidFill>
              </a:rPr>
              <a:t> VÍTIMAS de VD</a:t>
            </a:r>
            <a:endParaRPr lang="ja-JP" altLang="en-US" sz="1800" dirty="0">
              <a:solidFill>
                <a:schemeClr val="bg1"/>
              </a:solidFill>
            </a:endParaRPr>
          </a:p>
        </p:txBody>
      </p:sp>
      <p:sp>
        <p:nvSpPr>
          <p:cNvPr id="6" name="タイトル 24">
            <a:extLst>
              <a:ext uri="{FF2B5EF4-FFF2-40B4-BE49-F238E27FC236}">
                <a16:creationId xmlns:a16="http://schemas.microsoft.com/office/drawing/2014/main" id="{018BEE0D-1D15-0388-7AB4-5D75B68EF6DB}"/>
              </a:ext>
            </a:extLst>
          </p:cNvPr>
          <p:cNvSpPr txBox="1">
            <a:spLocks/>
          </p:cNvSpPr>
          <p:nvPr/>
        </p:nvSpPr>
        <p:spPr>
          <a:xfrm>
            <a:off x="6201756" y="470646"/>
            <a:ext cx="5468469" cy="425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1" sz="4400" b="1" kern="120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r>
              <a:rPr lang="en-US" altLang="ja-JP" sz="1400" dirty="0">
                <a:solidFill>
                  <a:schemeClr val="bg1"/>
                </a:solidFill>
              </a:rPr>
              <a:t>PROGRAMA de PREVENÇÃO de BULLING </a:t>
            </a:r>
            <a:r>
              <a:rPr lang="en-US" altLang="ja-JP" sz="1400" dirty="0" err="1">
                <a:solidFill>
                  <a:schemeClr val="bg1"/>
                </a:solidFill>
              </a:rPr>
              <a:t>nas</a:t>
            </a:r>
            <a:r>
              <a:rPr lang="en-US" altLang="ja-JP" sz="1400" dirty="0">
                <a:solidFill>
                  <a:schemeClr val="bg1"/>
                </a:solidFill>
              </a:rPr>
              <a:t> ESCOLAS</a:t>
            </a:r>
            <a:endParaRPr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タイトル 24">
            <a:extLst>
              <a:ext uri="{FF2B5EF4-FFF2-40B4-BE49-F238E27FC236}">
                <a16:creationId xmlns:a16="http://schemas.microsoft.com/office/drawing/2014/main" id="{D036BE85-6E30-0F37-2AA1-593A7C3E7828}"/>
              </a:ext>
            </a:extLst>
          </p:cNvPr>
          <p:cNvSpPr txBox="1">
            <a:spLocks/>
          </p:cNvSpPr>
          <p:nvPr/>
        </p:nvSpPr>
        <p:spPr>
          <a:xfrm>
            <a:off x="6201756" y="802339"/>
            <a:ext cx="5468469" cy="425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1" sz="4400" b="1" kern="120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r>
              <a:rPr lang="en-US" altLang="ja-JP" sz="1100" dirty="0">
                <a:solidFill>
                  <a:schemeClr val="bg1"/>
                </a:solidFill>
              </a:rPr>
              <a:t>PROGRAMA de EDUCAÇÃO PREVENTIVA A DELINQUÊNCIA JUVENIL</a:t>
            </a:r>
            <a:endParaRPr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7" name="タイトル 24">
            <a:extLst>
              <a:ext uri="{FF2B5EF4-FFF2-40B4-BE49-F238E27FC236}">
                <a16:creationId xmlns:a16="http://schemas.microsoft.com/office/drawing/2014/main" id="{A8CBF0D5-624A-31FD-BD2F-5CAA7C242B54}"/>
              </a:ext>
            </a:extLst>
          </p:cNvPr>
          <p:cNvSpPr txBox="1">
            <a:spLocks/>
          </p:cNvSpPr>
          <p:nvPr/>
        </p:nvSpPr>
        <p:spPr>
          <a:xfrm>
            <a:off x="6201756" y="1116102"/>
            <a:ext cx="5990244" cy="425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1" sz="4400" b="1" kern="120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r>
              <a:rPr lang="pt-BR" altLang="ja-JP" sz="1200" dirty="0">
                <a:solidFill>
                  <a:schemeClr val="bg1"/>
                </a:solidFill>
              </a:rPr>
              <a:t>ORIENTAÇÕES</a:t>
            </a:r>
            <a:r>
              <a:rPr lang="en-US" altLang="ja-JP" sz="1200" dirty="0">
                <a:solidFill>
                  <a:schemeClr val="bg1"/>
                </a:solidFill>
              </a:rPr>
              <a:t> E APOIO PARA SAÚDE MENTAL – APOIO PSICOLÓGICO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9" name="タイトル 24">
            <a:extLst>
              <a:ext uri="{FF2B5EF4-FFF2-40B4-BE49-F238E27FC236}">
                <a16:creationId xmlns:a16="http://schemas.microsoft.com/office/drawing/2014/main" id="{0268C183-FCA7-72E3-C825-FD8E92A79300}"/>
              </a:ext>
            </a:extLst>
          </p:cNvPr>
          <p:cNvSpPr txBox="1">
            <a:spLocks/>
          </p:cNvSpPr>
          <p:nvPr/>
        </p:nvSpPr>
        <p:spPr>
          <a:xfrm>
            <a:off x="6201756" y="1465725"/>
            <a:ext cx="5990244" cy="425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1" sz="4400" b="1" kern="120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r>
              <a:rPr lang="pt-BR" altLang="ja-JP" sz="1200" dirty="0">
                <a:solidFill>
                  <a:schemeClr val="bg1"/>
                </a:solidFill>
              </a:rPr>
              <a:t>APOIO E ORIENTAÇÕES</a:t>
            </a:r>
            <a:r>
              <a:rPr lang="en-US" altLang="ja-JP" sz="1200" dirty="0">
                <a:solidFill>
                  <a:schemeClr val="bg1"/>
                </a:solidFill>
              </a:rPr>
              <a:t> JURÍDICAS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010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コンテンツ プレースホルダー 2">
            <a:extLst>
              <a:ext uri="{FF2B5EF4-FFF2-40B4-BE49-F238E27FC236}">
                <a16:creationId xmlns:a16="http://schemas.microsoft.com/office/drawing/2014/main" id="{23FF1510-7581-42E9-9BC2-7A1C16AA2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865302274"/>
              </p:ext>
            </p:extLst>
          </p:nvPr>
        </p:nvGraphicFramePr>
        <p:xfrm>
          <a:off x="938962" y="1254089"/>
          <a:ext cx="10535862" cy="3361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コンテンツ プレースホルダー 2">
            <a:extLst>
              <a:ext uri="{FF2B5EF4-FFF2-40B4-BE49-F238E27FC236}">
                <a16:creationId xmlns:a16="http://schemas.microsoft.com/office/drawing/2014/main" id="{A4527817-B927-187D-7C64-F515A0B209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352060"/>
              </p:ext>
            </p:extLst>
          </p:nvPr>
        </p:nvGraphicFramePr>
        <p:xfrm>
          <a:off x="1032124" y="3899648"/>
          <a:ext cx="10535862" cy="3361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257C507-620B-D1C5-8EC9-8D70072EA87F}"/>
              </a:ext>
            </a:extLst>
          </p:cNvPr>
          <p:cNvSpPr txBox="1"/>
          <p:nvPr/>
        </p:nvSpPr>
        <p:spPr>
          <a:xfrm>
            <a:off x="3594846" y="1275325"/>
            <a:ext cx="5715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pt-BR" altLang="ja-JP" sz="2000" b="1" dirty="0">
                <a:solidFill>
                  <a:srgbClr val="C00000"/>
                </a:solidFill>
              </a:rPr>
              <a:t>OS MEMBROS CARGOS E DEPARTAMENTOS</a:t>
            </a:r>
            <a:endParaRPr kumimoji="1" lang="ja-JP" altLang="en-US" sz="2000" b="1" dirty="0">
              <a:solidFill>
                <a:srgbClr val="C00000"/>
              </a:solidFill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F4AA1F1-7D84-2F48-DACE-050D420885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10435" y="97842"/>
            <a:ext cx="1443119" cy="1443119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FD42A39-5885-9DA3-54C0-1FD52D5AF97A}"/>
              </a:ext>
            </a:extLst>
          </p:cNvPr>
          <p:cNvSpPr txBox="1"/>
          <p:nvPr/>
        </p:nvSpPr>
        <p:spPr>
          <a:xfrm>
            <a:off x="2683786" y="450218"/>
            <a:ext cx="3580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pt-BR" altLang="ja-JP" sz="1200" b="1" dirty="0">
                <a:solidFill>
                  <a:srgbClr val="C00000"/>
                </a:solidFill>
              </a:rPr>
              <a:t>ALDEMO GARCIA</a:t>
            </a:r>
          </a:p>
          <a:p>
            <a:r>
              <a:rPr kumimoji="1" lang="pt-BR" altLang="ja-JP" sz="1200" b="1" dirty="0">
                <a:solidFill>
                  <a:srgbClr val="C00000"/>
                </a:solidFill>
              </a:rPr>
              <a:t>CÔNSUL GERAL DO BRASIL EM HAMAMATSU</a:t>
            </a:r>
            <a:endParaRPr kumimoji="1" lang="ja-JP" altLang="en-US" sz="1200" b="1" dirty="0">
              <a:solidFill>
                <a:srgbClr val="C000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54038CF2-D467-90BC-1A92-7E01CC2D764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64484" y="97841"/>
            <a:ext cx="1444624" cy="1443119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66C8FAC-95AE-8DCB-B406-E7C809216BE3}"/>
              </a:ext>
            </a:extLst>
          </p:cNvPr>
          <p:cNvSpPr txBox="1"/>
          <p:nvPr/>
        </p:nvSpPr>
        <p:spPr>
          <a:xfrm>
            <a:off x="7743006" y="450218"/>
            <a:ext cx="2248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pt-BR" altLang="ja-JP" sz="1200" b="1" dirty="0">
                <a:solidFill>
                  <a:srgbClr val="C00000"/>
                </a:solidFill>
              </a:rPr>
              <a:t>YUSUKE NAKANO</a:t>
            </a:r>
          </a:p>
          <a:p>
            <a:r>
              <a:rPr kumimoji="1" lang="pt-BR" altLang="ja-JP" sz="1200" b="1" dirty="0">
                <a:solidFill>
                  <a:srgbClr val="C00000"/>
                </a:solidFill>
              </a:rPr>
              <a:t>PREFEITO DE HAMAMATSU</a:t>
            </a:r>
            <a:endParaRPr kumimoji="1" lang="ja-JP" altLang="en-US" sz="1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337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プレースホルダー 8" descr="円の中に手を含む画像">
            <a:extLst>
              <a:ext uri="{FF2B5EF4-FFF2-40B4-BE49-F238E27FC236}">
                <a16:creationId xmlns:a16="http://schemas.microsoft.com/office/drawing/2014/main" id="{5B772296-B776-40B5-95DF-60BFE7CD98D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8825" cy="6858000"/>
          </a:xfr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255288D-3BCB-FCE2-17C3-9BD0113BC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499" y="2034495"/>
            <a:ext cx="4063002" cy="278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8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>
            <a:extLst>
              <a:ext uri="{FF2B5EF4-FFF2-40B4-BE49-F238E27FC236}">
                <a16:creationId xmlns:a16="http://schemas.microsoft.com/office/drawing/2014/main" id="{08208F77-A55A-4B32-A3B6-A4E5287B2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34472"/>
            <a:ext cx="10348146" cy="753172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pt-BR" altLang="ja-JP" dirty="0"/>
              <a:t>NOSSO PROJETO E META ATUAL</a:t>
            </a:r>
            <a:endParaRPr lang="ja-JP" altLang="en-US" dirty="0"/>
          </a:p>
        </p:txBody>
      </p:sp>
      <p:sp>
        <p:nvSpPr>
          <p:cNvPr id="8" name="テキスト プレースホルダー 7">
            <a:extLst>
              <a:ext uri="{FF2B5EF4-FFF2-40B4-BE49-F238E27FC236}">
                <a16:creationId xmlns:a16="http://schemas.microsoft.com/office/drawing/2014/main" id="{2E1FC77F-A906-47E6-8FEE-F2660C93CA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5653" y="1719628"/>
            <a:ext cx="3300183" cy="554038"/>
          </a:xfrm>
        </p:spPr>
        <p:txBody>
          <a:bodyPr rtlCol="0"/>
          <a:lstStyle/>
          <a:p>
            <a:pPr algn="ctr" rtl="0"/>
            <a:r>
              <a:rPr lang="pt-BR" altLang="ja-JP" dirty="0"/>
              <a:t>POR QUÊ</a:t>
            </a:r>
            <a:endParaRPr lang="ja-JP" altLang="en-US" dirty="0"/>
          </a:p>
        </p:txBody>
      </p:sp>
      <p:sp>
        <p:nvSpPr>
          <p:cNvPr id="9" name="テキスト プレースホルダー 8">
            <a:extLst>
              <a:ext uri="{FF2B5EF4-FFF2-40B4-BE49-F238E27FC236}">
                <a16:creationId xmlns:a16="http://schemas.microsoft.com/office/drawing/2014/main" id="{254989AE-2F43-40A0-A83E-0C9A654542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6401" y="2157836"/>
            <a:ext cx="3298686" cy="4565691"/>
          </a:xfrm>
        </p:spPr>
        <p:txBody>
          <a:bodyPr rtlCol="0">
            <a:noAutofit/>
          </a:bodyPr>
          <a:lstStyle/>
          <a:p>
            <a:pPr lvl="0" rtl="0">
              <a:lnSpc>
                <a:spcPct val="120000"/>
              </a:lnSpc>
            </a:pPr>
            <a:r>
              <a:rPr lang="pt-BR" altLang="ja-JP" sz="1300" dirty="0"/>
              <a:t>130 anos de amizade entre Brasil e Japão, mas ainda sem um Centro Cultural Brasileiro que preserve nossa história, cultura e legado.</a:t>
            </a:r>
          </a:p>
          <a:p>
            <a:pPr lvl="0" rtl="0">
              <a:lnSpc>
                <a:spcPct val="120000"/>
              </a:lnSpc>
            </a:pPr>
            <a:r>
              <a:rPr lang="pt-BR" altLang="ja-JP" sz="1300" dirty="0"/>
              <a:t>Necessidade urgente de um espaço permanente para promover a cultura brasileira e fortalecer nossa identidade no exterior.</a:t>
            </a:r>
          </a:p>
          <a:p>
            <a:pPr lvl="0" rtl="0">
              <a:lnSpc>
                <a:spcPct val="120000"/>
              </a:lnSpc>
            </a:pPr>
            <a:r>
              <a:rPr lang="pt-BR" altLang="ja-JP" sz="1300" dirty="0"/>
              <a:t>Falta de uma estrutura de apoio social e previdenciário dedicada à comunidade brasileira.</a:t>
            </a:r>
          </a:p>
          <a:p>
            <a:pPr lvl="0" rtl="0">
              <a:lnSpc>
                <a:spcPct val="120000"/>
              </a:lnSpc>
            </a:pPr>
            <a:r>
              <a:rPr lang="pt-BR" altLang="ja-JP" sz="1300" dirty="0"/>
              <a:t>Ausência de um polo que reúna lideranças, educadores e agentes culturais em prol da educação, integração e inovação.</a:t>
            </a:r>
          </a:p>
        </p:txBody>
      </p:sp>
      <p:sp>
        <p:nvSpPr>
          <p:cNvPr id="10" name="テキスト プレースホルダー 9">
            <a:extLst>
              <a:ext uri="{FF2B5EF4-FFF2-40B4-BE49-F238E27FC236}">
                <a16:creationId xmlns:a16="http://schemas.microsoft.com/office/drawing/2014/main" id="{EAC31FAC-047A-4A04-8E05-FADE2E5AB1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29261" y="1719628"/>
            <a:ext cx="3300183" cy="554038"/>
          </a:xfrm>
        </p:spPr>
        <p:txBody>
          <a:bodyPr rtlCol="0"/>
          <a:lstStyle/>
          <a:p>
            <a:pPr algn="ctr" rtl="0"/>
            <a:r>
              <a:rPr lang="pt-BR" altLang="ja-JP" dirty="0"/>
              <a:t>COMO</a:t>
            </a:r>
            <a:endParaRPr lang="ja-JP" altLang="en-US" dirty="0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94ACD746-D20C-4EAB-8816-514B0F560B7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29873" y="2144390"/>
            <a:ext cx="3224598" cy="4390878"/>
          </a:xfrm>
        </p:spPr>
        <p:txBody>
          <a:bodyPr rtlCol="0">
            <a:normAutofit fontScale="85000" lnSpcReduction="20000"/>
          </a:bodyPr>
          <a:lstStyle/>
          <a:p>
            <a:pPr rtl="0">
              <a:lnSpc>
                <a:spcPct val="120000"/>
              </a:lnSpc>
            </a:pPr>
            <a:r>
              <a:rPr lang="pt-BR" altLang="ja-JP" dirty="0"/>
              <a:t>Com apoio institucional e político do governo Brasileiro, por meio do Itamaraty e do Senado desta comissão</a:t>
            </a:r>
            <a:br>
              <a:rPr lang="pt-BR" altLang="ja-JP" dirty="0"/>
            </a:br>
            <a:r>
              <a:rPr lang="pt-BR" altLang="ja-JP" dirty="0"/>
              <a:t>(Sem necessidade de verba pública neste momento atual)</a:t>
            </a:r>
          </a:p>
          <a:p>
            <a:pPr rtl="0">
              <a:lnSpc>
                <a:spcPct val="120000"/>
              </a:lnSpc>
            </a:pPr>
            <a:r>
              <a:rPr lang="pt-BR" altLang="ja-JP" dirty="0"/>
              <a:t>Com colaboração e reconhecimento dos governos municipal e provincial japoneses.</a:t>
            </a:r>
          </a:p>
          <a:p>
            <a:pPr rtl="0">
              <a:lnSpc>
                <a:spcPct val="120000"/>
              </a:lnSpc>
            </a:pPr>
            <a:r>
              <a:rPr lang="pt-BR" altLang="ja-JP" dirty="0"/>
              <a:t>Por meio de parcerias e patrocínios com empresas da iniciativa privada comprometidas com a responsabilidade social e a diversidade.</a:t>
            </a:r>
          </a:p>
        </p:txBody>
      </p:sp>
      <p:sp>
        <p:nvSpPr>
          <p:cNvPr id="12" name="テキスト プレースホルダー 11">
            <a:extLst>
              <a:ext uri="{FF2B5EF4-FFF2-40B4-BE49-F238E27FC236}">
                <a16:creationId xmlns:a16="http://schemas.microsoft.com/office/drawing/2014/main" id="{277DD16F-F9F8-4078-B3DF-99CCF26D70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09589" y="1818062"/>
            <a:ext cx="3300183" cy="554038"/>
          </a:xfrm>
        </p:spPr>
        <p:txBody>
          <a:bodyPr rtlCol="0">
            <a:normAutofit fontScale="70000" lnSpcReduction="20000"/>
          </a:bodyPr>
          <a:lstStyle/>
          <a:p>
            <a:pPr algn="ctr" rtl="0"/>
            <a:r>
              <a:rPr lang="pt-BR" altLang="ja-JP" dirty="0"/>
              <a:t>RESULTADO ESPERADOS</a:t>
            </a:r>
            <a:endParaRPr lang="ja-JP" altLang="en-US" dirty="0"/>
          </a:p>
        </p:txBody>
      </p:sp>
      <p:sp>
        <p:nvSpPr>
          <p:cNvPr id="13" name="テキスト プレースホルダー 12">
            <a:extLst>
              <a:ext uri="{FF2B5EF4-FFF2-40B4-BE49-F238E27FC236}">
                <a16:creationId xmlns:a16="http://schemas.microsoft.com/office/drawing/2014/main" id="{820C3A29-BA90-4151-BE9F-4FBCED1812F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54229" y="2332649"/>
            <a:ext cx="3299434" cy="3529013"/>
          </a:xfrm>
        </p:spPr>
        <p:txBody>
          <a:bodyPr rtlCol="0">
            <a:normAutofit fontScale="85000" lnSpcReduction="20000"/>
          </a:bodyPr>
          <a:lstStyle/>
          <a:p>
            <a:pPr rtl="0">
              <a:lnSpc>
                <a:spcPct val="120000"/>
              </a:lnSpc>
            </a:pPr>
            <a:r>
              <a:rPr lang="pt-BR" altLang="ja-JP" dirty="0"/>
              <a:t>Integração plena da comunidade brasileira na sociedade japonesa, com representatividade e voz ativa.</a:t>
            </a:r>
          </a:p>
          <a:p>
            <a:pPr rtl="0">
              <a:lnSpc>
                <a:spcPct val="120000"/>
              </a:lnSpc>
            </a:pPr>
            <a:r>
              <a:rPr lang="pt-BR" altLang="ja-JP" dirty="0"/>
              <a:t>Ampliação da visibilidade da cultura brasileira, promovendo sua riqueza e diversidade em eventos multiculturais.</a:t>
            </a:r>
          </a:p>
          <a:p>
            <a:pPr rtl="0">
              <a:lnSpc>
                <a:spcPct val="120000"/>
              </a:lnSpc>
            </a:pPr>
            <a:r>
              <a:rPr lang="pt-BR" altLang="ja-JP" dirty="0"/>
              <a:t>Criação de um legado histórico registrado para as futuras gerações de brasileiros no Japão.</a:t>
            </a:r>
          </a:p>
        </p:txBody>
      </p:sp>
      <p:sp>
        <p:nvSpPr>
          <p:cNvPr id="2" name="タイトル 6">
            <a:extLst>
              <a:ext uri="{FF2B5EF4-FFF2-40B4-BE49-F238E27FC236}">
                <a16:creationId xmlns:a16="http://schemas.microsoft.com/office/drawing/2014/main" id="{6F765DC0-BA9B-B84A-6105-4C98EA062BB9}"/>
              </a:ext>
            </a:extLst>
          </p:cNvPr>
          <p:cNvSpPr txBox="1">
            <a:spLocks/>
          </p:cNvSpPr>
          <p:nvPr/>
        </p:nvSpPr>
        <p:spPr>
          <a:xfrm>
            <a:off x="838201" y="788893"/>
            <a:ext cx="10348146" cy="108081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1" sz="4400" b="1" kern="120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pPr algn="ctr"/>
            <a:r>
              <a:rPr lang="pt-BR" altLang="ja-JP" sz="2800" dirty="0"/>
              <a:t>INSTALAÇÃO DE CENTRO CULTURAL</a:t>
            </a:r>
          </a:p>
          <a:p>
            <a:pPr algn="ctr"/>
            <a:r>
              <a:rPr lang="pt-BR" altLang="ja-JP" sz="2800" dirty="0"/>
              <a:t>BRASILEIRO EM HAMAMATSU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080636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タイトル 18">
            <a:extLst>
              <a:ext uri="{FF2B5EF4-FFF2-40B4-BE49-F238E27FC236}">
                <a16:creationId xmlns:a16="http://schemas.microsoft.com/office/drawing/2014/main" id="{55BD94F1-CB6D-4F76-AD08-DAA3805D8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200" y="246183"/>
            <a:ext cx="3949840" cy="1170237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en-US" altLang="ja-JP" sz="3600" dirty="0"/>
              <a:t>O Centro </a:t>
            </a:r>
            <a:r>
              <a:rPr lang="en-US" altLang="ja-JP" sz="3200" dirty="0"/>
              <a:t>Cultural</a:t>
            </a:r>
            <a:r>
              <a:rPr lang="en-US" altLang="ja-JP" sz="3600" dirty="0"/>
              <a:t> </a:t>
            </a:r>
            <a:r>
              <a:rPr lang="en-US" altLang="ja-JP" sz="3600" dirty="0" err="1"/>
              <a:t>Brasileiro</a:t>
            </a:r>
            <a:endParaRPr lang="ja-JP" altLang="en-US" sz="3600" dirty="0"/>
          </a:p>
        </p:txBody>
      </p:sp>
      <p:sp>
        <p:nvSpPr>
          <p:cNvPr id="22" name="テキスト プレースホルダー 21">
            <a:extLst>
              <a:ext uri="{FF2B5EF4-FFF2-40B4-BE49-F238E27FC236}">
                <a16:creationId xmlns:a16="http://schemas.microsoft.com/office/drawing/2014/main" id="{E2B0863C-D98E-4E93-94EE-6E8EB78DBD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72081" y="1416419"/>
            <a:ext cx="4397189" cy="4769227"/>
          </a:xfrm>
        </p:spPr>
        <p:txBody>
          <a:bodyPr rtlCol="0">
            <a:normAutofit fontScale="62500" lnSpcReduction="20000"/>
          </a:bodyPr>
          <a:lstStyle/>
          <a:p>
            <a:pPr rtl="0">
              <a:lnSpc>
                <a:spcPct val="120000"/>
              </a:lnSpc>
            </a:pPr>
            <a:endParaRPr lang="en-US" altLang="ja-JP" dirty="0"/>
          </a:p>
          <a:p>
            <a:pPr rtl="0">
              <a:lnSpc>
                <a:spcPct val="120000"/>
              </a:lnSpc>
            </a:pPr>
            <a:r>
              <a:rPr lang="en-US" altLang="ja-JP" sz="2900" b="1" dirty="0">
                <a:highlight>
                  <a:srgbClr val="FFFF00"/>
                </a:highlight>
              </a:rPr>
              <a:t>15,257.11 ㎡</a:t>
            </a:r>
          </a:p>
          <a:p>
            <a:pPr rtl="0">
              <a:lnSpc>
                <a:spcPct val="120000"/>
              </a:lnSpc>
            </a:pPr>
            <a:r>
              <a:rPr lang="pt-BR" altLang="ja-JP" dirty="0"/>
              <a:t>A criação de um Centro Cultural Brasileiro na cidade torna-se, portanto, uma demanda legítima, que visa a proporcionar um local adequado para o fortalecimento de nossa identidade cultural, a celebração de nossas tradições e o fortalecimento dos vínculos entre os brasileiros residentes e a sociedade japonesa. Cabe ressaltar que a comunidade japonesa e nipodescendente no Brasil conta com diversas entidades culturais e centros associativos. No Japão, no entanto, este seria o primeiro centro cultural brasileiro.</a:t>
            </a:r>
          </a:p>
          <a:p>
            <a:pPr rtl="0">
              <a:lnSpc>
                <a:spcPct val="120000"/>
              </a:lnSpc>
            </a:pPr>
            <a:r>
              <a:rPr lang="pt-BR" altLang="ja-JP" dirty="0"/>
              <a:t>A Prefeitura de Hamamatsu tem demonstrado interesse em apoiar esta causa, auxiliando na identificação de uma instalação disponível e reconhecendo a importância de um espaço cultural para os brasileiros que residem na cidade. Embora o custo do espaço seja uma preocupação, entendemos que a criação de um centro cultural brasileiro em Hamamatsu traria benefícios significativos tanto para a comunidade local quanto para o estreitamento dos laços bilaterais entre Brasil e Japão.</a:t>
            </a:r>
          </a:p>
          <a:p>
            <a:pPr rtl="0">
              <a:lnSpc>
                <a:spcPct val="120000"/>
              </a:lnSpc>
            </a:pPr>
            <a:endParaRPr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ED6C98D-D407-408E-BC0E-172039736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6327648"/>
            <a:ext cx="3045406" cy="365125"/>
          </a:xfrm>
        </p:spPr>
        <p:txBody>
          <a:bodyPr rtlCol="0"/>
          <a:lstStyle/>
          <a:p>
            <a:pPr rtl="0"/>
            <a:r>
              <a:rPr lang="ja-JP" altLang="en-US"/>
              <a:t>プレゼンテーションのタイトル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50EE9E9-0CC2-4D6E-A3BC-45FEDC0C8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400" y="6327648"/>
            <a:ext cx="533400" cy="365125"/>
          </a:xfrm>
        </p:spPr>
        <p:txBody>
          <a:bodyPr rtlCol="0"/>
          <a:lstStyle/>
          <a:p>
            <a:pPr lvl="0" rtl="0"/>
            <a:fld id="{73B850FF-6169-4056-8077-06FFA93A5366}" type="slidenum">
              <a:rPr lang="en-US" altLang="ja-JP" smtClean="0"/>
              <a:pPr lvl="0" rtl="0"/>
              <a:t>8</a:t>
            </a:fld>
            <a:endParaRPr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E759A76-893A-B468-E24E-491D37F05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284" y="214679"/>
            <a:ext cx="6469728" cy="4886710"/>
          </a:xfrm>
          <a:prstGeom prst="rect">
            <a:avLst/>
          </a:prstGeom>
        </p:spPr>
      </p:pic>
      <p:sp>
        <p:nvSpPr>
          <p:cNvPr id="13" name="テキスト プレースホルダー 10">
            <a:extLst>
              <a:ext uri="{FF2B5EF4-FFF2-40B4-BE49-F238E27FC236}">
                <a16:creationId xmlns:a16="http://schemas.microsoft.com/office/drawing/2014/main" id="{79D30CEF-15BE-8974-9EA0-2B780D7879A7}"/>
              </a:ext>
            </a:extLst>
          </p:cNvPr>
          <p:cNvSpPr txBox="1">
            <a:spLocks/>
          </p:cNvSpPr>
          <p:nvPr/>
        </p:nvSpPr>
        <p:spPr>
          <a:xfrm>
            <a:off x="111116" y="5101389"/>
            <a:ext cx="6656293" cy="1622612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kumimoji="1" sz="2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kumimoji="1" sz="24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kumimoji="1" sz="20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pt-BR" altLang="ja-JP" sz="1600" dirty="0"/>
              <a:t>Contamos ainda com o apoio irrestrito da Prefeitura Municipal de Hamamatsu, que já se comprometeu a ceder uma sede para a instalação do centro — um gesto que reforça o reconhecimento da cidade como a mais brasileira do Japão.</a:t>
            </a:r>
            <a:r>
              <a:rPr lang="ja-JP" altLang="en-US" sz="1600" dirty="0"/>
              <a:t> </a:t>
            </a:r>
          </a:p>
        </p:txBody>
      </p:sp>
      <p:sp>
        <p:nvSpPr>
          <p:cNvPr id="14" name="テキスト プレースホルダー 10">
            <a:extLst>
              <a:ext uri="{FF2B5EF4-FFF2-40B4-BE49-F238E27FC236}">
                <a16:creationId xmlns:a16="http://schemas.microsoft.com/office/drawing/2014/main" id="{AFA0A8A8-0C0A-E643-47C8-A8B2CD4E5D00}"/>
              </a:ext>
            </a:extLst>
          </p:cNvPr>
          <p:cNvSpPr txBox="1">
            <a:spLocks/>
          </p:cNvSpPr>
          <p:nvPr/>
        </p:nvSpPr>
        <p:spPr>
          <a:xfrm>
            <a:off x="71719" y="3429000"/>
            <a:ext cx="6656293" cy="941294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kumimoji="1" sz="2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kumimoji="1" sz="24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kumimoji="1" sz="20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20000"/>
              </a:lnSpc>
            </a:pPr>
            <a:r>
              <a:rPr lang="en-US" altLang="ja-JP" sz="1600" b="1" dirty="0"/>
              <a:t>CONQUISTA :</a:t>
            </a:r>
            <a:br>
              <a:rPr lang="en-US" altLang="ja-JP" sz="1600" b="1" dirty="0"/>
            </a:br>
            <a:r>
              <a:rPr lang="en-US" altLang="ja-JP" sz="1600" b="1" dirty="0"/>
              <a:t>PRÉDIO ESCOLAR DE ENSINO FUNDAMENTAL COM ÁREA TOTAL DE 15,257.11 ㎡ CEDIDO PARA A COMUNIDADE BRASILEIRA INSTALAR O CENTRO CULTURAL BRASILEIRO</a:t>
            </a:r>
          </a:p>
        </p:txBody>
      </p:sp>
      <p:sp>
        <p:nvSpPr>
          <p:cNvPr id="2" name="テキスト プレースホルダー 10">
            <a:extLst>
              <a:ext uri="{FF2B5EF4-FFF2-40B4-BE49-F238E27FC236}">
                <a16:creationId xmlns:a16="http://schemas.microsoft.com/office/drawing/2014/main" id="{745A1EB1-5AFA-3942-7C21-2734D48B3092}"/>
              </a:ext>
            </a:extLst>
          </p:cNvPr>
          <p:cNvSpPr txBox="1">
            <a:spLocks/>
          </p:cNvSpPr>
          <p:nvPr/>
        </p:nvSpPr>
        <p:spPr>
          <a:xfrm>
            <a:off x="111116" y="403883"/>
            <a:ext cx="6656293" cy="941294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kumimoji="1" sz="2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kumimoji="1" sz="24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kumimoji="1" sz="20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kumimoji="1" sz="18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20000"/>
              </a:lnSpc>
            </a:pPr>
            <a:r>
              <a:rPr lang="en-US" altLang="ja-JP" sz="3600" b="1" dirty="0"/>
              <a:t>CONQUISTA !</a:t>
            </a:r>
          </a:p>
        </p:txBody>
      </p:sp>
    </p:spTree>
    <p:extLst>
      <p:ext uri="{BB962C8B-B14F-4D97-AF65-F5344CB8AC3E}">
        <p14:creationId xmlns:p14="http://schemas.microsoft.com/office/powerpoint/2010/main" val="2887417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600C4FDB-0CD0-4A24-86DA-1A1D1D16A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600" y="1066800"/>
            <a:ext cx="6602506" cy="2592425"/>
          </a:xfrm>
        </p:spPr>
        <p:txBody>
          <a:bodyPr rtlCol="0"/>
          <a:lstStyle/>
          <a:p>
            <a:pPr rtl="0"/>
            <a:r>
              <a:rPr lang="ja-JP" altLang="en-US" dirty="0"/>
              <a:t>ありがとうございました</a:t>
            </a:r>
            <a:r>
              <a:rPr lang="pt-BR" altLang="ja-JP" dirty="0"/>
              <a:t>!</a:t>
            </a:r>
            <a:br>
              <a:rPr lang="pt-BR" altLang="ja-JP" dirty="0"/>
            </a:br>
            <a:r>
              <a:rPr lang="pt-BR" altLang="ja-JP" dirty="0"/>
              <a:t>MUITO OBRIGADO !</a:t>
            </a:r>
            <a:endParaRPr lang="ja-JP" altLang="en-US" dirty="0"/>
          </a:p>
        </p:txBody>
      </p:sp>
      <p:sp>
        <p:nvSpPr>
          <p:cNvPr id="7" name="サブタイトル 6">
            <a:extLst>
              <a:ext uri="{FF2B5EF4-FFF2-40B4-BE49-F238E27FC236}">
                <a16:creationId xmlns:a16="http://schemas.microsoft.com/office/drawing/2014/main" id="{DA8E3932-CA6C-420E-9ABA-34B69620C4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599" y="3856314"/>
            <a:ext cx="4749275" cy="1858686"/>
          </a:xfrm>
        </p:spPr>
        <p:txBody>
          <a:bodyPr rtlCol="0">
            <a:normAutofit fontScale="92500"/>
          </a:bodyPr>
          <a:lstStyle/>
          <a:p>
            <a:pPr rtl="0"/>
            <a:r>
              <a:rPr lang="pt-BR" altLang="ja-JP" dirty="0"/>
              <a:t>CCH</a:t>
            </a:r>
            <a:r>
              <a:rPr lang="ja-JP" altLang="en-US" dirty="0"/>
              <a:t> </a:t>
            </a:r>
            <a:r>
              <a:rPr lang="pt-BR" altLang="ja-JP" dirty="0"/>
              <a:t>CONSELHO</a:t>
            </a:r>
            <a:r>
              <a:rPr lang="ja-JP" altLang="en-US" dirty="0"/>
              <a:t> </a:t>
            </a:r>
            <a:r>
              <a:rPr lang="pt-BR" altLang="ja-JP" dirty="0"/>
              <a:t>DE</a:t>
            </a:r>
            <a:r>
              <a:rPr lang="ja-JP" altLang="en-US" dirty="0"/>
              <a:t> </a:t>
            </a:r>
            <a:r>
              <a:rPr lang="pt-BR" altLang="ja-JP" dirty="0"/>
              <a:t>CIDADÃOS DE HAMAMATSU</a:t>
            </a:r>
            <a:endParaRPr lang="ja-JP" altLang="en-US" dirty="0"/>
          </a:p>
          <a:p>
            <a:pPr rtl="0"/>
            <a:r>
              <a:rPr lang="pt-BR" altLang="ja-JP" dirty="0"/>
              <a:t>Infocchjapan@gmail.com</a:t>
            </a:r>
            <a:endParaRPr lang="ja-JP" altLang="en-US" dirty="0"/>
          </a:p>
        </p:txBody>
      </p:sp>
      <p:sp>
        <p:nvSpPr>
          <p:cNvPr id="26" name="日付プレースホルダー 25">
            <a:extLst>
              <a:ext uri="{FF2B5EF4-FFF2-40B4-BE49-F238E27FC236}">
                <a16:creationId xmlns:a16="http://schemas.microsoft.com/office/drawing/2014/main" id="{E6DC388C-72CE-4D2C-AA32-E1FF83F535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27648"/>
            <a:ext cx="2743200" cy="365125"/>
          </a:xfrm>
        </p:spPr>
        <p:txBody>
          <a:bodyPr rtlCol="0"/>
          <a:lstStyle/>
          <a:p>
            <a:pPr lvl="0" rtl="0"/>
            <a:r>
              <a:rPr lang="en-US" altLang="ja-JP"/>
              <a:t>20XX</a:t>
            </a:r>
            <a:endParaRPr lang="ja-JP" altLang="en-US"/>
          </a:p>
        </p:txBody>
      </p:sp>
      <p:sp>
        <p:nvSpPr>
          <p:cNvPr id="27" name="フッター プレースホルダー 26">
            <a:extLst>
              <a:ext uri="{FF2B5EF4-FFF2-40B4-BE49-F238E27FC236}">
                <a16:creationId xmlns:a16="http://schemas.microsoft.com/office/drawing/2014/main" id="{FD50BB59-A665-4D1E-BAE0-8D164269A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7648"/>
            <a:ext cx="4114800" cy="365125"/>
          </a:xfrm>
        </p:spPr>
        <p:txBody>
          <a:bodyPr rtlCol="0"/>
          <a:lstStyle/>
          <a:p>
            <a:pPr lvl="0" rtl="0"/>
            <a:r>
              <a:rPr lang="ja-JP" altLang="en-US"/>
              <a:t>プレゼンテーションのタイトル</a:t>
            </a:r>
          </a:p>
        </p:txBody>
      </p:sp>
      <p:sp>
        <p:nvSpPr>
          <p:cNvPr id="28" name="スライド番号プレースホルダー 27">
            <a:extLst>
              <a:ext uri="{FF2B5EF4-FFF2-40B4-BE49-F238E27FC236}">
                <a16:creationId xmlns:a16="http://schemas.microsoft.com/office/drawing/2014/main" id="{96E5A4EB-E183-4EF0-8266-412826AC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8400" y="6327648"/>
            <a:ext cx="1295400" cy="365125"/>
          </a:xfrm>
        </p:spPr>
        <p:txBody>
          <a:bodyPr rtlCol="0"/>
          <a:lstStyle/>
          <a:p>
            <a:pPr lvl="0" rtl="0"/>
            <a:fld id="{73B850FF-6169-4056-8077-06FFA93A5366}" type="slidenum">
              <a:rPr lang="en-US" altLang="ja-JP" smtClean="0"/>
              <a:pPr lvl="0" rtl="0"/>
              <a:t>9</a:t>
            </a:fld>
            <a:endParaRPr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57416A6-89B3-3A76-9EA8-9103D0A8C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045" y="1713755"/>
            <a:ext cx="4077033" cy="306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80186"/>
      </p:ext>
    </p:extLst>
  </p:cSld>
  <p:clrMapOvr>
    <a:masterClrMapping/>
  </p:clrMapOvr>
</p:sld>
</file>

<file path=ppt/theme/theme1.xml><?xml version="1.0" encoding="utf-8"?>
<a:theme xmlns:a="http://schemas.openxmlformats.org/drawingml/2006/main" name="BlockprintVTI">
  <a:themeElements>
    <a:clrScheme name="Custom 69">
      <a:dk1>
        <a:sysClr val="windowText" lastClr="000000"/>
      </a:dk1>
      <a:lt1>
        <a:sysClr val="window" lastClr="FFFFFF"/>
      </a:lt1>
      <a:dk2>
        <a:srgbClr val="44131A"/>
      </a:dk2>
      <a:lt2>
        <a:srgbClr val="F2ECEA"/>
      </a:lt2>
      <a:accent1>
        <a:srgbClr val="A62C52"/>
      </a:accent1>
      <a:accent2>
        <a:srgbClr val="A7928D"/>
      </a:accent2>
      <a:accent3>
        <a:srgbClr val="307C71"/>
      </a:accent3>
      <a:accent4>
        <a:srgbClr val="41575D"/>
      </a:accent4>
      <a:accent5>
        <a:srgbClr val="8FA3A3"/>
      </a:accent5>
      <a:accent6>
        <a:srgbClr val="CA8370"/>
      </a:accent6>
      <a:hlink>
        <a:srgbClr val="D13D6E"/>
      </a:hlink>
      <a:folHlink>
        <a:srgbClr val="6C9D92"/>
      </a:folHlink>
    </a:clrScheme>
    <a:fontScheme name="Custom 56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2848336_TF11507366_Win32" id="{F2A9715A-4575-492C-BD20-A7EF1E7E8FA8}" vid="{EAC02400-D4E8-4730-B8F7-B2F86ABEB048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66CE74E-0E49-4DCF-8160-81B293B5DD1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A578DBA-2233-4100-A154-9B2EE99CB7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D0DF15B-6C3C-4D75-B10D-16EE1DCCB689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版画のデザイン</Template>
  <TotalTime>319</TotalTime>
  <Words>642</Words>
  <Application>Microsoft Office PowerPoint</Application>
  <PresentationFormat>ワイド画面</PresentationFormat>
  <Paragraphs>77</Paragraphs>
  <Slides>9</Slides>
  <Notes>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4" baseType="lpstr">
      <vt:lpstr>Meiryo UI</vt:lpstr>
      <vt:lpstr>Arial</vt:lpstr>
      <vt:lpstr>Posterama</vt:lpstr>
      <vt:lpstr>Segoe UI Semilight</vt:lpstr>
      <vt:lpstr>BlockprintVTI</vt:lpstr>
      <vt:lpstr>HAMAMATSU – JAPÃO</vt:lpstr>
      <vt:lpstr>Atuação do CCH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NOSSO PROJETO E META ATUAL</vt:lpstr>
      <vt:lpstr>O Centro Cultural Brasileiro</vt:lpstr>
      <vt:lpstr>ありがとうございました! MUITO OBRIGADO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Eber Toyohashi 豊橋</dc:creator>
  <cp:lastModifiedBy>Eber Toyohashi 豊橋</cp:lastModifiedBy>
  <cp:revision>3</cp:revision>
  <dcterms:created xsi:type="dcterms:W3CDTF">2025-05-27T05:12:08Z</dcterms:created>
  <dcterms:modified xsi:type="dcterms:W3CDTF">2025-05-27T12:12:20Z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