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82" r:id="rId4"/>
    <p:sldId id="268" r:id="rId5"/>
    <p:sldId id="266" r:id="rId6"/>
    <p:sldId id="270" r:id="rId7"/>
    <p:sldId id="284" r:id="rId8"/>
    <p:sldId id="281" r:id="rId9"/>
    <p:sldId id="283" r:id="rId10"/>
    <p:sldId id="280" r:id="rId11"/>
    <p:sldId id="277" r:id="rId12"/>
    <p:sldId id="262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C40E"/>
    <a:srgbClr val="225FAB"/>
    <a:srgbClr val="FFD500"/>
    <a:srgbClr val="1B8637"/>
    <a:srgbClr val="004F9F"/>
    <a:srgbClr val="3DD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120" d="100"/>
          <a:sy n="120" d="100"/>
        </p:scale>
        <p:origin x="120" y="144"/>
      </p:cViewPr>
      <p:guideLst>
        <p:guide orient="horz" pos="2137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D9B40-85F5-4956-97AF-BEB9C2DB057B}" type="datetimeFigureOut">
              <a:rPr lang="pt-BR" smtClean="0"/>
              <a:t>27/09/2023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E7433-7CE9-428D-A7FD-137CFE70AC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4181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D9B40-85F5-4956-97AF-BEB9C2DB057B}" type="datetimeFigureOut">
              <a:rPr lang="pt-BR" smtClean="0"/>
              <a:t>27/09/2023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E7433-7CE9-428D-A7FD-137CFE70AC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50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D9B40-85F5-4956-97AF-BEB9C2DB057B}" type="datetimeFigureOut">
              <a:rPr lang="pt-BR" smtClean="0"/>
              <a:t>27/09/2023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E7433-7CE9-428D-A7FD-137CFE70AC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0803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D9B40-85F5-4956-97AF-BEB9C2DB057B}" type="datetimeFigureOut">
              <a:rPr lang="pt-BR" smtClean="0"/>
              <a:t>27/09/2023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E7433-7CE9-428D-A7FD-137CFE70AC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8156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D9B40-85F5-4956-97AF-BEB9C2DB057B}" type="datetimeFigureOut">
              <a:rPr lang="pt-BR" smtClean="0"/>
              <a:t>27/09/2023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E7433-7CE9-428D-A7FD-137CFE70AC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2770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D9B40-85F5-4956-97AF-BEB9C2DB057B}" type="datetimeFigureOut">
              <a:rPr lang="pt-BR" smtClean="0"/>
              <a:t>27/09/2023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E7433-7CE9-428D-A7FD-137CFE70AC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9700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D9B40-85F5-4956-97AF-BEB9C2DB057B}" type="datetimeFigureOut">
              <a:rPr lang="pt-BR" smtClean="0"/>
              <a:t>27/09/2023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E7433-7CE9-428D-A7FD-137CFE70AC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2564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D9B40-85F5-4956-97AF-BEB9C2DB057B}" type="datetimeFigureOut">
              <a:rPr lang="pt-BR" smtClean="0"/>
              <a:t>27/09/2023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E7433-7CE9-428D-A7FD-137CFE70AC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360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D9B40-85F5-4956-97AF-BEB9C2DB057B}" type="datetimeFigureOut">
              <a:rPr lang="pt-BR" smtClean="0"/>
              <a:t>27/09/2023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E7433-7CE9-428D-A7FD-137CFE70AC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5156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D9B40-85F5-4956-97AF-BEB9C2DB057B}" type="datetimeFigureOut">
              <a:rPr lang="pt-BR" smtClean="0"/>
              <a:t>27/09/2023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E7433-7CE9-428D-A7FD-137CFE70AC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7710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D9B40-85F5-4956-97AF-BEB9C2DB057B}" type="datetimeFigureOut">
              <a:rPr lang="pt-BR" smtClean="0"/>
              <a:t>27/09/2023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E7433-7CE9-428D-A7FD-137CFE70AC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4141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F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D9B40-85F5-4956-97AF-BEB9C2DB057B}" type="datetimeFigureOut">
              <a:rPr lang="pt-BR" smtClean="0"/>
              <a:t>27/09/2023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E7433-7CE9-428D-A7FD-137CFE70AC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5895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49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9"/>
          <a:stretch/>
        </p:blipFill>
        <p:spPr>
          <a:xfrm>
            <a:off x="0" y="16042"/>
            <a:ext cx="12192000" cy="62484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-1" y="0"/>
            <a:ext cx="12192001" cy="433137"/>
          </a:xfrm>
          <a:prstGeom prst="rect">
            <a:avLst/>
          </a:prstGeom>
          <a:solidFill>
            <a:srgbClr val="1B8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0" y="-1"/>
            <a:ext cx="12192000" cy="834189"/>
          </a:xfrm>
          <a:prstGeom prst="rect">
            <a:avLst/>
          </a:prstGeom>
          <a:solidFill>
            <a:srgbClr val="1B8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307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27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343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2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9" t="62631" r="8245" b="2397"/>
          <a:stretch/>
        </p:blipFill>
        <p:spPr>
          <a:xfrm>
            <a:off x="1987216" y="3513221"/>
            <a:ext cx="8605783" cy="21336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021"/>
          <a:stretch/>
        </p:blipFill>
        <p:spPr>
          <a:xfrm>
            <a:off x="0" y="12868"/>
            <a:ext cx="11687005" cy="3548479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6" t="10644" b="70409"/>
          <a:stretch/>
        </p:blipFill>
        <p:spPr>
          <a:xfrm>
            <a:off x="425074" y="5558590"/>
            <a:ext cx="11421979" cy="1299410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172D4011-AD9A-6C9F-736B-AC99D745F178}"/>
              </a:ext>
            </a:extLst>
          </p:cNvPr>
          <p:cNvGrpSpPr/>
          <p:nvPr/>
        </p:nvGrpSpPr>
        <p:grpSpPr>
          <a:xfrm rot="10800000">
            <a:off x="9745951" y="388621"/>
            <a:ext cx="2193551" cy="313221"/>
            <a:chOff x="596897" y="1354822"/>
            <a:chExt cx="2288385" cy="292989"/>
          </a:xfrm>
        </p:grpSpPr>
        <p:cxnSp>
          <p:nvCxnSpPr>
            <p:cNvPr id="7" name="Conector reto 6">
              <a:extLst>
                <a:ext uri="{FF2B5EF4-FFF2-40B4-BE49-F238E27FC236}">
                  <a16:creationId xmlns:a16="http://schemas.microsoft.com/office/drawing/2014/main" id="{535647AB-790E-224E-52C0-CB7D76C2FB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6897" y="1354822"/>
              <a:ext cx="158019" cy="29298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7">
              <a:extLst>
                <a:ext uri="{FF2B5EF4-FFF2-40B4-BE49-F238E27FC236}">
                  <a16:creationId xmlns:a16="http://schemas.microsoft.com/office/drawing/2014/main" id="{51ACE29C-2EC1-1366-2C17-9D960F76FC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9066" y="1354822"/>
              <a:ext cx="158019" cy="29298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8">
              <a:extLst>
                <a:ext uri="{FF2B5EF4-FFF2-40B4-BE49-F238E27FC236}">
                  <a16:creationId xmlns:a16="http://schemas.microsoft.com/office/drawing/2014/main" id="{5405EF3E-2046-B21D-1E31-5FA0CC2D04A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1235" y="1354822"/>
              <a:ext cx="158019" cy="29298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9">
              <a:extLst>
                <a:ext uri="{FF2B5EF4-FFF2-40B4-BE49-F238E27FC236}">
                  <a16:creationId xmlns:a16="http://schemas.microsoft.com/office/drawing/2014/main" id="{A233A9DA-B0D7-CF7D-CA0D-71155F9D8F7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53404" y="1354822"/>
              <a:ext cx="158019" cy="29298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10">
              <a:extLst>
                <a:ext uri="{FF2B5EF4-FFF2-40B4-BE49-F238E27FC236}">
                  <a16:creationId xmlns:a16="http://schemas.microsoft.com/office/drawing/2014/main" id="{03C563FE-88BE-5B85-1950-1459816FB5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05573" y="1354822"/>
              <a:ext cx="158019" cy="29298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>
              <a:extLst>
                <a:ext uri="{FF2B5EF4-FFF2-40B4-BE49-F238E27FC236}">
                  <a16:creationId xmlns:a16="http://schemas.microsoft.com/office/drawing/2014/main" id="{037AFC3C-31A1-98FB-E80B-3B693F0793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57742" y="1354822"/>
              <a:ext cx="158019" cy="29298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2">
              <a:extLst>
                <a:ext uri="{FF2B5EF4-FFF2-40B4-BE49-F238E27FC236}">
                  <a16:creationId xmlns:a16="http://schemas.microsoft.com/office/drawing/2014/main" id="{5850BE67-C2FF-A90B-67BD-AAFAB3CECBA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09911" y="1354822"/>
              <a:ext cx="158019" cy="29298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>
              <a:extLst>
                <a:ext uri="{FF2B5EF4-FFF2-40B4-BE49-F238E27FC236}">
                  <a16:creationId xmlns:a16="http://schemas.microsoft.com/office/drawing/2014/main" id="{E15C8F3B-BCC6-417F-A256-174C23C4F6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62080" y="1354822"/>
              <a:ext cx="158019" cy="29298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14">
              <a:extLst>
                <a:ext uri="{FF2B5EF4-FFF2-40B4-BE49-F238E27FC236}">
                  <a16:creationId xmlns:a16="http://schemas.microsoft.com/office/drawing/2014/main" id="{62780CB2-C8BA-3659-E205-47A530648D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14249" y="1354822"/>
              <a:ext cx="158019" cy="29298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>
              <a:extLst>
                <a:ext uri="{FF2B5EF4-FFF2-40B4-BE49-F238E27FC236}">
                  <a16:creationId xmlns:a16="http://schemas.microsoft.com/office/drawing/2014/main" id="{6F92AA94-2442-5DFE-B4D1-EB7456A86F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66418" y="1354822"/>
              <a:ext cx="158019" cy="29298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6">
              <a:extLst>
                <a:ext uri="{FF2B5EF4-FFF2-40B4-BE49-F238E27FC236}">
                  <a16:creationId xmlns:a16="http://schemas.microsoft.com/office/drawing/2014/main" id="{1F541248-98F2-0AC1-2A11-A75E70E2852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18587" y="1354822"/>
              <a:ext cx="158019" cy="29298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>
              <a:extLst>
                <a:ext uri="{FF2B5EF4-FFF2-40B4-BE49-F238E27FC236}">
                  <a16:creationId xmlns:a16="http://schemas.microsoft.com/office/drawing/2014/main" id="{917E0C19-2AB0-9DEA-C0F0-C62ABBBC61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70756" y="1354822"/>
              <a:ext cx="158019" cy="29298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>
              <a:extLst>
                <a:ext uri="{FF2B5EF4-FFF2-40B4-BE49-F238E27FC236}">
                  <a16:creationId xmlns:a16="http://schemas.microsoft.com/office/drawing/2014/main" id="{68A430C5-9905-E172-2844-7DA233A4B72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22925" y="1354822"/>
              <a:ext cx="158019" cy="29298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to 19">
              <a:extLst>
                <a:ext uri="{FF2B5EF4-FFF2-40B4-BE49-F238E27FC236}">
                  <a16:creationId xmlns:a16="http://schemas.microsoft.com/office/drawing/2014/main" id="{4EF8DD33-4708-B048-7EDF-3E507A36B7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75094" y="1354822"/>
              <a:ext cx="158019" cy="29298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0">
              <a:extLst>
                <a:ext uri="{FF2B5EF4-FFF2-40B4-BE49-F238E27FC236}">
                  <a16:creationId xmlns:a16="http://schemas.microsoft.com/office/drawing/2014/main" id="{1CCF9FFB-C1ED-6B37-865D-6EC86B1FAE0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27263" y="1354822"/>
              <a:ext cx="158019" cy="29298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2035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52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89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2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42" y="448463"/>
            <a:ext cx="10495547" cy="5903745"/>
          </a:xfrm>
          <a:prstGeom prst="rect">
            <a:avLst/>
          </a:prstGeom>
        </p:spPr>
      </p:pic>
      <p:grpSp>
        <p:nvGrpSpPr>
          <p:cNvPr id="8" name="Agrupar 7">
            <a:extLst>
              <a:ext uri="{FF2B5EF4-FFF2-40B4-BE49-F238E27FC236}">
                <a16:creationId xmlns:a16="http://schemas.microsoft.com/office/drawing/2014/main" id="{172D4011-AD9A-6C9F-736B-AC99D745F178}"/>
              </a:ext>
            </a:extLst>
          </p:cNvPr>
          <p:cNvGrpSpPr/>
          <p:nvPr/>
        </p:nvGrpSpPr>
        <p:grpSpPr>
          <a:xfrm rot="16200000">
            <a:off x="-1338419" y="3155503"/>
            <a:ext cx="3861088" cy="746339"/>
            <a:chOff x="596897" y="1354822"/>
            <a:chExt cx="2288385" cy="292989"/>
          </a:xfrm>
        </p:grpSpPr>
        <p:cxnSp>
          <p:nvCxnSpPr>
            <p:cNvPr id="9" name="Conector reto 8">
              <a:extLst>
                <a:ext uri="{FF2B5EF4-FFF2-40B4-BE49-F238E27FC236}">
                  <a16:creationId xmlns:a16="http://schemas.microsoft.com/office/drawing/2014/main" id="{535647AB-790E-224E-52C0-CB7D76C2FB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6897" y="1354822"/>
              <a:ext cx="158019" cy="29298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9">
              <a:extLst>
                <a:ext uri="{FF2B5EF4-FFF2-40B4-BE49-F238E27FC236}">
                  <a16:creationId xmlns:a16="http://schemas.microsoft.com/office/drawing/2014/main" id="{51ACE29C-2EC1-1366-2C17-9D960F76FC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9066" y="1354822"/>
              <a:ext cx="158019" cy="29298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10">
              <a:extLst>
                <a:ext uri="{FF2B5EF4-FFF2-40B4-BE49-F238E27FC236}">
                  <a16:creationId xmlns:a16="http://schemas.microsoft.com/office/drawing/2014/main" id="{5405EF3E-2046-B21D-1E31-5FA0CC2D04A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1235" y="1354822"/>
              <a:ext cx="158019" cy="29298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>
              <a:extLst>
                <a:ext uri="{FF2B5EF4-FFF2-40B4-BE49-F238E27FC236}">
                  <a16:creationId xmlns:a16="http://schemas.microsoft.com/office/drawing/2014/main" id="{A233A9DA-B0D7-CF7D-CA0D-71155F9D8F7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53404" y="1354822"/>
              <a:ext cx="158019" cy="29298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2">
              <a:extLst>
                <a:ext uri="{FF2B5EF4-FFF2-40B4-BE49-F238E27FC236}">
                  <a16:creationId xmlns:a16="http://schemas.microsoft.com/office/drawing/2014/main" id="{03C563FE-88BE-5B85-1950-1459816FB5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05573" y="1354822"/>
              <a:ext cx="158019" cy="29298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>
              <a:extLst>
                <a:ext uri="{FF2B5EF4-FFF2-40B4-BE49-F238E27FC236}">
                  <a16:creationId xmlns:a16="http://schemas.microsoft.com/office/drawing/2014/main" id="{037AFC3C-31A1-98FB-E80B-3B693F0793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57742" y="1354822"/>
              <a:ext cx="158019" cy="29298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14">
              <a:extLst>
                <a:ext uri="{FF2B5EF4-FFF2-40B4-BE49-F238E27FC236}">
                  <a16:creationId xmlns:a16="http://schemas.microsoft.com/office/drawing/2014/main" id="{5850BE67-C2FF-A90B-67BD-AAFAB3CECBA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09911" y="1354822"/>
              <a:ext cx="158019" cy="29298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>
              <a:extLst>
                <a:ext uri="{FF2B5EF4-FFF2-40B4-BE49-F238E27FC236}">
                  <a16:creationId xmlns:a16="http://schemas.microsoft.com/office/drawing/2014/main" id="{E15C8F3B-BCC6-417F-A256-174C23C4F6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62080" y="1354822"/>
              <a:ext cx="158019" cy="29298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6">
              <a:extLst>
                <a:ext uri="{FF2B5EF4-FFF2-40B4-BE49-F238E27FC236}">
                  <a16:creationId xmlns:a16="http://schemas.microsoft.com/office/drawing/2014/main" id="{62780CB2-C8BA-3659-E205-47A530648D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14249" y="1354822"/>
              <a:ext cx="158019" cy="29298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>
              <a:extLst>
                <a:ext uri="{FF2B5EF4-FFF2-40B4-BE49-F238E27FC236}">
                  <a16:creationId xmlns:a16="http://schemas.microsoft.com/office/drawing/2014/main" id="{6F92AA94-2442-5DFE-B4D1-EB7456A86F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66418" y="1354822"/>
              <a:ext cx="158019" cy="29298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>
              <a:extLst>
                <a:ext uri="{FF2B5EF4-FFF2-40B4-BE49-F238E27FC236}">
                  <a16:creationId xmlns:a16="http://schemas.microsoft.com/office/drawing/2014/main" id="{1F541248-98F2-0AC1-2A11-A75E70E2852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18587" y="1354822"/>
              <a:ext cx="158019" cy="29298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to 19">
              <a:extLst>
                <a:ext uri="{FF2B5EF4-FFF2-40B4-BE49-F238E27FC236}">
                  <a16:creationId xmlns:a16="http://schemas.microsoft.com/office/drawing/2014/main" id="{917E0C19-2AB0-9DEA-C0F0-C62ABBBC61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70756" y="1354822"/>
              <a:ext cx="158019" cy="29298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0">
              <a:extLst>
                <a:ext uri="{FF2B5EF4-FFF2-40B4-BE49-F238E27FC236}">
                  <a16:creationId xmlns:a16="http://schemas.microsoft.com/office/drawing/2014/main" id="{68A430C5-9905-E172-2844-7DA233A4B72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22925" y="1354822"/>
              <a:ext cx="158019" cy="29298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to 21">
              <a:extLst>
                <a:ext uri="{FF2B5EF4-FFF2-40B4-BE49-F238E27FC236}">
                  <a16:creationId xmlns:a16="http://schemas.microsoft.com/office/drawing/2014/main" id="{4EF8DD33-4708-B048-7EDF-3E507A36B7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75094" y="1354822"/>
              <a:ext cx="158019" cy="29298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to 22">
              <a:extLst>
                <a:ext uri="{FF2B5EF4-FFF2-40B4-BE49-F238E27FC236}">
                  <a16:creationId xmlns:a16="http://schemas.microsoft.com/office/drawing/2014/main" id="{1CCF9FFB-C1ED-6B37-865D-6EC86B1FAE0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27263" y="1354822"/>
              <a:ext cx="158019" cy="29298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172D4011-AD9A-6C9F-736B-AC99D745F178}"/>
              </a:ext>
            </a:extLst>
          </p:cNvPr>
          <p:cNvGrpSpPr/>
          <p:nvPr/>
        </p:nvGrpSpPr>
        <p:grpSpPr>
          <a:xfrm rot="16200000">
            <a:off x="9557417" y="3278941"/>
            <a:ext cx="3861088" cy="746339"/>
            <a:chOff x="596897" y="1354822"/>
            <a:chExt cx="2288385" cy="292989"/>
          </a:xfrm>
        </p:grpSpPr>
        <p:cxnSp>
          <p:nvCxnSpPr>
            <p:cNvPr id="25" name="Conector reto 24">
              <a:extLst>
                <a:ext uri="{FF2B5EF4-FFF2-40B4-BE49-F238E27FC236}">
                  <a16:creationId xmlns:a16="http://schemas.microsoft.com/office/drawing/2014/main" id="{535647AB-790E-224E-52C0-CB7D76C2FB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6897" y="1354822"/>
              <a:ext cx="158019" cy="29298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to 25">
              <a:extLst>
                <a:ext uri="{FF2B5EF4-FFF2-40B4-BE49-F238E27FC236}">
                  <a16:creationId xmlns:a16="http://schemas.microsoft.com/office/drawing/2014/main" id="{51ACE29C-2EC1-1366-2C17-9D960F76FC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9066" y="1354822"/>
              <a:ext cx="158019" cy="29298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to 26">
              <a:extLst>
                <a:ext uri="{FF2B5EF4-FFF2-40B4-BE49-F238E27FC236}">
                  <a16:creationId xmlns:a16="http://schemas.microsoft.com/office/drawing/2014/main" id="{5405EF3E-2046-B21D-1E31-5FA0CC2D04A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1235" y="1354822"/>
              <a:ext cx="158019" cy="29298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to 27">
              <a:extLst>
                <a:ext uri="{FF2B5EF4-FFF2-40B4-BE49-F238E27FC236}">
                  <a16:creationId xmlns:a16="http://schemas.microsoft.com/office/drawing/2014/main" id="{A233A9DA-B0D7-CF7D-CA0D-71155F9D8F7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53404" y="1354822"/>
              <a:ext cx="158019" cy="29298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to 28">
              <a:extLst>
                <a:ext uri="{FF2B5EF4-FFF2-40B4-BE49-F238E27FC236}">
                  <a16:creationId xmlns:a16="http://schemas.microsoft.com/office/drawing/2014/main" id="{03C563FE-88BE-5B85-1950-1459816FB5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05573" y="1354822"/>
              <a:ext cx="158019" cy="29298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to 29">
              <a:extLst>
                <a:ext uri="{FF2B5EF4-FFF2-40B4-BE49-F238E27FC236}">
                  <a16:creationId xmlns:a16="http://schemas.microsoft.com/office/drawing/2014/main" id="{037AFC3C-31A1-98FB-E80B-3B693F0793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57742" y="1354822"/>
              <a:ext cx="158019" cy="29298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to 30">
              <a:extLst>
                <a:ext uri="{FF2B5EF4-FFF2-40B4-BE49-F238E27FC236}">
                  <a16:creationId xmlns:a16="http://schemas.microsoft.com/office/drawing/2014/main" id="{5850BE67-C2FF-A90B-67BD-AAFAB3CECBA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09911" y="1354822"/>
              <a:ext cx="158019" cy="29298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to 31">
              <a:extLst>
                <a:ext uri="{FF2B5EF4-FFF2-40B4-BE49-F238E27FC236}">
                  <a16:creationId xmlns:a16="http://schemas.microsoft.com/office/drawing/2014/main" id="{E15C8F3B-BCC6-417F-A256-174C23C4F6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62080" y="1354822"/>
              <a:ext cx="158019" cy="29298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to 32">
              <a:extLst>
                <a:ext uri="{FF2B5EF4-FFF2-40B4-BE49-F238E27FC236}">
                  <a16:creationId xmlns:a16="http://schemas.microsoft.com/office/drawing/2014/main" id="{62780CB2-C8BA-3659-E205-47A530648D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14249" y="1354822"/>
              <a:ext cx="158019" cy="29298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to 33">
              <a:extLst>
                <a:ext uri="{FF2B5EF4-FFF2-40B4-BE49-F238E27FC236}">
                  <a16:creationId xmlns:a16="http://schemas.microsoft.com/office/drawing/2014/main" id="{6F92AA94-2442-5DFE-B4D1-EB7456A86F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66418" y="1354822"/>
              <a:ext cx="158019" cy="29298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to 34">
              <a:extLst>
                <a:ext uri="{FF2B5EF4-FFF2-40B4-BE49-F238E27FC236}">
                  <a16:creationId xmlns:a16="http://schemas.microsoft.com/office/drawing/2014/main" id="{1F541248-98F2-0AC1-2A11-A75E70E2852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18587" y="1354822"/>
              <a:ext cx="158019" cy="29298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to 35">
              <a:extLst>
                <a:ext uri="{FF2B5EF4-FFF2-40B4-BE49-F238E27FC236}">
                  <a16:creationId xmlns:a16="http://schemas.microsoft.com/office/drawing/2014/main" id="{917E0C19-2AB0-9DEA-C0F0-C62ABBBC61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70756" y="1354822"/>
              <a:ext cx="158019" cy="29298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to 36">
              <a:extLst>
                <a:ext uri="{FF2B5EF4-FFF2-40B4-BE49-F238E27FC236}">
                  <a16:creationId xmlns:a16="http://schemas.microsoft.com/office/drawing/2014/main" id="{68A430C5-9905-E172-2844-7DA233A4B72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22925" y="1354822"/>
              <a:ext cx="158019" cy="29298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to 37">
              <a:extLst>
                <a:ext uri="{FF2B5EF4-FFF2-40B4-BE49-F238E27FC236}">
                  <a16:creationId xmlns:a16="http://schemas.microsoft.com/office/drawing/2014/main" id="{4EF8DD33-4708-B048-7EDF-3E507A36B7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75094" y="1354822"/>
              <a:ext cx="158019" cy="29298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to 38">
              <a:extLst>
                <a:ext uri="{FF2B5EF4-FFF2-40B4-BE49-F238E27FC236}">
                  <a16:creationId xmlns:a16="http://schemas.microsoft.com/office/drawing/2014/main" id="{1CCF9FFB-C1ED-6B37-865D-6EC86B1FAE0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27263" y="1354822"/>
              <a:ext cx="158019" cy="29298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4868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0" b="60176"/>
          <a:stretch/>
        </p:blipFill>
        <p:spPr>
          <a:xfrm>
            <a:off x="-1938" y="286278"/>
            <a:ext cx="12192000" cy="231006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144" y="2924305"/>
            <a:ext cx="6398856" cy="3599356"/>
          </a:xfrm>
          <a:prstGeom prst="rect">
            <a:avLst/>
          </a:prstGeom>
        </p:spPr>
      </p:pic>
      <p:grpSp>
        <p:nvGrpSpPr>
          <p:cNvPr id="7" name="Agrupar 6">
            <a:extLst>
              <a:ext uri="{FF2B5EF4-FFF2-40B4-BE49-F238E27FC236}">
                <a16:creationId xmlns:a16="http://schemas.microsoft.com/office/drawing/2014/main" id="{172D4011-AD9A-6C9F-736B-AC99D745F178}"/>
              </a:ext>
            </a:extLst>
          </p:cNvPr>
          <p:cNvGrpSpPr/>
          <p:nvPr/>
        </p:nvGrpSpPr>
        <p:grpSpPr>
          <a:xfrm>
            <a:off x="1360068" y="5557046"/>
            <a:ext cx="3373925" cy="347784"/>
            <a:chOff x="596897" y="1354822"/>
            <a:chExt cx="2288385" cy="292989"/>
          </a:xfrm>
        </p:grpSpPr>
        <p:cxnSp>
          <p:nvCxnSpPr>
            <p:cNvPr id="8" name="Conector reto 7">
              <a:extLst>
                <a:ext uri="{FF2B5EF4-FFF2-40B4-BE49-F238E27FC236}">
                  <a16:creationId xmlns:a16="http://schemas.microsoft.com/office/drawing/2014/main" id="{535647AB-790E-224E-52C0-CB7D76C2FB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6897" y="1354822"/>
              <a:ext cx="158019" cy="29298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8">
              <a:extLst>
                <a:ext uri="{FF2B5EF4-FFF2-40B4-BE49-F238E27FC236}">
                  <a16:creationId xmlns:a16="http://schemas.microsoft.com/office/drawing/2014/main" id="{51ACE29C-2EC1-1366-2C17-9D960F76FC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9066" y="1354822"/>
              <a:ext cx="158019" cy="29298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9">
              <a:extLst>
                <a:ext uri="{FF2B5EF4-FFF2-40B4-BE49-F238E27FC236}">
                  <a16:creationId xmlns:a16="http://schemas.microsoft.com/office/drawing/2014/main" id="{5405EF3E-2046-B21D-1E31-5FA0CC2D04A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1235" y="1354822"/>
              <a:ext cx="158019" cy="29298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10">
              <a:extLst>
                <a:ext uri="{FF2B5EF4-FFF2-40B4-BE49-F238E27FC236}">
                  <a16:creationId xmlns:a16="http://schemas.microsoft.com/office/drawing/2014/main" id="{A233A9DA-B0D7-CF7D-CA0D-71155F9D8F7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53404" y="1354822"/>
              <a:ext cx="158019" cy="29298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>
              <a:extLst>
                <a:ext uri="{FF2B5EF4-FFF2-40B4-BE49-F238E27FC236}">
                  <a16:creationId xmlns:a16="http://schemas.microsoft.com/office/drawing/2014/main" id="{03C563FE-88BE-5B85-1950-1459816FB5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05573" y="1354822"/>
              <a:ext cx="158019" cy="29298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2">
              <a:extLst>
                <a:ext uri="{FF2B5EF4-FFF2-40B4-BE49-F238E27FC236}">
                  <a16:creationId xmlns:a16="http://schemas.microsoft.com/office/drawing/2014/main" id="{037AFC3C-31A1-98FB-E80B-3B693F0793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57742" y="1354822"/>
              <a:ext cx="158019" cy="29298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>
              <a:extLst>
                <a:ext uri="{FF2B5EF4-FFF2-40B4-BE49-F238E27FC236}">
                  <a16:creationId xmlns:a16="http://schemas.microsoft.com/office/drawing/2014/main" id="{5850BE67-C2FF-A90B-67BD-AAFAB3CECBA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09911" y="1354822"/>
              <a:ext cx="158019" cy="29298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14">
              <a:extLst>
                <a:ext uri="{FF2B5EF4-FFF2-40B4-BE49-F238E27FC236}">
                  <a16:creationId xmlns:a16="http://schemas.microsoft.com/office/drawing/2014/main" id="{E15C8F3B-BCC6-417F-A256-174C23C4F6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62080" y="1354822"/>
              <a:ext cx="158019" cy="29298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>
              <a:extLst>
                <a:ext uri="{FF2B5EF4-FFF2-40B4-BE49-F238E27FC236}">
                  <a16:creationId xmlns:a16="http://schemas.microsoft.com/office/drawing/2014/main" id="{62780CB2-C8BA-3659-E205-47A530648D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14249" y="1354822"/>
              <a:ext cx="158019" cy="29298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6">
              <a:extLst>
                <a:ext uri="{FF2B5EF4-FFF2-40B4-BE49-F238E27FC236}">
                  <a16:creationId xmlns:a16="http://schemas.microsoft.com/office/drawing/2014/main" id="{6F92AA94-2442-5DFE-B4D1-EB7456A86F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66418" y="1354822"/>
              <a:ext cx="158019" cy="29298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>
              <a:extLst>
                <a:ext uri="{FF2B5EF4-FFF2-40B4-BE49-F238E27FC236}">
                  <a16:creationId xmlns:a16="http://schemas.microsoft.com/office/drawing/2014/main" id="{1F541248-98F2-0AC1-2A11-A75E70E2852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18587" y="1354822"/>
              <a:ext cx="158019" cy="29298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>
              <a:extLst>
                <a:ext uri="{FF2B5EF4-FFF2-40B4-BE49-F238E27FC236}">
                  <a16:creationId xmlns:a16="http://schemas.microsoft.com/office/drawing/2014/main" id="{917E0C19-2AB0-9DEA-C0F0-C62ABBBC61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70756" y="1354822"/>
              <a:ext cx="158019" cy="29298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to 19">
              <a:extLst>
                <a:ext uri="{FF2B5EF4-FFF2-40B4-BE49-F238E27FC236}">
                  <a16:creationId xmlns:a16="http://schemas.microsoft.com/office/drawing/2014/main" id="{68A430C5-9905-E172-2844-7DA233A4B72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22925" y="1354822"/>
              <a:ext cx="158019" cy="29298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0">
              <a:extLst>
                <a:ext uri="{FF2B5EF4-FFF2-40B4-BE49-F238E27FC236}">
                  <a16:creationId xmlns:a16="http://schemas.microsoft.com/office/drawing/2014/main" id="{4EF8DD33-4708-B048-7EDF-3E507A36B7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75094" y="1354822"/>
              <a:ext cx="158019" cy="29298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to 21">
              <a:extLst>
                <a:ext uri="{FF2B5EF4-FFF2-40B4-BE49-F238E27FC236}">
                  <a16:creationId xmlns:a16="http://schemas.microsoft.com/office/drawing/2014/main" id="{1CCF9FFB-C1ED-6B37-865D-6EC86B1FAE0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27263" y="1354822"/>
              <a:ext cx="158019" cy="29298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tângulo 1"/>
          <p:cNvSpPr/>
          <p:nvPr/>
        </p:nvSpPr>
        <p:spPr>
          <a:xfrm>
            <a:off x="0" y="-131975"/>
            <a:ext cx="12192000" cy="683635"/>
          </a:xfrm>
          <a:prstGeom prst="rect">
            <a:avLst/>
          </a:prstGeom>
          <a:solidFill>
            <a:srgbClr val="EFC4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1" t="41463" b="7484"/>
          <a:stretch/>
        </p:blipFill>
        <p:spPr>
          <a:xfrm>
            <a:off x="0" y="2861722"/>
            <a:ext cx="6060624" cy="1917667"/>
          </a:xfrm>
          <a:prstGeom prst="rect">
            <a:avLst/>
          </a:prstGeom>
        </p:spPr>
      </p:pic>
      <p:sp>
        <p:nvSpPr>
          <p:cNvPr id="23" name="Retângulo 22"/>
          <p:cNvSpPr/>
          <p:nvPr/>
        </p:nvSpPr>
        <p:spPr>
          <a:xfrm>
            <a:off x="0" y="2164478"/>
            <a:ext cx="12192000" cy="683635"/>
          </a:xfrm>
          <a:prstGeom prst="rect">
            <a:avLst/>
          </a:prstGeom>
          <a:solidFill>
            <a:srgbClr val="EFC4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573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4"/>
          <a:stretch/>
        </p:blipFill>
        <p:spPr>
          <a:xfrm>
            <a:off x="0" y="18854"/>
            <a:ext cx="12192000" cy="6579909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0" y="6561054"/>
            <a:ext cx="12192000" cy="683635"/>
          </a:xfrm>
          <a:prstGeom prst="rect">
            <a:avLst/>
          </a:prstGeom>
          <a:solidFill>
            <a:srgbClr val="225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0"/>
            <a:ext cx="12192000" cy="110169"/>
          </a:xfrm>
          <a:prstGeom prst="rect">
            <a:avLst/>
          </a:prstGeom>
          <a:solidFill>
            <a:srgbClr val="EFC4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467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433" y="3392488"/>
            <a:ext cx="6082112" cy="3465512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432" y="0"/>
            <a:ext cx="6082111" cy="3449053"/>
          </a:xfrm>
          <a:prstGeom prst="rect">
            <a:avLst/>
          </a:prstGeom>
        </p:spPr>
      </p:pic>
      <p:grpSp>
        <p:nvGrpSpPr>
          <p:cNvPr id="4" name="Agrupar 3">
            <a:extLst>
              <a:ext uri="{FF2B5EF4-FFF2-40B4-BE49-F238E27FC236}">
                <a16:creationId xmlns:a16="http://schemas.microsoft.com/office/drawing/2014/main" id="{172D4011-AD9A-6C9F-736B-AC99D745F178}"/>
              </a:ext>
            </a:extLst>
          </p:cNvPr>
          <p:cNvGrpSpPr/>
          <p:nvPr/>
        </p:nvGrpSpPr>
        <p:grpSpPr>
          <a:xfrm>
            <a:off x="-344495" y="3218596"/>
            <a:ext cx="3373925" cy="347784"/>
            <a:chOff x="596897" y="1354822"/>
            <a:chExt cx="2288385" cy="292989"/>
          </a:xfrm>
        </p:grpSpPr>
        <p:cxnSp>
          <p:nvCxnSpPr>
            <p:cNvPr id="5" name="Conector reto 4">
              <a:extLst>
                <a:ext uri="{FF2B5EF4-FFF2-40B4-BE49-F238E27FC236}">
                  <a16:creationId xmlns:a16="http://schemas.microsoft.com/office/drawing/2014/main" id="{535647AB-790E-224E-52C0-CB7D76C2FB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6897" y="1354822"/>
              <a:ext cx="158019" cy="29298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5">
              <a:extLst>
                <a:ext uri="{FF2B5EF4-FFF2-40B4-BE49-F238E27FC236}">
                  <a16:creationId xmlns:a16="http://schemas.microsoft.com/office/drawing/2014/main" id="{51ACE29C-2EC1-1366-2C17-9D960F76FC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9066" y="1354822"/>
              <a:ext cx="158019" cy="29298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6">
              <a:extLst>
                <a:ext uri="{FF2B5EF4-FFF2-40B4-BE49-F238E27FC236}">
                  <a16:creationId xmlns:a16="http://schemas.microsoft.com/office/drawing/2014/main" id="{5405EF3E-2046-B21D-1E31-5FA0CC2D04A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1235" y="1354822"/>
              <a:ext cx="158019" cy="29298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7">
              <a:extLst>
                <a:ext uri="{FF2B5EF4-FFF2-40B4-BE49-F238E27FC236}">
                  <a16:creationId xmlns:a16="http://schemas.microsoft.com/office/drawing/2014/main" id="{A233A9DA-B0D7-CF7D-CA0D-71155F9D8F7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53404" y="1354822"/>
              <a:ext cx="158019" cy="29298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8">
              <a:extLst>
                <a:ext uri="{FF2B5EF4-FFF2-40B4-BE49-F238E27FC236}">
                  <a16:creationId xmlns:a16="http://schemas.microsoft.com/office/drawing/2014/main" id="{03C563FE-88BE-5B85-1950-1459816FB5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05573" y="1354822"/>
              <a:ext cx="158019" cy="29298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9">
              <a:extLst>
                <a:ext uri="{FF2B5EF4-FFF2-40B4-BE49-F238E27FC236}">
                  <a16:creationId xmlns:a16="http://schemas.microsoft.com/office/drawing/2014/main" id="{037AFC3C-31A1-98FB-E80B-3B693F0793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57742" y="1354822"/>
              <a:ext cx="158019" cy="29298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10">
              <a:extLst>
                <a:ext uri="{FF2B5EF4-FFF2-40B4-BE49-F238E27FC236}">
                  <a16:creationId xmlns:a16="http://schemas.microsoft.com/office/drawing/2014/main" id="{5850BE67-C2FF-A90B-67BD-AAFAB3CECBA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09911" y="1354822"/>
              <a:ext cx="158019" cy="29298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>
              <a:extLst>
                <a:ext uri="{FF2B5EF4-FFF2-40B4-BE49-F238E27FC236}">
                  <a16:creationId xmlns:a16="http://schemas.microsoft.com/office/drawing/2014/main" id="{E15C8F3B-BCC6-417F-A256-174C23C4F6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62080" y="1354822"/>
              <a:ext cx="158019" cy="29298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2">
              <a:extLst>
                <a:ext uri="{FF2B5EF4-FFF2-40B4-BE49-F238E27FC236}">
                  <a16:creationId xmlns:a16="http://schemas.microsoft.com/office/drawing/2014/main" id="{62780CB2-C8BA-3659-E205-47A530648D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14249" y="1354822"/>
              <a:ext cx="158019" cy="29298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>
              <a:extLst>
                <a:ext uri="{FF2B5EF4-FFF2-40B4-BE49-F238E27FC236}">
                  <a16:creationId xmlns:a16="http://schemas.microsoft.com/office/drawing/2014/main" id="{6F92AA94-2442-5DFE-B4D1-EB7456A86F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66418" y="1354822"/>
              <a:ext cx="158019" cy="29298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14">
              <a:extLst>
                <a:ext uri="{FF2B5EF4-FFF2-40B4-BE49-F238E27FC236}">
                  <a16:creationId xmlns:a16="http://schemas.microsoft.com/office/drawing/2014/main" id="{1F541248-98F2-0AC1-2A11-A75E70E2852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18587" y="1354822"/>
              <a:ext cx="158019" cy="29298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>
              <a:extLst>
                <a:ext uri="{FF2B5EF4-FFF2-40B4-BE49-F238E27FC236}">
                  <a16:creationId xmlns:a16="http://schemas.microsoft.com/office/drawing/2014/main" id="{917E0C19-2AB0-9DEA-C0F0-C62ABBBC61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70756" y="1354822"/>
              <a:ext cx="158019" cy="29298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6">
              <a:extLst>
                <a:ext uri="{FF2B5EF4-FFF2-40B4-BE49-F238E27FC236}">
                  <a16:creationId xmlns:a16="http://schemas.microsoft.com/office/drawing/2014/main" id="{68A430C5-9905-E172-2844-7DA233A4B72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22925" y="1354822"/>
              <a:ext cx="158019" cy="29298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>
              <a:extLst>
                <a:ext uri="{FF2B5EF4-FFF2-40B4-BE49-F238E27FC236}">
                  <a16:creationId xmlns:a16="http://schemas.microsoft.com/office/drawing/2014/main" id="{4EF8DD33-4708-B048-7EDF-3E507A36B7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75094" y="1354822"/>
              <a:ext cx="158019" cy="29298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>
              <a:extLst>
                <a:ext uri="{FF2B5EF4-FFF2-40B4-BE49-F238E27FC236}">
                  <a16:creationId xmlns:a16="http://schemas.microsoft.com/office/drawing/2014/main" id="{1CCF9FFB-C1ED-6B37-865D-6EC86B1FAE0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27263" y="1354822"/>
              <a:ext cx="158019" cy="29298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6" name="Imagem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0" name="Agrupar 19">
            <a:extLst>
              <a:ext uri="{FF2B5EF4-FFF2-40B4-BE49-F238E27FC236}">
                <a16:creationId xmlns:a16="http://schemas.microsoft.com/office/drawing/2014/main" id="{172D4011-AD9A-6C9F-736B-AC99D745F178}"/>
              </a:ext>
            </a:extLst>
          </p:cNvPr>
          <p:cNvGrpSpPr/>
          <p:nvPr/>
        </p:nvGrpSpPr>
        <p:grpSpPr>
          <a:xfrm rot="16200000">
            <a:off x="-261458" y="4731666"/>
            <a:ext cx="3373925" cy="347784"/>
            <a:chOff x="596897" y="1354822"/>
            <a:chExt cx="2288385" cy="292989"/>
          </a:xfrm>
        </p:grpSpPr>
        <p:cxnSp>
          <p:nvCxnSpPr>
            <p:cNvPr id="21" name="Conector reto 20">
              <a:extLst>
                <a:ext uri="{FF2B5EF4-FFF2-40B4-BE49-F238E27FC236}">
                  <a16:creationId xmlns:a16="http://schemas.microsoft.com/office/drawing/2014/main" id="{535647AB-790E-224E-52C0-CB7D76C2FB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6897" y="1354822"/>
              <a:ext cx="158019" cy="29298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to 21">
              <a:extLst>
                <a:ext uri="{FF2B5EF4-FFF2-40B4-BE49-F238E27FC236}">
                  <a16:creationId xmlns:a16="http://schemas.microsoft.com/office/drawing/2014/main" id="{51ACE29C-2EC1-1366-2C17-9D960F76FC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9066" y="1354822"/>
              <a:ext cx="158019" cy="29298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to 22">
              <a:extLst>
                <a:ext uri="{FF2B5EF4-FFF2-40B4-BE49-F238E27FC236}">
                  <a16:creationId xmlns:a16="http://schemas.microsoft.com/office/drawing/2014/main" id="{5405EF3E-2046-B21D-1E31-5FA0CC2D04A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1235" y="1354822"/>
              <a:ext cx="158019" cy="29298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to 23">
              <a:extLst>
                <a:ext uri="{FF2B5EF4-FFF2-40B4-BE49-F238E27FC236}">
                  <a16:creationId xmlns:a16="http://schemas.microsoft.com/office/drawing/2014/main" id="{A233A9DA-B0D7-CF7D-CA0D-71155F9D8F7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53404" y="1354822"/>
              <a:ext cx="158019" cy="29298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to 24">
              <a:extLst>
                <a:ext uri="{FF2B5EF4-FFF2-40B4-BE49-F238E27FC236}">
                  <a16:creationId xmlns:a16="http://schemas.microsoft.com/office/drawing/2014/main" id="{03C563FE-88BE-5B85-1950-1459816FB5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05573" y="1354822"/>
              <a:ext cx="158019" cy="29298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to 25">
              <a:extLst>
                <a:ext uri="{FF2B5EF4-FFF2-40B4-BE49-F238E27FC236}">
                  <a16:creationId xmlns:a16="http://schemas.microsoft.com/office/drawing/2014/main" id="{037AFC3C-31A1-98FB-E80B-3B693F0793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57742" y="1354822"/>
              <a:ext cx="158019" cy="29298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to 26">
              <a:extLst>
                <a:ext uri="{FF2B5EF4-FFF2-40B4-BE49-F238E27FC236}">
                  <a16:creationId xmlns:a16="http://schemas.microsoft.com/office/drawing/2014/main" id="{5850BE67-C2FF-A90B-67BD-AAFAB3CECBA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09911" y="1354822"/>
              <a:ext cx="158019" cy="29298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to 27">
              <a:extLst>
                <a:ext uri="{FF2B5EF4-FFF2-40B4-BE49-F238E27FC236}">
                  <a16:creationId xmlns:a16="http://schemas.microsoft.com/office/drawing/2014/main" id="{E15C8F3B-BCC6-417F-A256-174C23C4F6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62080" y="1354822"/>
              <a:ext cx="158019" cy="29298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to 28">
              <a:extLst>
                <a:ext uri="{FF2B5EF4-FFF2-40B4-BE49-F238E27FC236}">
                  <a16:creationId xmlns:a16="http://schemas.microsoft.com/office/drawing/2014/main" id="{62780CB2-C8BA-3659-E205-47A530648D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14249" y="1354822"/>
              <a:ext cx="158019" cy="29298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to 29">
              <a:extLst>
                <a:ext uri="{FF2B5EF4-FFF2-40B4-BE49-F238E27FC236}">
                  <a16:creationId xmlns:a16="http://schemas.microsoft.com/office/drawing/2014/main" id="{6F92AA94-2442-5DFE-B4D1-EB7456A86F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66418" y="1354822"/>
              <a:ext cx="158019" cy="29298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to 30">
              <a:extLst>
                <a:ext uri="{FF2B5EF4-FFF2-40B4-BE49-F238E27FC236}">
                  <a16:creationId xmlns:a16="http://schemas.microsoft.com/office/drawing/2014/main" id="{1F541248-98F2-0AC1-2A11-A75E70E2852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18587" y="1354822"/>
              <a:ext cx="158019" cy="29298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to 31">
              <a:extLst>
                <a:ext uri="{FF2B5EF4-FFF2-40B4-BE49-F238E27FC236}">
                  <a16:creationId xmlns:a16="http://schemas.microsoft.com/office/drawing/2014/main" id="{917E0C19-2AB0-9DEA-C0F0-C62ABBBC61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70756" y="1354822"/>
              <a:ext cx="158019" cy="29298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to 32">
              <a:extLst>
                <a:ext uri="{FF2B5EF4-FFF2-40B4-BE49-F238E27FC236}">
                  <a16:creationId xmlns:a16="http://schemas.microsoft.com/office/drawing/2014/main" id="{68A430C5-9905-E172-2844-7DA233A4B72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22925" y="1354822"/>
              <a:ext cx="158019" cy="29298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to 33">
              <a:extLst>
                <a:ext uri="{FF2B5EF4-FFF2-40B4-BE49-F238E27FC236}">
                  <a16:creationId xmlns:a16="http://schemas.microsoft.com/office/drawing/2014/main" id="{4EF8DD33-4708-B048-7EDF-3E507A36B7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75094" y="1354822"/>
              <a:ext cx="158019" cy="29298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to 34">
              <a:extLst>
                <a:ext uri="{FF2B5EF4-FFF2-40B4-BE49-F238E27FC236}">
                  <a16:creationId xmlns:a16="http://schemas.microsoft.com/office/drawing/2014/main" id="{1CCF9FFB-C1ED-6B37-865D-6EC86B1FAE0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27263" y="1354822"/>
              <a:ext cx="158019" cy="29298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5385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78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Elcia Tatiane Pazeto Puks Campos</dc:creator>
  <cp:lastModifiedBy>Elcia Tatiane Pazeto Puks Campos</cp:lastModifiedBy>
  <cp:revision>42</cp:revision>
  <dcterms:created xsi:type="dcterms:W3CDTF">2023-09-25T11:57:13Z</dcterms:created>
  <dcterms:modified xsi:type="dcterms:W3CDTF">2023-09-27T12:07:49Z</dcterms:modified>
</cp:coreProperties>
</file>