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3" r:id="rId5"/>
    <p:sldMasterId id="2147483674" r:id="rId6"/>
    <p:sldMasterId id="2147483676" r:id="rId7"/>
    <p:sldMasterId id="2147483697" r:id="rId8"/>
    <p:sldMasterId id="2147483699" r:id="rId9"/>
  </p:sldMasterIdLst>
  <p:notesMasterIdLst>
    <p:notesMasterId r:id="rId18"/>
  </p:notesMasterIdLst>
  <p:sldIdLst>
    <p:sldId id="256" r:id="rId10"/>
    <p:sldId id="1921" r:id="rId11"/>
    <p:sldId id="1922" r:id="rId12"/>
    <p:sldId id="1916" r:id="rId13"/>
    <p:sldId id="1917" r:id="rId14"/>
    <p:sldId id="1918" r:id="rId15"/>
    <p:sldId id="1924" r:id="rId16"/>
    <p:sldId id="192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168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  <p15:guide id="4" orient="horz" pos="1944" userDrawn="1">
          <p15:clr>
            <a:srgbClr val="A4A3A4"/>
          </p15:clr>
        </p15:guide>
        <p15:guide id="5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4"/>
    <a:srgbClr val="FF7171"/>
    <a:srgbClr val="FF7979"/>
    <a:srgbClr val="CC99FF"/>
    <a:srgbClr val="4472C4"/>
    <a:srgbClr val="FFC100"/>
    <a:srgbClr val="1C54A0"/>
    <a:srgbClr val="595959"/>
    <a:srgbClr val="00008B"/>
    <a:srgbClr val="24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6EE17-9135-4425-BB43-4438EDFBBE5C}" v="1485" dt="2019-10-23T19:49:15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 autoAdjust="0"/>
    <p:restoredTop sz="87146" autoAdjust="0"/>
  </p:normalViewPr>
  <p:slideViewPr>
    <p:cSldViewPr snapToGrid="0" showGuides="1">
      <p:cViewPr varScale="1">
        <p:scale>
          <a:sx n="77" d="100"/>
          <a:sy n="77" d="100"/>
        </p:scale>
        <p:origin x="1848" y="192"/>
      </p:cViewPr>
      <p:guideLst>
        <p:guide orient="horz" pos="3576"/>
        <p:guide pos="1685"/>
        <p:guide orient="horz" pos="2614"/>
        <p:guide orient="horz" pos="1944"/>
        <p:guide pos="52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Alves Calabria (SRG)" userId="c52ab6a1-9117-4a85-95fc-2541c2b74b1e" providerId="ADAL" clId="{12B6EE17-9135-4425-BB43-4438EDFBBE5C}"/>
    <pc:docChg chg="undo custSel addSld delSld modSld">
      <pc:chgData name="Felipe Alves Calabria (SRG)" userId="c52ab6a1-9117-4a85-95fc-2541c2b74b1e" providerId="ADAL" clId="{12B6EE17-9135-4425-BB43-4438EDFBBE5C}" dt="2019-10-23T19:49:15.819" v="2733" actId="6549"/>
      <pc:docMkLst>
        <pc:docMk/>
      </pc:docMkLst>
      <pc:sldChg chg="del">
        <pc:chgData name="Felipe Alves Calabria (SRG)" userId="c52ab6a1-9117-4a85-95fc-2541c2b74b1e" providerId="ADAL" clId="{12B6EE17-9135-4425-BB43-4438EDFBBE5C}" dt="2019-10-22T21:43:17.376" v="679" actId="2696"/>
        <pc:sldMkLst>
          <pc:docMk/>
          <pc:sldMk cId="2680440429" sldId="1901"/>
        </pc:sldMkLst>
      </pc:sldChg>
      <pc:sldChg chg="del">
        <pc:chgData name="Felipe Alves Calabria (SRG)" userId="c52ab6a1-9117-4a85-95fc-2541c2b74b1e" providerId="ADAL" clId="{12B6EE17-9135-4425-BB43-4438EDFBBE5C}" dt="2019-10-22T20:19:49.252" v="28" actId="2696"/>
        <pc:sldMkLst>
          <pc:docMk/>
          <pc:sldMk cId="182664270" sldId="1902"/>
        </pc:sldMkLst>
      </pc:sldChg>
      <pc:sldChg chg="delSp del">
        <pc:chgData name="Felipe Alves Calabria (SRG)" userId="c52ab6a1-9117-4a85-95fc-2541c2b74b1e" providerId="ADAL" clId="{12B6EE17-9135-4425-BB43-4438EDFBBE5C}" dt="2019-10-22T21:29:38.385" v="598" actId="2696"/>
        <pc:sldMkLst>
          <pc:docMk/>
          <pc:sldMk cId="1962799676" sldId="1904"/>
        </pc:sldMkLst>
        <pc:picChg chg="del">
          <ac:chgData name="Felipe Alves Calabria (SRG)" userId="c52ab6a1-9117-4a85-95fc-2541c2b74b1e" providerId="ADAL" clId="{12B6EE17-9135-4425-BB43-4438EDFBBE5C}" dt="2019-10-22T20:20:27.418" v="33"/>
          <ac:picMkLst>
            <pc:docMk/>
            <pc:sldMk cId="1962799676" sldId="1904"/>
            <ac:picMk id="12" creationId="{516EBFB3-3F2F-4063-8C33-2ECC82CBCD33}"/>
          </ac:picMkLst>
        </pc:picChg>
      </pc:sldChg>
      <pc:sldChg chg="delSp del">
        <pc:chgData name="Felipe Alves Calabria (SRG)" userId="c52ab6a1-9117-4a85-95fc-2541c2b74b1e" providerId="ADAL" clId="{12B6EE17-9135-4425-BB43-4438EDFBBE5C}" dt="2019-10-22T21:29:36.816" v="597" actId="2696"/>
        <pc:sldMkLst>
          <pc:docMk/>
          <pc:sldMk cId="2892632352" sldId="1905"/>
        </pc:sldMkLst>
        <pc:picChg chg="del">
          <ac:chgData name="Felipe Alves Calabria (SRG)" userId="c52ab6a1-9117-4a85-95fc-2541c2b74b1e" providerId="ADAL" clId="{12B6EE17-9135-4425-BB43-4438EDFBBE5C}" dt="2019-10-22T20:22:17.724" v="214"/>
          <ac:picMkLst>
            <pc:docMk/>
            <pc:sldMk cId="2892632352" sldId="1905"/>
            <ac:picMk id="14" creationId="{97684998-8672-4905-84B7-2D75E5636850}"/>
          </ac:picMkLst>
        </pc:picChg>
      </pc:sldChg>
      <pc:sldChg chg="delSp del">
        <pc:chgData name="Felipe Alves Calabria (SRG)" userId="c52ab6a1-9117-4a85-95fc-2541c2b74b1e" providerId="ADAL" clId="{12B6EE17-9135-4425-BB43-4438EDFBBE5C}" dt="2019-10-22T21:46:27.788" v="899" actId="2696"/>
        <pc:sldMkLst>
          <pc:docMk/>
          <pc:sldMk cId="170491655" sldId="1906"/>
        </pc:sldMkLst>
        <pc:picChg chg="del">
          <ac:chgData name="Felipe Alves Calabria (SRG)" userId="c52ab6a1-9117-4a85-95fc-2541c2b74b1e" providerId="ADAL" clId="{12B6EE17-9135-4425-BB43-4438EDFBBE5C}" dt="2019-10-22T21:43:14.349" v="678"/>
          <ac:picMkLst>
            <pc:docMk/>
            <pc:sldMk cId="170491655" sldId="1906"/>
            <ac:picMk id="9" creationId="{5DDD1619-A75C-43EC-8A40-9CD496C2EA60}"/>
          </ac:picMkLst>
        </pc:picChg>
      </pc:sldChg>
      <pc:sldChg chg="addSp delSp modSp delAnim modAnim">
        <pc:chgData name="Felipe Alves Calabria (SRG)" userId="c52ab6a1-9117-4a85-95fc-2541c2b74b1e" providerId="ADAL" clId="{12B6EE17-9135-4425-BB43-4438EDFBBE5C}" dt="2019-10-23T11:44:46.563" v="1133" actId="478"/>
        <pc:sldMkLst>
          <pc:docMk/>
          <pc:sldMk cId="2889484890" sldId="1909"/>
        </pc:sldMkLst>
        <pc:spChg chg="add del mod">
          <ac:chgData name="Felipe Alves Calabria (SRG)" userId="c52ab6a1-9117-4a85-95fc-2541c2b74b1e" providerId="ADAL" clId="{12B6EE17-9135-4425-BB43-4438EDFBBE5C}" dt="2019-10-23T11:44:44.693" v="1131" actId="478"/>
          <ac:spMkLst>
            <pc:docMk/>
            <pc:sldMk cId="2889484890" sldId="1909"/>
            <ac:spMk id="8" creationId="{284DD218-09C6-465B-BD1D-7F44D279C0F9}"/>
          </ac:spMkLst>
        </pc:spChg>
        <pc:spChg chg="add del mod">
          <ac:chgData name="Felipe Alves Calabria (SRG)" userId="c52ab6a1-9117-4a85-95fc-2541c2b74b1e" providerId="ADAL" clId="{12B6EE17-9135-4425-BB43-4438EDFBBE5C}" dt="2019-10-23T11:44:45.767" v="1132" actId="478"/>
          <ac:spMkLst>
            <pc:docMk/>
            <pc:sldMk cId="2889484890" sldId="1909"/>
            <ac:spMk id="9" creationId="{186FE784-968F-40F9-85DE-2A60A7819E80}"/>
          </ac:spMkLst>
        </pc:spChg>
        <pc:spChg chg="add del mod">
          <ac:chgData name="Felipe Alves Calabria (SRG)" userId="c52ab6a1-9117-4a85-95fc-2541c2b74b1e" providerId="ADAL" clId="{12B6EE17-9135-4425-BB43-4438EDFBBE5C}" dt="2019-10-23T11:44:46.563" v="1133" actId="478"/>
          <ac:spMkLst>
            <pc:docMk/>
            <pc:sldMk cId="2889484890" sldId="1909"/>
            <ac:spMk id="10" creationId="{0A7FD085-9B58-4FF3-97B6-005CBB7F9325}"/>
          </ac:spMkLst>
        </pc:spChg>
        <pc:graphicFrameChg chg="modGraphic">
          <ac:chgData name="Felipe Alves Calabria (SRG)" userId="c52ab6a1-9117-4a85-95fc-2541c2b74b1e" providerId="ADAL" clId="{12B6EE17-9135-4425-BB43-4438EDFBBE5C}" dt="2019-10-22T21:39:50.331" v="638" actId="14734"/>
          <ac:graphicFrameMkLst>
            <pc:docMk/>
            <pc:sldMk cId="2889484890" sldId="1909"/>
            <ac:graphicFrameMk id="13" creationId="{A1EB55E2-7178-4079-9A15-D1E5E650F784}"/>
          </ac:graphicFrameMkLst>
        </pc:graphicFrameChg>
      </pc:sldChg>
      <pc:sldChg chg="addSp delSp modSp del modAnim">
        <pc:chgData name="Felipe Alves Calabria (SRG)" userId="c52ab6a1-9117-4a85-95fc-2541c2b74b1e" providerId="ADAL" clId="{12B6EE17-9135-4425-BB43-4438EDFBBE5C}" dt="2019-10-23T11:47:03.609" v="1154" actId="2696"/>
        <pc:sldMkLst>
          <pc:docMk/>
          <pc:sldMk cId="253960384" sldId="1910"/>
        </pc:sldMkLst>
        <pc:spChg chg="add del mod">
          <ac:chgData name="Felipe Alves Calabria (SRG)" userId="c52ab6a1-9117-4a85-95fc-2541c2b74b1e" providerId="ADAL" clId="{12B6EE17-9135-4425-BB43-4438EDFBBE5C}" dt="2019-10-22T21:54:43.844" v="1027"/>
          <ac:spMkLst>
            <pc:docMk/>
            <pc:sldMk cId="253960384" sldId="1910"/>
            <ac:spMk id="3" creationId="{C68BA1C7-14E3-4A75-92E1-929C86AD79B7}"/>
          </ac:spMkLst>
        </pc:spChg>
        <pc:spChg chg="add del mod">
          <ac:chgData name="Felipe Alves Calabria (SRG)" userId="c52ab6a1-9117-4a85-95fc-2541c2b74b1e" providerId="ADAL" clId="{12B6EE17-9135-4425-BB43-4438EDFBBE5C}" dt="2019-10-22T21:53:52.490" v="1018" actId="478"/>
          <ac:spMkLst>
            <pc:docMk/>
            <pc:sldMk cId="253960384" sldId="1910"/>
            <ac:spMk id="8" creationId="{CE58F78D-989D-4EE0-9FFC-0D25DCA23239}"/>
          </ac:spMkLst>
        </pc:spChg>
        <pc:spChg chg="add del mod">
          <ac:chgData name="Felipe Alves Calabria (SRG)" userId="c52ab6a1-9117-4a85-95fc-2541c2b74b1e" providerId="ADAL" clId="{12B6EE17-9135-4425-BB43-4438EDFBBE5C}" dt="2019-10-22T21:53:53.362" v="1019" actId="478"/>
          <ac:spMkLst>
            <pc:docMk/>
            <pc:sldMk cId="253960384" sldId="1910"/>
            <ac:spMk id="9" creationId="{E7280E44-4E5A-4233-B656-F986095DCB62}"/>
          </ac:spMkLst>
        </pc:spChg>
        <pc:spChg chg="add del mod">
          <ac:chgData name="Felipe Alves Calabria (SRG)" userId="c52ab6a1-9117-4a85-95fc-2541c2b74b1e" providerId="ADAL" clId="{12B6EE17-9135-4425-BB43-4438EDFBBE5C}" dt="2019-10-22T21:54:43.844" v="1027"/>
          <ac:spMkLst>
            <pc:docMk/>
            <pc:sldMk cId="253960384" sldId="1910"/>
            <ac:spMk id="10" creationId="{86154C86-A18E-48F6-9A8E-D3102346FDC8}"/>
          </ac:spMkLst>
        </pc:spChg>
        <pc:spChg chg="add del mod">
          <ac:chgData name="Felipe Alves Calabria (SRG)" userId="c52ab6a1-9117-4a85-95fc-2541c2b74b1e" providerId="ADAL" clId="{12B6EE17-9135-4425-BB43-4438EDFBBE5C}" dt="2019-10-22T21:54:43.844" v="1027"/>
          <ac:spMkLst>
            <pc:docMk/>
            <pc:sldMk cId="253960384" sldId="1910"/>
            <ac:spMk id="11" creationId="{3422DA94-6869-4DF9-BDD0-6F9C4DC0F370}"/>
          </ac:spMkLst>
        </pc:spChg>
        <pc:graphicFrameChg chg="modGraphic">
          <ac:chgData name="Felipe Alves Calabria (SRG)" userId="c52ab6a1-9117-4a85-95fc-2541c2b74b1e" providerId="ADAL" clId="{12B6EE17-9135-4425-BB43-4438EDFBBE5C}" dt="2019-10-22T21:46:10.184" v="895" actId="207"/>
          <ac:graphicFrameMkLst>
            <pc:docMk/>
            <pc:sldMk cId="253960384" sldId="1910"/>
            <ac:graphicFrameMk id="13" creationId="{A1EB55E2-7178-4079-9A15-D1E5E650F784}"/>
          </ac:graphicFrameMkLst>
        </pc:graphicFrameChg>
      </pc:sldChg>
      <pc:sldChg chg="addSp delSp modSp delAnim modAnim">
        <pc:chgData name="Felipe Alves Calabria (SRG)" userId="c52ab6a1-9117-4a85-95fc-2541c2b74b1e" providerId="ADAL" clId="{12B6EE17-9135-4425-BB43-4438EDFBBE5C}" dt="2019-10-23T19:47:04.163" v="2696" actId="179"/>
        <pc:sldMkLst>
          <pc:docMk/>
          <pc:sldMk cId="2148035242" sldId="1911"/>
        </pc:sldMkLst>
        <pc:spChg chg="add mod">
          <ac:chgData name="Felipe Alves Calabria (SRG)" userId="c52ab6a1-9117-4a85-95fc-2541c2b74b1e" providerId="ADAL" clId="{12B6EE17-9135-4425-BB43-4438EDFBBE5C}" dt="2019-10-22T21:40:47.319" v="650" actId="207"/>
          <ac:spMkLst>
            <pc:docMk/>
            <pc:sldMk cId="2148035242" sldId="1911"/>
            <ac:spMk id="9" creationId="{4205B0C3-BB81-4C40-93A9-DF06A312E54A}"/>
          </ac:spMkLst>
        </pc:spChg>
        <pc:spChg chg="add mod">
          <ac:chgData name="Felipe Alves Calabria (SRG)" userId="c52ab6a1-9117-4a85-95fc-2541c2b74b1e" providerId="ADAL" clId="{12B6EE17-9135-4425-BB43-4438EDFBBE5C}" dt="2019-10-23T19:07:59.025" v="2369" actId="1076"/>
          <ac:spMkLst>
            <pc:docMk/>
            <pc:sldMk cId="2148035242" sldId="1911"/>
            <ac:spMk id="11" creationId="{4CF6492F-D4FE-44A2-865E-3852BA4B7551}"/>
          </ac:spMkLst>
        </pc:spChg>
        <pc:spChg chg="add mod">
          <ac:chgData name="Felipe Alves Calabria (SRG)" userId="c52ab6a1-9117-4a85-95fc-2541c2b74b1e" providerId="ADAL" clId="{12B6EE17-9135-4425-BB43-4438EDFBBE5C}" dt="2019-10-23T19:07:24.557" v="2362" actId="1076"/>
          <ac:spMkLst>
            <pc:docMk/>
            <pc:sldMk cId="2148035242" sldId="1911"/>
            <ac:spMk id="12" creationId="{C80B5C37-EA17-4135-A48A-39BFC00D5B2A}"/>
          </ac:spMkLst>
        </pc:spChg>
        <pc:spChg chg="add del mod">
          <ac:chgData name="Felipe Alves Calabria (SRG)" userId="c52ab6a1-9117-4a85-95fc-2541c2b74b1e" providerId="ADAL" clId="{12B6EE17-9135-4425-BB43-4438EDFBBE5C}" dt="2019-10-23T19:35:35.481" v="2380" actId="478"/>
          <ac:spMkLst>
            <pc:docMk/>
            <pc:sldMk cId="2148035242" sldId="1911"/>
            <ac:spMk id="15" creationId="{9EE9802D-D219-4200-A160-F1FB8C6D2CBB}"/>
          </ac:spMkLst>
        </pc:spChg>
        <pc:spChg chg="add mod">
          <ac:chgData name="Felipe Alves Calabria (SRG)" userId="c52ab6a1-9117-4a85-95fc-2541c2b74b1e" providerId="ADAL" clId="{12B6EE17-9135-4425-BB43-4438EDFBBE5C}" dt="2019-10-23T19:47:04.163" v="2696" actId="179"/>
          <ac:spMkLst>
            <pc:docMk/>
            <pc:sldMk cId="2148035242" sldId="1911"/>
            <ac:spMk id="18" creationId="{8C9414A3-0F9A-4385-AE14-2040879347D7}"/>
          </ac:spMkLst>
        </pc:spChg>
        <pc:spChg chg="add mod">
          <ac:chgData name="Felipe Alves Calabria (SRG)" userId="c52ab6a1-9117-4a85-95fc-2541c2b74b1e" providerId="ADAL" clId="{12B6EE17-9135-4425-BB43-4438EDFBBE5C}" dt="2019-10-22T21:45:12.127" v="886" actId="1035"/>
          <ac:spMkLst>
            <pc:docMk/>
            <pc:sldMk cId="2148035242" sldId="1911"/>
            <ac:spMk id="21" creationId="{9BEC9A54-59DE-4A9E-A147-9534B5152EBB}"/>
          </ac:spMkLst>
        </pc:spChg>
        <pc:spChg chg="add mod">
          <ac:chgData name="Felipe Alves Calabria (SRG)" userId="c52ab6a1-9117-4a85-95fc-2541c2b74b1e" providerId="ADAL" clId="{12B6EE17-9135-4425-BB43-4438EDFBBE5C}" dt="2019-10-23T19:36:00.218" v="2388" actId="122"/>
          <ac:spMkLst>
            <pc:docMk/>
            <pc:sldMk cId="2148035242" sldId="1911"/>
            <ac:spMk id="23" creationId="{1D1CD7BE-058C-44AC-B94A-A9DA9F79ECD5}"/>
          </ac:spMkLst>
        </pc:spChg>
        <pc:spChg chg="add mod">
          <ac:chgData name="Felipe Alves Calabria (SRG)" userId="c52ab6a1-9117-4a85-95fc-2541c2b74b1e" providerId="ADAL" clId="{12B6EE17-9135-4425-BB43-4438EDFBBE5C}" dt="2019-10-23T19:46:58.626" v="2695" actId="179"/>
          <ac:spMkLst>
            <pc:docMk/>
            <pc:sldMk cId="2148035242" sldId="1911"/>
            <ac:spMk id="25" creationId="{20B3577C-46C7-4678-A6C5-7F2CE54162A4}"/>
          </ac:spMkLst>
        </pc:spChg>
        <pc:spChg chg="add del mod">
          <ac:chgData name="Felipe Alves Calabria (SRG)" userId="c52ab6a1-9117-4a85-95fc-2541c2b74b1e" providerId="ADAL" clId="{12B6EE17-9135-4425-BB43-4438EDFBBE5C}" dt="2019-10-22T21:46:43.448" v="902" actId="478"/>
          <ac:spMkLst>
            <pc:docMk/>
            <pc:sldMk cId="2148035242" sldId="1911"/>
            <ac:spMk id="27" creationId="{9B0F88BF-93D8-4771-B005-D1E6FDB8B484}"/>
          </ac:spMkLst>
        </pc:spChg>
        <pc:spChg chg="add del mod">
          <ac:chgData name="Felipe Alves Calabria (SRG)" userId="c52ab6a1-9117-4a85-95fc-2541c2b74b1e" providerId="ADAL" clId="{12B6EE17-9135-4425-BB43-4438EDFBBE5C}" dt="2019-10-23T11:47:19.004" v="1155"/>
          <ac:spMkLst>
            <pc:docMk/>
            <pc:sldMk cId="2148035242" sldId="1911"/>
            <ac:spMk id="28" creationId="{95E85AF3-DC69-456F-977D-46D8FA26CFBB}"/>
          </ac:spMkLst>
        </pc:spChg>
        <pc:spChg chg="add mod">
          <ac:chgData name="Felipe Alves Calabria (SRG)" userId="c52ab6a1-9117-4a85-95fc-2541c2b74b1e" providerId="ADAL" clId="{12B6EE17-9135-4425-BB43-4438EDFBBE5C}" dt="2019-10-23T17:05:49.713" v="1208" actId="1076"/>
          <ac:spMkLst>
            <pc:docMk/>
            <pc:sldMk cId="2148035242" sldId="1911"/>
            <ac:spMk id="29" creationId="{35F04413-938A-42BA-8A57-A2858E9C043E}"/>
          </ac:spMkLst>
        </pc:spChg>
        <pc:graphicFrameChg chg="mod modGraphic">
          <ac:chgData name="Felipe Alves Calabria (SRG)" userId="c52ab6a1-9117-4a85-95fc-2541c2b74b1e" providerId="ADAL" clId="{12B6EE17-9135-4425-BB43-4438EDFBBE5C}" dt="2019-10-23T19:06:45.019" v="2357" actId="108"/>
          <ac:graphicFrameMkLst>
            <pc:docMk/>
            <pc:sldMk cId="2148035242" sldId="1911"/>
            <ac:graphicFrameMk id="13" creationId="{A1EB55E2-7178-4079-9A15-D1E5E650F784}"/>
          </ac:graphicFrameMkLst>
        </pc:graphicFrameChg>
        <pc:picChg chg="add del">
          <ac:chgData name="Felipe Alves Calabria (SRG)" userId="c52ab6a1-9117-4a85-95fc-2541c2b74b1e" providerId="ADAL" clId="{12B6EE17-9135-4425-BB43-4438EDFBBE5C}" dt="2019-10-22T20:21:56.821" v="211" actId="478"/>
          <ac:picMkLst>
            <pc:docMk/>
            <pc:sldMk cId="2148035242" sldId="1911"/>
            <ac:picMk id="19" creationId="{80FD25BC-2839-4875-BF23-34E4EE17820A}"/>
          </ac:picMkLst>
        </pc:picChg>
        <pc:picChg chg="add del mod">
          <ac:chgData name="Felipe Alves Calabria (SRG)" userId="c52ab6a1-9117-4a85-95fc-2541c2b74b1e" providerId="ADAL" clId="{12B6EE17-9135-4425-BB43-4438EDFBBE5C}" dt="2019-10-22T21:22:56.079" v="596" actId="478"/>
          <ac:picMkLst>
            <pc:docMk/>
            <pc:sldMk cId="2148035242" sldId="1911"/>
            <ac:picMk id="20" creationId="{930A2015-2EC7-4288-B9BD-B776E2D8D2FA}"/>
          </ac:picMkLst>
        </pc:picChg>
        <pc:picChg chg="add del mod">
          <ac:chgData name="Felipe Alves Calabria (SRG)" userId="c52ab6a1-9117-4a85-95fc-2541c2b74b1e" providerId="ADAL" clId="{12B6EE17-9135-4425-BB43-4438EDFBBE5C}" dt="2019-10-22T21:44:32.088" v="846" actId="478"/>
          <ac:picMkLst>
            <pc:docMk/>
            <pc:sldMk cId="2148035242" sldId="1911"/>
            <ac:picMk id="26" creationId="{8D248C7A-3187-4E02-8416-E4DCE8303623}"/>
          </ac:picMkLst>
        </pc:picChg>
        <pc:cxnChg chg="add mod">
          <ac:chgData name="Felipe Alves Calabria (SRG)" userId="c52ab6a1-9117-4a85-95fc-2541c2b74b1e" providerId="ADAL" clId="{12B6EE17-9135-4425-BB43-4438EDFBBE5C}" dt="2019-10-22T21:40:25.700" v="644" actId="692"/>
          <ac:cxnSpMkLst>
            <pc:docMk/>
            <pc:sldMk cId="2148035242" sldId="1911"/>
            <ac:cxnSpMk id="8" creationId="{8862027D-1C8B-4E2B-9790-0C2C4737ADA7}"/>
          </ac:cxnSpMkLst>
        </pc:cxnChg>
        <pc:cxnChg chg="add mod">
          <ac:chgData name="Felipe Alves Calabria (SRG)" userId="c52ab6a1-9117-4a85-95fc-2541c2b74b1e" providerId="ADAL" clId="{12B6EE17-9135-4425-BB43-4438EDFBBE5C}" dt="2019-10-22T21:44:53.360" v="880" actId="1036"/>
          <ac:cxnSpMkLst>
            <pc:docMk/>
            <pc:sldMk cId="2148035242" sldId="1911"/>
            <ac:cxnSpMk id="10" creationId="{C531DA46-CDB6-4119-93CF-4C1AD5DED9DB}"/>
          </ac:cxnSpMkLst>
        </pc:cxnChg>
        <pc:cxnChg chg="add mod">
          <ac:chgData name="Felipe Alves Calabria (SRG)" userId="c52ab6a1-9117-4a85-95fc-2541c2b74b1e" providerId="ADAL" clId="{12B6EE17-9135-4425-BB43-4438EDFBBE5C}" dt="2019-10-22T21:44:50.864" v="871" actId="1036"/>
          <ac:cxnSpMkLst>
            <pc:docMk/>
            <pc:sldMk cId="2148035242" sldId="1911"/>
            <ac:cxnSpMk id="14" creationId="{5A584388-ECF4-42A1-AE2A-58E5A49B46A1}"/>
          </ac:cxnSpMkLst>
        </pc:cxnChg>
        <pc:cxnChg chg="add mod">
          <ac:chgData name="Felipe Alves Calabria (SRG)" userId="c52ab6a1-9117-4a85-95fc-2541c2b74b1e" providerId="ADAL" clId="{12B6EE17-9135-4425-BB43-4438EDFBBE5C}" dt="2019-10-22T21:44:47.919" v="859" actId="1036"/>
          <ac:cxnSpMkLst>
            <pc:docMk/>
            <pc:sldMk cId="2148035242" sldId="1911"/>
            <ac:cxnSpMk id="22" creationId="{CE898DC9-8835-4342-B583-55358ACC8B84}"/>
          </ac:cxnSpMkLst>
        </pc:cxnChg>
        <pc:cxnChg chg="add mod">
          <ac:chgData name="Felipe Alves Calabria (SRG)" userId="c52ab6a1-9117-4a85-95fc-2541c2b74b1e" providerId="ADAL" clId="{12B6EE17-9135-4425-BB43-4438EDFBBE5C}" dt="2019-10-23T19:07:45.453" v="2365" actId="14100"/>
          <ac:cxnSpMkLst>
            <pc:docMk/>
            <pc:sldMk cId="2148035242" sldId="1911"/>
            <ac:cxnSpMk id="30" creationId="{8FB49FF7-07CE-4F26-9059-73EBD6637A69}"/>
          </ac:cxnSpMkLst>
        </pc:cxnChg>
      </pc:sldChg>
      <pc:sldChg chg="addSp delSp modSp add delAnim modAnim">
        <pc:chgData name="Felipe Alves Calabria (SRG)" userId="c52ab6a1-9117-4a85-95fc-2541c2b74b1e" providerId="ADAL" clId="{12B6EE17-9135-4425-BB43-4438EDFBBE5C}" dt="2019-10-23T19:49:15.819" v="2733" actId="6549"/>
        <pc:sldMkLst>
          <pc:docMk/>
          <pc:sldMk cId="3721905694" sldId="1912"/>
        </pc:sldMkLst>
        <pc:spChg chg="del">
          <ac:chgData name="Felipe Alves Calabria (SRG)" userId="c52ab6a1-9117-4a85-95fc-2541c2b74b1e" providerId="ADAL" clId="{12B6EE17-9135-4425-BB43-4438EDFBBE5C}" dt="2019-10-23T11:46:35.553" v="1153" actId="478"/>
          <ac:spMkLst>
            <pc:docMk/>
            <pc:sldMk cId="3721905694" sldId="1912"/>
            <ac:spMk id="8" creationId="{284DD218-09C6-465B-BD1D-7F44D279C0F9}"/>
          </ac:spMkLst>
        </pc:spChg>
        <pc:spChg chg="del">
          <ac:chgData name="Felipe Alves Calabria (SRG)" userId="c52ab6a1-9117-4a85-95fc-2541c2b74b1e" providerId="ADAL" clId="{12B6EE17-9135-4425-BB43-4438EDFBBE5C}" dt="2019-10-23T11:46:34.393" v="1152" actId="478"/>
          <ac:spMkLst>
            <pc:docMk/>
            <pc:sldMk cId="3721905694" sldId="1912"/>
            <ac:spMk id="9" creationId="{186FE784-968F-40F9-85DE-2A60A7819E80}"/>
          </ac:spMkLst>
        </pc:spChg>
        <pc:spChg chg="del">
          <ac:chgData name="Felipe Alves Calabria (SRG)" userId="c52ab6a1-9117-4a85-95fc-2541c2b74b1e" providerId="ADAL" clId="{12B6EE17-9135-4425-BB43-4438EDFBBE5C}" dt="2019-10-23T11:46:33.402" v="1151" actId="478"/>
          <ac:spMkLst>
            <pc:docMk/>
            <pc:sldMk cId="3721905694" sldId="1912"/>
            <ac:spMk id="10" creationId="{0A7FD085-9B58-4FF3-97B6-005CBB7F9325}"/>
          </ac:spMkLst>
        </pc:spChg>
        <pc:spChg chg="add mod">
          <ac:chgData name="Felipe Alves Calabria (SRG)" userId="c52ab6a1-9117-4a85-95fc-2541c2b74b1e" providerId="ADAL" clId="{12B6EE17-9135-4425-BB43-4438EDFBBE5C}" dt="2019-10-23T19:48:15.497" v="2713" actId="6549"/>
          <ac:spMkLst>
            <pc:docMk/>
            <pc:sldMk cId="3721905694" sldId="1912"/>
            <ac:spMk id="11" creationId="{11EACF57-AD62-4B8C-B76C-BD45A32C9A67}"/>
          </ac:spMkLst>
        </pc:spChg>
        <pc:spChg chg="add del mod">
          <ac:chgData name="Felipe Alves Calabria (SRG)" userId="c52ab6a1-9117-4a85-95fc-2541c2b74b1e" providerId="ADAL" clId="{12B6EE17-9135-4425-BB43-4438EDFBBE5C}" dt="2019-10-23T17:05:54.009" v="1209" actId="478"/>
          <ac:spMkLst>
            <pc:docMk/>
            <pc:sldMk cId="3721905694" sldId="1912"/>
            <ac:spMk id="12" creationId="{3AFF438C-3379-4698-93FE-B33242F67AB3}"/>
          </ac:spMkLst>
        </pc:spChg>
        <pc:spChg chg="add del mod">
          <ac:chgData name="Felipe Alves Calabria (SRG)" userId="c52ab6a1-9117-4a85-95fc-2541c2b74b1e" providerId="ADAL" clId="{12B6EE17-9135-4425-BB43-4438EDFBBE5C}" dt="2019-10-23T17:21:09.355" v="1773" actId="478"/>
          <ac:spMkLst>
            <pc:docMk/>
            <pc:sldMk cId="3721905694" sldId="1912"/>
            <ac:spMk id="14" creationId="{7F196D3E-0924-41C8-B9F1-F0131698C019}"/>
          </ac:spMkLst>
        </pc:spChg>
        <pc:spChg chg="add mod">
          <ac:chgData name="Felipe Alves Calabria (SRG)" userId="c52ab6a1-9117-4a85-95fc-2541c2b74b1e" providerId="ADAL" clId="{12B6EE17-9135-4425-BB43-4438EDFBBE5C}" dt="2019-10-23T17:25:41.046" v="1990" actId="1038"/>
          <ac:spMkLst>
            <pc:docMk/>
            <pc:sldMk cId="3721905694" sldId="1912"/>
            <ac:spMk id="15" creationId="{564E47FB-8FF7-4BF5-B52F-B7E5DC72A0E7}"/>
          </ac:spMkLst>
        </pc:spChg>
        <pc:spChg chg="add mod">
          <ac:chgData name="Felipe Alves Calabria (SRG)" userId="c52ab6a1-9117-4a85-95fc-2541c2b74b1e" providerId="ADAL" clId="{12B6EE17-9135-4425-BB43-4438EDFBBE5C}" dt="2019-10-23T19:43:35.357" v="2655" actId="20577"/>
          <ac:spMkLst>
            <pc:docMk/>
            <pc:sldMk cId="3721905694" sldId="1912"/>
            <ac:spMk id="16" creationId="{82BCBF20-792C-4A8A-AD0D-95D6DDF1ABA0}"/>
          </ac:spMkLst>
        </pc:spChg>
        <pc:spChg chg="add mod">
          <ac:chgData name="Felipe Alves Calabria (SRG)" userId="c52ab6a1-9117-4a85-95fc-2541c2b74b1e" providerId="ADAL" clId="{12B6EE17-9135-4425-BB43-4438EDFBBE5C}" dt="2019-10-23T19:48:12.197" v="2711" actId="20577"/>
          <ac:spMkLst>
            <pc:docMk/>
            <pc:sldMk cId="3721905694" sldId="1912"/>
            <ac:spMk id="17" creationId="{665D511F-D48C-42D5-9F09-CD61F7835599}"/>
          </ac:spMkLst>
        </pc:spChg>
        <pc:spChg chg="add mod">
          <ac:chgData name="Felipe Alves Calabria (SRG)" userId="c52ab6a1-9117-4a85-95fc-2541c2b74b1e" providerId="ADAL" clId="{12B6EE17-9135-4425-BB43-4438EDFBBE5C}" dt="2019-10-23T19:49:15.819" v="2733" actId="6549"/>
          <ac:spMkLst>
            <pc:docMk/>
            <pc:sldMk cId="3721905694" sldId="1912"/>
            <ac:spMk id="18" creationId="{A6F3DAB0-3304-4ABD-AA4C-71B5A8584D35}"/>
          </ac:spMkLst>
        </pc:spChg>
        <pc:graphicFrameChg chg="modGraphic">
          <ac:chgData name="Felipe Alves Calabria (SRG)" userId="c52ab6a1-9117-4a85-95fc-2541c2b74b1e" providerId="ADAL" clId="{12B6EE17-9135-4425-BB43-4438EDFBBE5C}" dt="2019-10-23T11:46:26.620" v="1150" actId="6549"/>
          <ac:graphicFrameMkLst>
            <pc:docMk/>
            <pc:sldMk cId="3721905694" sldId="1912"/>
            <ac:graphicFrameMk id="13" creationId="{A1EB55E2-7178-4079-9A15-D1E5E650F784}"/>
          </ac:graphicFrameMkLst>
        </pc:graphicFrameChg>
      </pc:sldChg>
      <pc:sldChg chg="addSp delSp modSp add modAnim">
        <pc:chgData name="Felipe Alves Calabria (SRG)" userId="c52ab6a1-9117-4a85-95fc-2541c2b74b1e" providerId="ADAL" clId="{12B6EE17-9135-4425-BB43-4438EDFBBE5C}" dt="2019-10-23T19:47:53.202" v="2707" actId="20577"/>
        <pc:sldMkLst>
          <pc:docMk/>
          <pc:sldMk cId="3635081547" sldId="1913"/>
        </pc:sldMkLst>
        <pc:spChg chg="add del mod">
          <ac:chgData name="Felipe Alves Calabria (SRG)" userId="c52ab6a1-9117-4a85-95fc-2541c2b74b1e" providerId="ADAL" clId="{12B6EE17-9135-4425-BB43-4438EDFBBE5C}" dt="2019-10-23T17:05:22.673" v="1186" actId="478"/>
          <ac:spMkLst>
            <pc:docMk/>
            <pc:sldMk cId="3635081547" sldId="1913"/>
            <ac:spMk id="3" creationId="{CB5CD064-19D4-4762-B309-703E83A50F42}"/>
          </ac:spMkLst>
        </pc:spChg>
        <pc:spChg chg="add del mod">
          <ac:chgData name="Felipe Alves Calabria (SRG)" userId="c52ab6a1-9117-4a85-95fc-2541c2b74b1e" providerId="ADAL" clId="{12B6EE17-9135-4425-BB43-4438EDFBBE5C}" dt="2019-10-23T17:04:17.821" v="1164" actId="11529"/>
          <ac:spMkLst>
            <pc:docMk/>
            <pc:sldMk cId="3635081547" sldId="1913"/>
            <ac:spMk id="4" creationId="{8863665A-F86D-4795-8F3F-4325CA3D72A6}"/>
          </ac:spMkLst>
        </pc:spChg>
        <pc:spChg chg="add del mod">
          <ac:chgData name="Felipe Alves Calabria (SRG)" userId="c52ab6a1-9117-4a85-95fc-2541c2b74b1e" providerId="ADAL" clId="{12B6EE17-9135-4425-BB43-4438EDFBBE5C}" dt="2019-10-23T17:06:11.553" v="1216" actId="478"/>
          <ac:spMkLst>
            <pc:docMk/>
            <pc:sldMk cId="3635081547" sldId="1913"/>
            <ac:spMk id="9" creationId="{E50CB119-ACCB-42F1-9E92-707CDD46C7B3}"/>
          </ac:spMkLst>
        </pc:spChg>
        <pc:spChg chg="add mod">
          <ac:chgData name="Felipe Alves Calabria (SRG)" userId="c52ab6a1-9117-4a85-95fc-2541c2b74b1e" providerId="ADAL" clId="{12B6EE17-9135-4425-BB43-4438EDFBBE5C}" dt="2019-10-23T17:25:22.711" v="1986" actId="1037"/>
          <ac:spMkLst>
            <pc:docMk/>
            <pc:sldMk cId="3635081547" sldId="1913"/>
            <ac:spMk id="10" creationId="{4E60F7A2-F08A-4D2C-AF74-EC0B40D73D61}"/>
          </ac:spMkLst>
        </pc:spChg>
        <pc:spChg chg="add mod">
          <ac:chgData name="Felipe Alves Calabria (SRG)" userId="c52ab6a1-9117-4a85-95fc-2541c2b74b1e" providerId="ADAL" clId="{12B6EE17-9135-4425-BB43-4438EDFBBE5C}" dt="2019-10-23T19:47:53.202" v="2707" actId="20577"/>
          <ac:spMkLst>
            <pc:docMk/>
            <pc:sldMk cId="3635081547" sldId="1913"/>
            <ac:spMk id="11" creationId="{85D68B10-DAFA-4ECF-BED5-C65D791699FD}"/>
          </ac:spMkLst>
        </pc:spChg>
        <pc:spChg chg="add mod">
          <ac:chgData name="Felipe Alves Calabria (SRG)" userId="c52ab6a1-9117-4a85-95fc-2541c2b74b1e" providerId="ADAL" clId="{12B6EE17-9135-4425-BB43-4438EDFBBE5C}" dt="2019-10-23T19:47:46.334" v="2703" actId="20577"/>
          <ac:spMkLst>
            <pc:docMk/>
            <pc:sldMk cId="3635081547" sldId="1913"/>
            <ac:spMk id="12" creationId="{6269EC4A-1B2B-4B0A-9DBD-68807DA77A5F}"/>
          </ac:spMkLst>
        </pc:spChg>
        <pc:graphicFrameChg chg="mod modGraphic">
          <ac:chgData name="Felipe Alves Calabria (SRG)" userId="c52ab6a1-9117-4a85-95fc-2541c2b74b1e" providerId="ADAL" clId="{12B6EE17-9135-4425-BB43-4438EDFBBE5C}" dt="2019-10-23T19:06:25.558" v="2349"/>
          <ac:graphicFrameMkLst>
            <pc:docMk/>
            <pc:sldMk cId="3635081547" sldId="1913"/>
            <ac:graphicFrameMk id="13" creationId="{A1EB55E2-7178-4079-9A15-D1E5E650F784}"/>
          </ac:graphicFrameMkLst>
        </pc:graphicFrameChg>
      </pc:sldChg>
      <pc:sldChg chg="add del">
        <pc:chgData name="Felipe Alves Calabria (SRG)" userId="c52ab6a1-9117-4a85-95fc-2541c2b74b1e" providerId="ADAL" clId="{12B6EE17-9135-4425-BB43-4438EDFBBE5C}" dt="2019-10-23T11:45:49.318" v="1146" actId="2696"/>
        <pc:sldMkLst>
          <pc:docMk/>
          <pc:sldMk cId="1677510712" sldId="191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owner\Desktop\Apresentacao\Consumo_PL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owner\Desktop\Apresentacao\Consumo_PL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Plan2!$A$2</c:f>
              <c:strCache>
                <c:ptCount val="1"/>
                <c:pt idx="0">
                  <c:v>Hidraulica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Plan2!$B$1:$Y$1</c:f>
              <c:numCache>
                <c:formatCode>mmm\-yy</c:formatCode>
                <c:ptCount val="2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</c:numCache>
            </c:numRef>
          </c:cat>
          <c:val>
            <c:numRef>
              <c:f>Plan2!$B$2:$Y$2</c:f>
              <c:numCache>
                <c:formatCode>#,##0.00</c:formatCode>
                <c:ptCount val="24"/>
                <c:pt idx="0">
                  <c:v>5253.7</c:v>
                </c:pt>
                <c:pt idx="1">
                  <c:v>5304.75</c:v>
                </c:pt>
                <c:pt idx="2">
                  <c:v>6186.73</c:v>
                </c:pt>
                <c:pt idx="3">
                  <c:v>6309.6</c:v>
                </c:pt>
                <c:pt idx="4">
                  <c:v>5864.96</c:v>
                </c:pt>
                <c:pt idx="5">
                  <c:v>5483.21</c:v>
                </c:pt>
                <c:pt idx="6">
                  <c:v>5622.22</c:v>
                </c:pt>
                <c:pt idx="7">
                  <c:v>5757.32</c:v>
                </c:pt>
                <c:pt idx="8">
                  <c:v>6062.35</c:v>
                </c:pt>
                <c:pt idx="9">
                  <c:v>6231.26</c:v>
                </c:pt>
                <c:pt idx="10">
                  <c:v>6229.6</c:v>
                </c:pt>
                <c:pt idx="11">
                  <c:v>6102.75</c:v>
                </c:pt>
                <c:pt idx="12">
                  <c:v>5886.4</c:v>
                </c:pt>
                <c:pt idx="13">
                  <c:v>5989.83</c:v>
                </c:pt>
                <c:pt idx="14">
                  <c:v>5553.91</c:v>
                </c:pt>
                <c:pt idx="15">
                  <c:v>5977.93</c:v>
                </c:pt>
                <c:pt idx="16">
                  <c:v>6210.25</c:v>
                </c:pt>
                <c:pt idx="17">
                  <c:v>5842</c:v>
                </c:pt>
                <c:pt idx="18">
                  <c:v>6346.15</c:v>
                </c:pt>
                <c:pt idx="19">
                  <c:v>6740.18</c:v>
                </c:pt>
                <c:pt idx="20">
                  <c:v>7072.45</c:v>
                </c:pt>
                <c:pt idx="21">
                  <c:v>7103.31</c:v>
                </c:pt>
                <c:pt idx="22">
                  <c:v>7341.19</c:v>
                </c:pt>
                <c:pt idx="23">
                  <c:v>7478.77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D-8A42-9D36-8E44E0513B08}"/>
            </c:ext>
          </c:extLst>
        </c:ser>
        <c:ser>
          <c:idx val="1"/>
          <c:order val="1"/>
          <c:tx>
            <c:strRef>
              <c:f>Plan2!$A$3</c:f>
              <c:strCache>
                <c:ptCount val="1"/>
                <c:pt idx="0">
                  <c:v>Termica Convencional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Plan2!$B$1:$Y$1</c:f>
              <c:numCache>
                <c:formatCode>mmm\-yy</c:formatCode>
                <c:ptCount val="2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</c:numCache>
            </c:numRef>
          </c:cat>
          <c:val>
            <c:numRef>
              <c:f>Plan2!$B$3:$Y$3</c:f>
              <c:numCache>
                <c:formatCode>#,##0.00</c:formatCode>
                <c:ptCount val="24"/>
                <c:pt idx="0">
                  <c:v>403.21</c:v>
                </c:pt>
                <c:pt idx="1">
                  <c:v>387.95</c:v>
                </c:pt>
                <c:pt idx="2">
                  <c:v>431.16</c:v>
                </c:pt>
                <c:pt idx="3">
                  <c:v>269.58999999999992</c:v>
                </c:pt>
                <c:pt idx="4">
                  <c:v>277.01</c:v>
                </c:pt>
                <c:pt idx="5">
                  <c:v>258.41000000000003</c:v>
                </c:pt>
                <c:pt idx="6">
                  <c:v>218.6</c:v>
                </c:pt>
                <c:pt idx="7">
                  <c:v>281.25</c:v>
                </c:pt>
                <c:pt idx="8">
                  <c:v>247.88</c:v>
                </c:pt>
                <c:pt idx="9">
                  <c:v>276.24</c:v>
                </c:pt>
                <c:pt idx="10">
                  <c:v>268.27</c:v>
                </c:pt>
                <c:pt idx="11">
                  <c:v>193.13</c:v>
                </c:pt>
                <c:pt idx="12">
                  <c:v>173.47</c:v>
                </c:pt>
                <c:pt idx="13">
                  <c:v>152.26</c:v>
                </c:pt>
                <c:pt idx="14">
                  <c:v>158.19999999999999</c:v>
                </c:pt>
                <c:pt idx="15">
                  <c:v>206.6</c:v>
                </c:pt>
                <c:pt idx="16">
                  <c:v>191.88</c:v>
                </c:pt>
                <c:pt idx="17">
                  <c:v>165.27</c:v>
                </c:pt>
                <c:pt idx="18">
                  <c:v>183.11</c:v>
                </c:pt>
                <c:pt idx="19">
                  <c:v>72.89</c:v>
                </c:pt>
                <c:pt idx="20">
                  <c:v>100.29</c:v>
                </c:pt>
                <c:pt idx="21">
                  <c:v>78.86</c:v>
                </c:pt>
                <c:pt idx="22">
                  <c:v>12.61</c:v>
                </c:pt>
                <c:pt idx="23">
                  <c:v>10.029999999999999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D-8A42-9D36-8E44E0513B08}"/>
            </c:ext>
          </c:extLst>
        </c:ser>
        <c:ser>
          <c:idx val="2"/>
          <c:order val="2"/>
          <c:tx>
            <c:strRef>
              <c:f>Plan2!$A$6</c:f>
              <c:strCache>
                <c:ptCount val="1"/>
                <c:pt idx="0">
                  <c:v>Importação intercâmbio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cat>
            <c:numRef>
              <c:f>Plan2!$B$1:$Y$1</c:f>
              <c:numCache>
                <c:formatCode>mmm\-yy</c:formatCode>
                <c:ptCount val="2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</c:numCache>
            </c:numRef>
          </c:cat>
          <c:val>
            <c:numRef>
              <c:f>Plan2!$B$6:$Y$6</c:f>
              <c:numCache>
                <c:formatCode>#,##0.00</c:formatCode>
                <c:ptCount val="24"/>
                <c:pt idx="0">
                  <c:v>1044.1199999999999</c:v>
                </c:pt>
                <c:pt idx="1">
                  <c:v>973.51</c:v>
                </c:pt>
                <c:pt idx="2">
                  <c:v>156.16999999999999</c:v>
                </c:pt>
                <c:pt idx="3">
                  <c:v>152.36000000000001</c:v>
                </c:pt>
                <c:pt idx="4">
                  <c:v>409.32</c:v>
                </c:pt>
                <c:pt idx="5">
                  <c:v>649.80999999999983</c:v>
                </c:pt>
                <c:pt idx="6">
                  <c:v>568.29999999999995</c:v>
                </c:pt>
                <c:pt idx="7">
                  <c:v>532.91999999999996</c:v>
                </c:pt>
                <c:pt idx="8">
                  <c:v>487.13</c:v>
                </c:pt>
                <c:pt idx="9">
                  <c:v>385.74</c:v>
                </c:pt>
                <c:pt idx="10">
                  <c:v>470.25</c:v>
                </c:pt>
                <c:pt idx="11">
                  <c:v>588.54999999999984</c:v>
                </c:pt>
                <c:pt idx="12">
                  <c:v>872.52</c:v>
                </c:pt>
                <c:pt idx="13">
                  <c:v>878.8</c:v>
                </c:pt>
                <c:pt idx="14">
                  <c:v>1271.8</c:v>
                </c:pt>
                <c:pt idx="15">
                  <c:v>533.4</c:v>
                </c:pt>
                <c:pt idx="16">
                  <c:v>241</c:v>
                </c:pt>
                <c:pt idx="17">
                  <c:v>509.77</c:v>
                </c:pt>
                <c:pt idx="18">
                  <c:v>2.0899999999999972</c:v>
                </c:pt>
                <c:pt idx="19">
                  <c:v>46.02</c:v>
                </c:pt>
                <c:pt idx="20">
                  <c:v>0</c:v>
                </c:pt>
                <c:pt idx="21">
                  <c:v>2.0999999999999939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D-8A42-9D36-8E44E0513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606424"/>
        <c:axId val="-2130623672"/>
      </c:areaChart>
      <c:dateAx>
        <c:axId val="-2117606424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-2130623672"/>
        <c:crosses val="autoZero"/>
        <c:auto val="1"/>
        <c:lblOffset val="100"/>
        <c:baseTimeUnit val="months"/>
      </c:dateAx>
      <c:valAx>
        <c:axId val="-21306236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/>
                  <a:t>GW</a:t>
                </a:r>
              </a:p>
            </c:rich>
          </c:tx>
          <c:layout>
            <c:manualLayout>
              <c:xMode val="edge"/>
              <c:yMode val="edge"/>
              <c:x val="9.7869907407407405E-2"/>
              <c:y val="0.482659027777778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17606424"/>
        <c:crosses val="autoZero"/>
        <c:crossBetween val="midCat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Plan2!$A$13</c:f>
              <c:strCache>
                <c:ptCount val="1"/>
                <c:pt idx="0">
                  <c:v>Hidraulica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Plan2!$B$13:$Y$13</c:f>
              <c:numCache>
                <c:formatCode>General</c:formatCode>
                <c:ptCount val="24"/>
                <c:pt idx="0">
                  <c:v>3318.82</c:v>
                </c:pt>
                <c:pt idx="1">
                  <c:v>3301.08</c:v>
                </c:pt>
                <c:pt idx="2">
                  <c:v>3381.54</c:v>
                </c:pt>
                <c:pt idx="3">
                  <c:v>3211.44</c:v>
                </c:pt>
                <c:pt idx="4">
                  <c:v>3383.35</c:v>
                </c:pt>
                <c:pt idx="5">
                  <c:v>2773.37</c:v>
                </c:pt>
                <c:pt idx="6">
                  <c:v>2749.27</c:v>
                </c:pt>
                <c:pt idx="7">
                  <c:v>2828.13</c:v>
                </c:pt>
                <c:pt idx="8">
                  <c:v>2825.77</c:v>
                </c:pt>
                <c:pt idx="9">
                  <c:v>2775.1</c:v>
                </c:pt>
                <c:pt idx="10">
                  <c:v>2688.05</c:v>
                </c:pt>
                <c:pt idx="11">
                  <c:v>2629.86</c:v>
                </c:pt>
                <c:pt idx="12">
                  <c:v>2899.81</c:v>
                </c:pt>
                <c:pt idx="13">
                  <c:v>2745.66</c:v>
                </c:pt>
                <c:pt idx="14">
                  <c:v>2627.13</c:v>
                </c:pt>
                <c:pt idx="15">
                  <c:v>2425.44</c:v>
                </c:pt>
                <c:pt idx="16">
                  <c:v>2473.25</c:v>
                </c:pt>
                <c:pt idx="17">
                  <c:v>2418.73</c:v>
                </c:pt>
                <c:pt idx="18">
                  <c:v>2423.5100000000002</c:v>
                </c:pt>
                <c:pt idx="19">
                  <c:v>2432.0700000000002</c:v>
                </c:pt>
                <c:pt idx="20">
                  <c:v>2453.79</c:v>
                </c:pt>
                <c:pt idx="21">
                  <c:v>2479.2600000000002</c:v>
                </c:pt>
                <c:pt idx="22">
                  <c:v>2467.81</c:v>
                </c:pt>
                <c:pt idx="23">
                  <c:v>2355.16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C-C840-B21D-DE9A64A8DA86}"/>
            </c:ext>
          </c:extLst>
        </c:ser>
        <c:ser>
          <c:idx val="1"/>
          <c:order val="1"/>
          <c:tx>
            <c:strRef>
              <c:f>Plan2!$A$14</c:f>
              <c:strCache>
                <c:ptCount val="1"/>
                <c:pt idx="0">
                  <c:v>Termica Convencional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Plan2!$B$14:$Y$14</c:f>
              <c:numCache>
                <c:formatCode>General</c:formatCode>
                <c:ptCount val="24"/>
                <c:pt idx="0">
                  <c:v>4231.79</c:v>
                </c:pt>
                <c:pt idx="1">
                  <c:v>4145.21</c:v>
                </c:pt>
                <c:pt idx="2">
                  <c:v>4169.2700000000004</c:v>
                </c:pt>
                <c:pt idx="3">
                  <c:v>3456.19</c:v>
                </c:pt>
                <c:pt idx="4">
                  <c:v>2803.29</c:v>
                </c:pt>
                <c:pt idx="5">
                  <c:v>3457.3</c:v>
                </c:pt>
                <c:pt idx="6">
                  <c:v>2866.11</c:v>
                </c:pt>
                <c:pt idx="7">
                  <c:v>3009.67</c:v>
                </c:pt>
                <c:pt idx="8">
                  <c:v>3397.36</c:v>
                </c:pt>
                <c:pt idx="9">
                  <c:v>3363.61</c:v>
                </c:pt>
                <c:pt idx="10">
                  <c:v>3482.13</c:v>
                </c:pt>
                <c:pt idx="11">
                  <c:v>3324.5</c:v>
                </c:pt>
                <c:pt idx="12">
                  <c:v>3217.84</c:v>
                </c:pt>
                <c:pt idx="13">
                  <c:v>2709.15</c:v>
                </c:pt>
                <c:pt idx="14">
                  <c:v>2652.08</c:v>
                </c:pt>
                <c:pt idx="15">
                  <c:v>3145.99</c:v>
                </c:pt>
                <c:pt idx="16">
                  <c:v>2000.99</c:v>
                </c:pt>
                <c:pt idx="17">
                  <c:v>2265.91</c:v>
                </c:pt>
                <c:pt idx="18">
                  <c:v>1924.05</c:v>
                </c:pt>
                <c:pt idx="19">
                  <c:v>2045.58</c:v>
                </c:pt>
                <c:pt idx="20">
                  <c:v>2474</c:v>
                </c:pt>
                <c:pt idx="21">
                  <c:v>2832.33</c:v>
                </c:pt>
                <c:pt idx="22">
                  <c:v>2542.67</c:v>
                </c:pt>
                <c:pt idx="23">
                  <c:v>2232.9899999999998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C-C840-B21D-DE9A64A8DA86}"/>
            </c:ext>
          </c:extLst>
        </c:ser>
        <c:ser>
          <c:idx val="3"/>
          <c:order val="2"/>
          <c:tx>
            <c:strRef>
              <c:f>Plan2!$A$15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Plan2!$B$15:$Y$15</c:f>
              <c:numCache>
                <c:formatCode>General</c:formatCode>
                <c:ptCount val="24"/>
                <c:pt idx="0">
                  <c:v>1541.94</c:v>
                </c:pt>
                <c:pt idx="1">
                  <c:v>1299.44</c:v>
                </c:pt>
                <c:pt idx="2">
                  <c:v>1035.77</c:v>
                </c:pt>
                <c:pt idx="3">
                  <c:v>928.91</c:v>
                </c:pt>
                <c:pt idx="4">
                  <c:v>1522.42</c:v>
                </c:pt>
                <c:pt idx="5">
                  <c:v>1631.62</c:v>
                </c:pt>
                <c:pt idx="6">
                  <c:v>1949.61</c:v>
                </c:pt>
                <c:pt idx="7">
                  <c:v>2516.0300000000002</c:v>
                </c:pt>
                <c:pt idx="8">
                  <c:v>2321.96</c:v>
                </c:pt>
                <c:pt idx="9">
                  <c:v>2399.29</c:v>
                </c:pt>
                <c:pt idx="10">
                  <c:v>2061.0100000000002</c:v>
                </c:pt>
                <c:pt idx="11">
                  <c:v>2237.41</c:v>
                </c:pt>
                <c:pt idx="12">
                  <c:v>1199.24</c:v>
                </c:pt>
                <c:pt idx="13">
                  <c:v>2138.37</c:v>
                </c:pt>
                <c:pt idx="14">
                  <c:v>2104.04</c:v>
                </c:pt>
                <c:pt idx="15">
                  <c:v>2578.1799999999998</c:v>
                </c:pt>
                <c:pt idx="16">
                  <c:v>2557.86</c:v>
                </c:pt>
                <c:pt idx="17">
                  <c:v>3076.44</c:v>
                </c:pt>
                <c:pt idx="18">
                  <c:v>3608.36</c:v>
                </c:pt>
                <c:pt idx="19">
                  <c:v>3793.08</c:v>
                </c:pt>
                <c:pt idx="20">
                  <c:v>3999.52</c:v>
                </c:pt>
                <c:pt idx="21">
                  <c:v>3745.79</c:v>
                </c:pt>
                <c:pt idx="22">
                  <c:v>3705.5</c:v>
                </c:pt>
                <c:pt idx="23">
                  <c:v>3116.22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C-C840-B21D-DE9A64A8DA86}"/>
            </c:ext>
          </c:extLst>
        </c:ser>
        <c:ser>
          <c:idx val="2"/>
          <c:order val="3"/>
          <c:tx>
            <c:strRef>
              <c:f>Plan2!$A$17</c:f>
              <c:strCache>
                <c:ptCount val="1"/>
                <c:pt idx="0">
                  <c:v>Importação intercâmbio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Plan2!$B$17:$Y$17</c:f>
              <c:numCache>
                <c:formatCode>General</c:formatCode>
                <c:ptCount val="24"/>
                <c:pt idx="0">
                  <c:v>3318.82</c:v>
                </c:pt>
                <c:pt idx="1">
                  <c:v>3301.08</c:v>
                </c:pt>
                <c:pt idx="2">
                  <c:v>3381.54</c:v>
                </c:pt>
                <c:pt idx="3">
                  <c:v>3211.44</c:v>
                </c:pt>
                <c:pt idx="4">
                  <c:v>3383.35</c:v>
                </c:pt>
                <c:pt idx="5">
                  <c:v>2773.37</c:v>
                </c:pt>
                <c:pt idx="6">
                  <c:v>2749.27</c:v>
                </c:pt>
                <c:pt idx="7">
                  <c:v>2828.13</c:v>
                </c:pt>
                <c:pt idx="8">
                  <c:v>2825.77</c:v>
                </c:pt>
                <c:pt idx="9">
                  <c:v>2775.1</c:v>
                </c:pt>
                <c:pt idx="10">
                  <c:v>2688.05</c:v>
                </c:pt>
                <c:pt idx="11">
                  <c:v>2629.86</c:v>
                </c:pt>
                <c:pt idx="12">
                  <c:v>2899.81</c:v>
                </c:pt>
                <c:pt idx="13">
                  <c:v>2745.66</c:v>
                </c:pt>
                <c:pt idx="14">
                  <c:v>2627.13</c:v>
                </c:pt>
                <c:pt idx="15">
                  <c:v>2425.44</c:v>
                </c:pt>
                <c:pt idx="16">
                  <c:v>2473.25</c:v>
                </c:pt>
                <c:pt idx="17">
                  <c:v>2418.73</c:v>
                </c:pt>
                <c:pt idx="18">
                  <c:v>2423.5100000000002</c:v>
                </c:pt>
                <c:pt idx="19">
                  <c:v>2432.0700000000002</c:v>
                </c:pt>
                <c:pt idx="20">
                  <c:v>2453.79</c:v>
                </c:pt>
                <c:pt idx="21">
                  <c:v>2479.2600000000002</c:v>
                </c:pt>
                <c:pt idx="22">
                  <c:v>2467.81</c:v>
                </c:pt>
                <c:pt idx="23">
                  <c:v>2355.16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2C-C840-B21D-DE9A64A8D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510584"/>
        <c:axId val="-2117888136"/>
      </c:areaChart>
      <c:dateAx>
        <c:axId val="-2117510584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-2117888136"/>
        <c:crosses val="autoZero"/>
        <c:auto val="1"/>
        <c:lblOffset val="100"/>
        <c:baseTimeUnit val="months"/>
      </c:dateAx>
      <c:valAx>
        <c:axId val="-21178881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/>
                  <a:t>GW</a:t>
                </a:r>
              </a:p>
            </c:rich>
          </c:tx>
          <c:layout>
            <c:manualLayout>
              <c:xMode val="edge"/>
              <c:yMode val="edge"/>
              <c:x val="8.5254629629629597E-2"/>
              <c:y val="0.43997256944444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-2117510584"/>
        <c:crosses val="autoZero"/>
        <c:crossBetween val="midCat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B513A-4A1B-4E9B-AB99-D27CC1F388E1}" type="datetimeFigureOut">
              <a:rPr lang="pt-BR" smtClean="0"/>
              <a:t>19/11/2019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90694-728C-4817-B0C7-A75752D09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99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6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9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7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75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71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89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0694-728C-4817-B0C7-A75752D0948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10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4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45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79509" y="548680"/>
            <a:ext cx="7247904" cy="432000"/>
          </a:xfrm>
          <a:prstGeom prst="rect">
            <a:avLst/>
          </a:prstGeo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11665975" y="6165305"/>
            <a:ext cx="574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79509" y="1255986"/>
            <a:ext cx="7315200" cy="3973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157" indent="0">
              <a:buNone/>
              <a:defRPr sz="1200"/>
            </a:lvl2pPr>
            <a:lvl3pPr marL="914313" indent="0">
              <a:buNone/>
              <a:defRPr sz="1000"/>
            </a:lvl3pPr>
            <a:lvl4pPr marL="1371470" indent="0">
              <a:buNone/>
              <a:defRPr sz="900"/>
            </a:lvl4pPr>
            <a:lvl5pPr marL="1828626" indent="0">
              <a:buNone/>
              <a:defRPr sz="900"/>
            </a:lvl5pPr>
            <a:lvl6pPr marL="2285783" indent="0">
              <a:buNone/>
              <a:defRPr sz="900"/>
            </a:lvl6pPr>
            <a:lvl7pPr marL="2742940" indent="0">
              <a:buNone/>
              <a:defRPr sz="900"/>
            </a:lvl7pPr>
            <a:lvl8pPr marL="3200096" indent="0">
              <a:buNone/>
              <a:defRPr sz="900"/>
            </a:lvl8pPr>
            <a:lvl9pPr marL="3657253" indent="0">
              <a:buNone/>
              <a:defRPr sz="900"/>
            </a:lvl9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91215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783" y="232172"/>
            <a:ext cx="11120437" cy="98226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5782" y="1633019"/>
            <a:ext cx="2309812" cy="46188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2988470" y="1633019"/>
            <a:ext cx="2309812" cy="461888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034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206FF1E-B1B7-482A-8255-597934863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0025" r="-100" b="5179"/>
          <a:stretch/>
        </p:blipFill>
        <p:spPr>
          <a:xfrm>
            <a:off x="0" y="-1"/>
            <a:ext cx="12192000" cy="980003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2157984"/>
            <a:ext cx="10464800" cy="3903091"/>
          </a:xfrm>
        </p:spPr>
        <p:txBody>
          <a:bodyPr vert="horz" lIns="91440" tIns="45720" rIns="91440" bIns="45720" rtlCol="0">
            <a:normAutofit/>
          </a:bodyPr>
          <a:lstStyle>
            <a:lvl1pPr indent="-322555" algn="l" defTabSz="645109" rtl="0" eaLnBrk="1" latinLnBrk="0" hangingPunct="1">
              <a:buFont typeface="Arial" panose="020B0604020202020204" pitchFamily="34" charset="0"/>
              <a:buChar char="•"/>
              <a:defRPr lang="pt-BR" sz="1693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indent="-322555" algn="l" defTabSz="645109" rtl="0" eaLnBrk="1" latinLnBrk="0" hangingPunct="1">
              <a:buFont typeface="Arial" panose="020B0604020202020204" pitchFamily="34" charset="0"/>
              <a:buChar char="•"/>
              <a:defRPr lang="pt-BR" sz="1693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>
              <a:defRPr lang="pt-BR" dirty="0"/>
            </a:lvl3pPr>
            <a:lvl4pPr>
              <a:defRPr lang="pt-BR" dirty="0"/>
            </a:lvl4pPr>
            <a:lvl5pPr>
              <a:defRPr lang="pt-BR" dirty="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2" y="2"/>
            <a:ext cx="2000251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E50A07-E653-403E-B762-F1BD8A102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170196"/>
            <a:ext cx="1848175" cy="327110"/>
          </a:xfrm>
          <a:prstGeom prst="rect">
            <a:avLst/>
          </a:prstGeom>
        </p:spPr>
      </p:pic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FAFA7119-834B-48A3-8B80-0A4EAF059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655" y="973590"/>
            <a:ext cx="11012400" cy="377837"/>
          </a:xfrm>
          <a:noFill/>
        </p:spPr>
        <p:txBody>
          <a:bodyPr wrap="square" rtlCol="0">
            <a:spAutoFit/>
          </a:bodyPr>
          <a:lstStyle>
            <a:lvl1pPr>
              <a:defRPr lang="pt-BR" sz="2258" i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85823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0E778-CF58-48C3-B69A-B44A131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87F55-6AD5-4C37-B8D2-1296B9EA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82E23-EC5E-4535-831A-A74FD02B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D3E-FFB5-458D-910A-D37CD8217582}" type="datetimeFigureOut">
              <a:rPr lang="pt-BR" smtClean="0"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65C84-91CC-446D-A5D4-65B3B670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97452-6D7D-416F-97BC-6B43CE7D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D58C-3316-419D-9BEF-26C154F01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0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1352551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0217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3723F-55A2-4562-BCB9-B1D04F241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7CE0EB-D7FE-4E6A-AF2E-07C24A0A3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C5B9D-95F5-4D5B-BE19-830725F0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46B-16C8-4AEA-ACA3-27BBA364D06B}" type="datetimeFigureOut">
              <a:rPr lang="pt-BR" smtClean="0"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042CFE-B3F4-4BEB-87C7-DCF21A69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46A1D7-B7D2-424A-A3C9-097F2775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88C4-15FF-42E1-A2FD-FC804B7F5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85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1352551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2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51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/>
          <a:srcRect b="31972"/>
          <a:stretch/>
        </p:blipFill>
        <p:spPr>
          <a:xfrm>
            <a:off x="10314368" y="210813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1352551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2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51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3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2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79509" y="548680"/>
            <a:ext cx="7247904" cy="432000"/>
          </a:xfrm>
          <a:prstGeom prst="rect">
            <a:avLst/>
          </a:prstGeo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11665975" y="6165305"/>
            <a:ext cx="574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79509" y="1255986"/>
            <a:ext cx="7315200" cy="3973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157" indent="0">
              <a:buNone/>
              <a:defRPr sz="1200"/>
            </a:lvl2pPr>
            <a:lvl3pPr marL="914313" indent="0">
              <a:buNone/>
              <a:defRPr sz="1000"/>
            </a:lvl3pPr>
            <a:lvl4pPr marL="1371470" indent="0">
              <a:buNone/>
              <a:defRPr sz="900"/>
            </a:lvl4pPr>
            <a:lvl5pPr marL="1828626" indent="0">
              <a:buNone/>
              <a:defRPr sz="900"/>
            </a:lvl5pPr>
            <a:lvl6pPr marL="2285783" indent="0">
              <a:buNone/>
              <a:defRPr sz="900"/>
            </a:lvl6pPr>
            <a:lvl7pPr marL="2742940" indent="0">
              <a:buNone/>
              <a:defRPr sz="900"/>
            </a:lvl7pPr>
            <a:lvl8pPr marL="3200096" indent="0">
              <a:buNone/>
              <a:defRPr sz="900"/>
            </a:lvl8pPr>
            <a:lvl9pPr marL="3657253" indent="0">
              <a:buNone/>
              <a:defRPr sz="900"/>
            </a:lvl9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8433268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783" y="232172"/>
            <a:ext cx="11120437" cy="98226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5782" y="1633019"/>
            <a:ext cx="2309812" cy="46188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2988470" y="1633019"/>
            <a:ext cx="2309812" cy="461888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4167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206FF1E-B1B7-482A-8255-597934863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0025" r="-100" b="5179"/>
          <a:stretch/>
        </p:blipFill>
        <p:spPr>
          <a:xfrm>
            <a:off x="0" y="-1"/>
            <a:ext cx="12192000" cy="980003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2157984"/>
            <a:ext cx="10464800" cy="3903091"/>
          </a:xfrm>
        </p:spPr>
        <p:txBody>
          <a:bodyPr vert="horz" lIns="91440" tIns="45720" rIns="91440" bIns="45720" rtlCol="0">
            <a:normAutofit/>
          </a:bodyPr>
          <a:lstStyle>
            <a:lvl1pPr indent="-322555" algn="l" defTabSz="645109" rtl="0" eaLnBrk="1" latinLnBrk="0" hangingPunct="1">
              <a:buFont typeface="Arial" panose="020B0604020202020204" pitchFamily="34" charset="0"/>
              <a:buChar char="•"/>
              <a:defRPr lang="pt-BR" sz="1693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indent="-322555" algn="l" defTabSz="645109" rtl="0" eaLnBrk="1" latinLnBrk="0" hangingPunct="1">
              <a:buFont typeface="Arial" panose="020B0604020202020204" pitchFamily="34" charset="0"/>
              <a:buChar char="•"/>
              <a:defRPr lang="pt-BR" sz="1693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>
              <a:defRPr lang="pt-BR" dirty="0"/>
            </a:lvl3pPr>
            <a:lvl4pPr>
              <a:defRPr lang="pt-BR" dirty="0"/>
            </a:lvl4pPr>
            <a:lvl5pPr>
              <a:defRPr lang="pt-BR" dirty="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2" y="2"/>
            <a:ext cx="2000251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E50A07-E653-403E-B762-F1BD8A102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170196"/>
            <a:ext cx="1848175" cy="327110"/>
          </a:xfrm>
          <a:prstGeom prst="rect">
            <a:avLst/>
          </a:prstGeom>
        </p:spPr>
      </p:pic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FAFA7119-834B-48A3-8B80-0A4EAF059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655" y="973590"/>
            <a:ext cx="11012400" cy="377837"/>
          </a:xfrm>
          <a:noFill/>
        </p:spPr>
        <p:txBody>
          <a:bodyPr wrap="square" rtlCol="0">
            <a:spAutoFit/>
          </a:bodyPr>
          <a:lstStyle>
            <a:lvl1pPr>
              <a:defRPr lang="pt-BR" sz="2258" i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6277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1352551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4831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1352551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2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51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/>
          <a:srcRect b="31972"/>
          <a:stretch/>
        </p:blipFill>
        <p:spPr>
          <a:xfrm>
            <a:off x="10314368" y="210813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1" y="1352551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2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51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3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7F9B64-D12C-4035-A263-A8D16BFC41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95E4C4-EB37-4D99-A27D-029BBE2069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7F9B64-D12C-4035-A263-A8D16BFC41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95E4C4-EB37-4D99-A27D-029BBE2069B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71" r:id="rId5"/>
    <p:sldLayoutId id="2147483672" r:id="rId6"/>
    <p:sldLayoutId id="2147483673" r:id="rId7"/>
  </p:sldLayoutIdLst>
  <p:txStyles>
    <p:titleStyle>
      <a:lvl1pPr algn="l" defTabSz="91431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8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5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2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8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5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1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7F9B64-D12C-4035-A263-A8D16BFC41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95E4C4-EB37-4D99-A27D-029BBE2069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7F9B64-D12C-4035-A263-A8D16BFC41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95E4C4-EB37-4D99-A27D-029BBE2069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6" r:id="rId6"/>
    <p:sldLayoutId id="2147483707" r:id="rId7"/>
    <p:sldLayoutId id="2147483708" r:id="rId8"/>
  </p:sldLayoutIdLst>
  <p:txStyles>
    <p:titleStyle>
      <a:lvl1pPr algn="l" defTabSz="91431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8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5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2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8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5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1" indent="-228578" algn="l" defTabSz="9143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if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729D9F-72CC-4EFF-BA19-F1290F238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947"/>
            <a:ext cx="12192000" cy="6858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983652C-E9AF-4B9B-BEAF-0C8A9AE22367}"/>
              </a:ext>
            </a:extLst>
          </p:cNvPr>
          <p:cNvSpPr/>
          <p:nvPr/>
        </p:nvSpPr>
        <p:spPr>
          <a:xfrm>
            <a:off x="8035636" y="5671019"/>
            <a:ext cx="415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CHRISTIANO VIEIRA DA SILVA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Superintendente</a:t>
            </a:r>
            <a:r>
              <a:rPr lang="pt-BR" sz="2000" b="1" dirty="0"/>
              <a:t> de Regulação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/>
              <a:t>dos Serviços de Geração da ANEEL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A71EC32-C4D4-4FB2-AC11-7CDE2E36F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49" y="1058618"/>
            <a:ext cx="5282951" cy="13954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6E7118-8441-44E2-8BD8-779AC1826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248"/>
            <a:ext cx="12192000" cy="15179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7BFF889-8716-4205-A44A-7D40838F4D6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5543550" y="419100"/>
            <a:ext cx="6330701" cy="27291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F7481FE-A3EC-4C80-85AB-220211FB38DB}"/>
              </a:ext>
            </a:extLst>
          </p:cNvPr>
          <p:cNvSpPr txBox="1"/>
          <p:nvPr/>
        </p:nvSpPr>
        <p:spPr>
          <a:xfrm>
            <a:off x="145964" y="4722164"/>
            <a:ext cx="10893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3366"/>
                </a:solidFill>
              </a:rPr>
              <a:t>Desafios e oportunidades geradas pelas novas tecnologias para a produção de energia limpa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4E1EDB50-7382-4280-A52B-EA756C1CFB0E}"/>
              </a:ext>
            </a:extLst>
          </p:cNvPr>
          <p:cNvSpPr txBox="1"/>
          <p:nvPr/>
        </p:nvSpPr>
        <p:spPr>
          <a:xfrm>
            <a:off x="145965" y="5855685"/>
            <a:ext cx="595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Comissão de Ciência, Tecnologia, Inovação, Comunicação e Informática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4259BB6-93B5-4101-A2AF-406EBD34D28D}"/>
              </a:ext>
            </a:extLst>
          </p:cNvPr>
          <p:cNvGrpSpPr/>
          <p:nvPr/>
        </p:nvGrpSpPr>
        <p:grpSpPr>
          <a:xfrm>
            <a:off x="0" y="-12700"/>
            <a:ext cx="12214892" cy="1061665"/>
            <a:chOff x="0" y="113152"/>
            <a:chExt cx="12214892" cy="94851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FE6A56B-54C7-4A20-BBA1-65EB1A7B4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1933" b="-1"/>
            <a:stretch/>
          </p:blipFill>
          <p:spPr>
            <a:xfrm>
              <a:off x="0" y="113152"/>
              <a:ext cx="12214892" cy="94851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9C02D8-D27A-4B99-91CE-FC34AD0FF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69"/>
            <a:stretch/>
          </p:blipFill>
          <p:spPr>
            <a:xfrm>
              <a:off x="10161667" y="388181"/>
              <a:ext cx="1724939" cy="331271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E43682-7C68-4B56-A9EF-8A10EE138877}"/>
              </a:ext>
            </a:extLst>
          </p:cNvPr>
          <p:cNvSpPr txBox="1"/>
          <p:nvPr/>
        </p:nvSpPr>
        <p:spPr>
          <a:xfrm>
            <a:off x="453721" y="225744"/>
            <a:ext cx="970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Evolução da Capacidade Instalada Total por Fonte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7E3E21-D1D4-2D41-B35B-DCEFAE4BD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32" y="1813983"/>
            <a:ext cx="10516745" cy="429895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17FB129-FF5F-6348-B531-204E0A9A9EFB}"/>
              </a:ext>
            </a:extLst>
          </p:cNvPr>
          <p:cNvSpPr/>
          <p:nvPr/>
        </p:nvSpPr>
        <p:spPr>
          <a:xfrm>
            <a:off x="10379911" y="6255085"/>
            <a:ext cx="1506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Fonte: PDE 2029</a:t>
            </a:r>
          </a:p>
        </p:txBody>
      </p:sp>
    </p:spTree>
    <p:extLst>
      <p:ext uri="{BB962C8B-B14F-4D97-AF65-F5344CB8AC3E}">
        <p14:creationId xmlns:p14="http://schemas.microsoft.com/office/powerpoint/2010/main" val="161038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4259BB6-93B5-4101-A2AF-406EBD34D28D}"/>
              </a:ext>
            </a:extLst>
          </p:cNvPr>
          <p:cNvGrpSpPr/>
          <p:nvPr/>
        </p:nvGrpSpPr>
        <p:grpSpPr>
          <a:xfrm>
            <a:off x="0" y="-12700"/>
            <a:ext cx="12214892" cy="1061665"/>
            <a:chOff x="0" y="113152"/>
            <a:chExt cx="12214892" cy="94851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FE6A56B-54C7-4A20-BBA1-65EB1A7B4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1933" b="-1"/>
            <a:stretch/>
          </p:blipFill>
          <p:spPr>
            <a:xfrm>
              <a:off x="0" y="113152"/>
              <a:ext cx="12214892" cy="94851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9C02D8-D27A-4B99-91CE-FC34AD0FF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69"/>
            <a:stretch/>
          </p:blipFill>
          <p:spPr>
            <a:xfrm>
              <a:off x="10161667" y="388181"/>
              <a:ext cx="1724939" cy="331271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E43682-7C68-4B56-A9EF-8A10EE138877}"/>
              </a:ext>
            </a:extLst>
          </p:cNvPr>
          <p:cNvSpPr txBox="1"/>
          <p:nvPr/>
        </p:nvSpPr>
        <p:spPr>
          <a:xfrm>
            <a:off x="453721" y="225744"/>
            <a:ext cx="970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Capacidade Instalada de Geração Elétrica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5286EC-8C37-3C4A-81A4-C29A2064B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82" y="1541406"/>
            <a:ext cx="8964085" cy="457667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C9A5DDA-8A57-0042-886A-88FB55A1A7B4}"/>
              </a:ext>
            </a:extLst>
          </p:cNvPr>
          <p:cNvSpPr/>
          <p:nvPr/>
        </p:nvSpPr>
        <p:spPr>
          <a:xfrm>
            <a:off x="10379911" y="6255085"/>
            <a:ext cx="1506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/>
              <a:t>Fonte: PDE 2029</a:t>
            </a:r>
          </a:p>
        </p:txBody>
      </p:sp>
    </p:spTree>
    <p:extLst>
      <p:ext uri="{BB962C8B-B14F-4D97-AF65-F5344CB8AC3E}">
        <p14:creationId xmlns:p14="http://schemas.microsoft.com/office/powerpoint/2010/main" val="26988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4259BB6-93B5-4101-A2AF-406EBD34D28D}"/>
              </a:ext>
            </a:extLst>
          </p:cNvPr>
          <p:cNvGrpSpPr/>
          <p:nvPr/>
        </p:nvGrpSpPr>
        <p:grpSpPr>
          <a:xfrm>
            <a:off x="0" y="-12700"/>
            <a:ext cx="12214892" cy="1061665"/>
            <a:chOff x="0" y="113152"/>
            <a:chExt cx="12214892" cy="94851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FE6A56B-54C7-4A20-BBA1-65EB1A7B4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1933" b="-1"/>
            <a:stretch/>
          </p:blipFill>
          <p:spPr>
            <a:xfrm>
              <a:off x="0" y="113152"/>
              <a:ext cx="12214892" cy="94851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9C02D8-D27A-4B99-91CE-FC34AD0FF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69"/>
            <a:stretch/>
          </p:blipFill>
          <p:spPr>
            <a:xfrm>
              <a:off x="10161667" y="388181"/>
              <a:ext cx="1724939" cy="331271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E43682-7C68-4B56-A9EF-8A10EE138877}"/>
              </a:ext>
            </a:extLst>
          </p:cNvPr>
          <p:cNvSpPr txBox="1"/>
          <p:nvPr/>
        </p:nvSpPr>
        <p:spPr>
          <a:xfrm>
            <a:off x="453721" y="225744"/>
            <a:ext cx="970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Nova Dinâmica do Parque Gerador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7CCB2D3B-5A39-064B-A2BA-B97AD4467D8A}"/>
              </a:ext>
            </a:extLst>
          </p:cNvPr>
          <p:cNvSpPr txBox="1">
            <a:spLocks/>
          </p:cNvSpPr>
          <p:nvPr/>
        </p:nvSpPr>
        <p:spPr>
          <a:xfrm>
            <a:off x="683568" y="2132856"/>
            <a:ext cx="8224405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Hidrelétricas a fio d’água</a:t>
            </a:r>
          </a:p>
          <a:p>
            <a:r>
              <a:rPr lang="pt-BR" dirty="0"/>
              <a:t>Renováveis não hídricas</a:t>
            </a:r>
          </a:p>
          <a:p>
            <a:r>
              <a:rPr lang="pt-BR" dirty="0"/>
              <a:t>Geração Distribuída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00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4259BB6-93B5-4101-A2AF-406EBD34D28D}"/>
              </a:ext>
            </a:extLst>
          </p:cNvPr>
          <p:cNvGrpSpPr/>
          <p:nvPr/>
        </p:nvGrpSpPr>
        <p:grpSpPr>
          <a:xfrm>
            <a:off x="0" y="-12700"/>
            <a:ext cx="12214892" cy="1061665"/>
            <a:chOff x="0" y="113152"/>
            <a:chExt cx="12214892" cy="94851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FE6A56B-54C7-4A20-BBA1-65EB1A7B4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1933" b="-1"/>
            <a:stretch/>
          </p:blipFill>
          <p:spPr>
            <a:xfrm>
              <a:off x="0" y="113152"/>
              <a:ext cx="12214892" cy="94851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9C02D8-D27A-4B99-91CE-FC34AD0FF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69"/>
            <a:stretch/>
          </p:blipFill>
          <p:spPr>
            <a:xfrm>
              <a:off x="10161667" y="388181"/>
              <a:ext cx="1724939" cy="331271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E43682-7C68-4B56-A9EF-8A10EE138877}"/>
              </a:ext>
            </a:extLst>
          </p:cNvPr>
          <p:cNvSpPr txBox="1"/>
          <p:nvPr/>
        </p:nvSpPr>
        <p:spPr>
          <a:xfrm>
            <a:off x="453721" y="225744"/>
            <a:ext cx="970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SETOR ELÉTRICO PASSA POR UMA TRANSFORMAÇÃO?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9A01CB-A39D-0648-81CE-35BF39AC3028}"/>
              </a:ext>
            </a:extLst>
          </p:cNvPr>
          <p:cNvSpPr txBox="1"/>
          <p:nvPr/>
        </p:nvSpPr>
        <p:spPr>
          <a:xfrm>
            <a:off x="1546941" y="2184296"/>
            <a:ext cx="17270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2005-2006</a:t>
            </a:r>
            <a:endParaRPr lang="pt-BR" sz="2800" dirty="0">
              <a:latin typeface="Arial Narrow" panose="020B0606020202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4D7E64-7F78-1A43-BE69-2DAED951103B}"/>
              </a:ext>
            </a:extLst>
          </p:cNvPr>
          <p:cNvSpPr txBox="1"/>
          <p:nvPr/>
        </p:nvSpPr>
        <p:spPr>
          <a:xfrm>
            <a:off x="6234179" y="2178305"/>
            <a:ext cx="17270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2015-2016</a:t>
            </a:r>
            <a:endParaRPr lang="pt-BR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9FB2818-34C5-3E4D-B331-D47FE1D83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90051"/>
              </p:ext>
            </p:extLst>
          </p:nvPr>
        </p:nvGraphicFramePr>
        <p:xfrm>
          <a:off x="-207692" y="264914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42D52A0-5D7F-454F-ADBA-3C0C073D2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68592"/>
              </p:ext>
            </p:extLst>
          </p:nvPr>
        </p:nvGraphicFramePr>
        <p:xfrm>
          <a:off x="4468154" y="258810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3BD712-D1FE-9744-8333-2F333E124653}"/>
              </a:ext>
            </a:extLst>
          </p:cNvPr>
          <p:cNvSpPr txBox="1"/>
          <p:nvPr/>
        </p:nvSpPr>
        <p:spPr>
          <a:xfrm>
            <a:off x="741976" y="539446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jan</a:t>
            </a:r>
            <a:endParaRPr lang="pt-BR" sz="1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796259-315A-7046-83B2-E4982B62C671}"/>
              </a:ext>
            </a:extLst>
          </p:cNvPr>
          <p:cNvSpPr txBox="1"/>
          <p:nvPr/>
        </p:nvSpPr>
        <p:spPr>
          <a:xfrm>
            <a:off x="1493373" y="538110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4CE5644-9CE2-DD4E-93DD-03DB408CF745}"/>
              </a:ext>
            </a:extLst>
          </p:cNvPr>
          <p:cNvSpPr txBox="1"/>
          <p:nvPr/>
        </p:nvSpPr>
        <p:spPr>
          <a:xfrm>
            <a:off x="2182136" y="539446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FCF259-A3FD-C046-8B6B-6CA7AF183F1D}"/>
              </a:ext>
            </a:extLst>
          </p:cNvPr>
          <p:cNvSpPr txBox="1"/>
          <p:nvPr/>
        </p:nvSpPr>
        <p:spPr>
          <a:xfrm>
            <a:off x="2861525" y="538110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9DC56B-324F-A240-834C-EE6312E71B19}"/>
              </a:ext>
            </a:extLst>
          </p:cNvPr>
          <p:cNvSpPr txBox="1"/>
          <p:nvPr/>
        </p:nvSpPr>
        <p:spPr>
          <a:xfrm>
            <a:off x="3622296" y="539446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76B701-7F5B-1C4A-82F3-9973B8758CE4}"/>
              </a:ext>
            </a:extLst>
          </p:cNvPr>
          <p:cNvSpPr txBox="1"/>
          <p:nvPr/>
        </p:nvSpPr>
        <p:spPr>
          <a:xfrm>
            <a:off x="5453782" y="534271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jan</a:t>
            </a:r>
            <a:endParaRPr lang="pt-BR" sz="10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0467C8-15A5-EE4C-8BD1-74B94E51698E}"/>
              </a:ext>
            </a:extLst>
          </p:cNvPr>
          <p:cNvSpPr txBox="1"/>
          <p:nvPr/>
        </p:nvSpPr>
        <p:spPr>
          <a:xfrm>
            <a:off x="6205179" y="537117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F2195C8-E189-6247-B801-13C21D5D96FC}"/>
              </a:ext>
            </a:extLst>
          </p:cNvPr>
          <p:cNvSpPr txBox="1"/>
          <p:nvPr/>
        </p:nvSpPr>
        <p:spPr>
          <a:xfrm>
            <a:off x="6893942" y="538452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98578F3-9A8C-D448-98C4-5CD91BFA1B9B}"/>
              </a:ext>
            </a:extLst>
          </p:cNvPr>
          <p:cNvSpPr txBox="1"/>
          <p:nvPr/>
        </p:nvSpPr>
        <p:spPr>
          <a:xfrm>
            <a:off x="7573331" y="537117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ED4A2C-2A26-F846-9DC6-0310CD71332D}"/>
              </a:ext>
            </a:extLst>
          </p:cNvPr>
          <p:cNvSpPr txBox="1"/>
          <p:nvPr/>
        </p:nvSpPr>
        <p:spPr>
          <a:xfrm>
            <a:off x="8334102" y="538452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DB2127F-E364-CA45-95B2-96CB28E088AE}"/>
              </a:ext>
            </a:extLst>
          </p:cNvPr>
          <p:cNvSpPr/>
          <p:nvPr/>
        </p:nvSpPr>
        <p:spPr>
          <a:xfrm>
            <a:off x="2081695" y="5619258"/>
            <a:ext cx="288032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84337B-744B-5D43-BCB7-17F9F0F951A6}"/>
              </a:ext>
            </a:extLst>
          </p:cNvPr>
          <p:cNvSpPr txBox="1"/>
          <p:nvPr/>
        </p:nvSpPr>
        <p:spPr>
          <a:xfrm>
            <a:off x="2369726" y="5542604"/>
            <a:ext cx="15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Hidroelétrica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A58CC62-C8D6-C14C-AE4A-6944C70E7325}"/>
              </a:ext>
            </a:extLst>
          </p:cNvPr>
          <p:cNvSpPr/>
          <p:nvPr/>
        </p:nvSpPr>
        <p:spPr>
          <a:xfrm>
            <a:off x="3920890" y="5619258"/>
            <a:ext cx="288032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3E79F57-CA4C-BB4F-8BCD-61E072F45808}"/>
              </a:ext>
            </a:extLst>
          </p:cNvPr>
          <p:cNvSpPr txBox="1"/>
          <p:nvPr/>
        </p:nvSpPr>
        <p:spPr>
          <a:xfrm>
            <a:off x="4208922" y="55426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Térmica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F9731AB-705C-304E-8FC6-09807BE6A3F7}"/>
              </a:ext>
            </a:extLst>
          </p:cNvPr>
          <p:cNvSpPr/>
          <p:nvPr/>
        </p:nvSpPr>
        <p:spPr>
          <a:xfrm>
            <a:off x="5291630" y="5619262"/>
            <a:ext cx="288032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4BB0C6C-817B-F349-B6BB-FBC1A75BB869}"/>
              </a:ext>
            </a:extLst>
          </p:cNvPr>
          <p:cNvSpPr txBox="1"/>
          <p:nvPr/>
        </p:nvSpPr>
        <p:spPr>
          <a:xfrm>
            <a:off x="5579662" y="55426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Eólica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DF9313F-9818-244F-95D8-93685F910BB8}"/>
              </a:ext>
            </a:extLst>
          </p:cNvPr>
          <p:cNvSpPr/>
          <p:nvPr/>
        </p:nvSpPr>
        <p:spPr>
          <a:xfrm>
            <a:off x="6655246" y="5619254"/>
            <a:ext cx="288032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6C6782B-AEC8-F74A-BDD9-E808A861A897}"/>
              </a:ext>
            </a:extLst>
          </p:cNvPr>
          <p:cNvSpPr txBox="1"/>
          <p:nvPr/>
        </p:nvSpPr>
        <p:spPr>
          <a:xfrm>
            <a:off x="6943278" y="5542600"/>
            <a:ext cx="229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Importação</a:t>
            </a:r>
            <a:r>
              <a:rPr lang="en-US" dirty="0">
                <a:latin typeface="Arial Narrow" panose="020B0606020202030204" pitchFamily="34" charset="0"/>
              </a:rPr>
              <a:t> N/SE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B13918-1FFC-7B44-AFE9-FED9A2B92248}"/>
              </a:ext>
            </a:extLst>
          </p:cNvPr>
          <p:cNvSpPr txBox="1"/>
          <p:nvPr/>
        </p:nvSpPr>
        <p:spPr>
          <a:xfrm>
            <a:off x="1174024" y="6008920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Fonte: elaboração própria com dados do ONS</a:t>
            </a:r>
            <a:endParaRPr lang="pt-BR" sz="800" dirty="0">
              <a:latin typeface="Arial Narrow" panose="020B060602020203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628C001-B981-EC48-A7C5-73DC89DEB09F}"/>
              </a:ext>
            </a:extLst>
          </p:cNvPr>
          <p:cNvSpPr txBox="1"/>
          <p:nvPr/>
        </p:nvSpPr>
        <p:spPr>
          <a:xfrm>
            <a:off x="1844147" y="128556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Atendimento da carga do Nordeste</a:t>
            </a:r>
            <a:endParaRPr lang="pt-BR" sz="2800" b="1" dirty="0">
              <a:solidFill>
                <a:schemeClr val="tx2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6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4259BB6-93B5-4101-A2AF-406EBD34D28D}"/>
              </a:ext>
            </a:extLst>
          </p:cNvPr>
          <p:cNvGrpSpPr/>
          <p:nvPr/>
        </p:nvGrpSpPr>
        <p:grpSpPr>
          <a:xfrm>
            <a:off x="0" y="-12700"/>
            <a:ext cx="12214892" cy="1061665"/>
            <a:chOff x="0" y="113152"/>
            <a:chExt cx="12214892" cy="94851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FE6A56B-54C7-4A20-BBA1-65EB1A7B4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1933" b="-1"/>
            <a:stretch/>
          </p:blipFill>
          <p:spPr>
            <a:xfrm>
              <a:off x="0" y="113152"/>
              <a:ext cx="12214892" cy="94851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9C02D8-D27A-4B99-91CE-FC34AD0FF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69"/>
            <a:stretch/>
          </p:blipFill>
          <p:spPr>
            <a:xfrm>
              <a:off x="10161667" y="388181"/>
              <a:ext cx="1724939" cy="331271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E43682-7C68-4B56-A9EF-8A10EE138877}"/>
              </a:ext>
            </a:extLst>
          </p:cNvPr>
          <p:cNvSpPr txBox="1"/>
          <p:nvPr/>
        </p:nvSpPr>
        <p:spPr>
          <a:xfrm>
            <a:off x="453721" y="225744"/>
            <a:ext cx="970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Desafios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BAC3FB2-D8C7-1F45-929A-B7F6EC7A2B5B}"/>
              </a:ext>
            </a:extLst>
          </p:cNvPr>
          <p:cNvSpPr txBox="1">
            <a:spLocks/>
          </p:cNvSpPr>
          <p:nvPr/>
        </p:nvSpPr>
        <p:spPr>
          <a:xfrm>
            <a:off x="615834" y="1302961"/>
            <a:ext cx="8224405" cy="49623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Intermitência da geração</a:t>
            </a:r>
          </a:p>
          <a:p>
            <a:r>
              <a:rPr lang="pt-BR" dirty="0"/>
              <a:t>Redução da </a:t>
            </a:r>
            <a:r>
              <a:rPr lang="pt-BR" dirty="0" err="1"/>
              <a:t>controlabilidade</a:t>
            </a:r>
            <a:endParaRPr lang="pt-BR" dirty="0"/>
          </a:p>
          <a:p>
            <a:r>
              <a:rPr lang="pt-BR" dirty="0"/>
              <a:t>Redução da </a:t>
            </a:r>
            <a:r>
              <a:rPr lang="pt-BR" dirty="0" err="1"/>
              <a:t>observabilidade</a:t>
            </a:r>
            <a:endParaRPr lang="pt-BR" dirty="0"/>
          </a:p>
          <a:p>
            <a:r>
              <a:rPr lang="pt-BR" dirty="0"/>
              <a:t>Aumento dos requisitos de reserva de potência operativa e de controle de frequência</a:t>
            </a:r>
          </a:p>
          <a:p>
            <a:r>
              <a:rPr lang="pt-BR" dirty="0"/>
              <a:t>Aumento do custo total de operação</a:t>
            </a:r>
          </a:p>
          <a:p>
            <a:r>
              <a:rPr lang="pt-BR" dirty="0"/>
              <a:t>Precificação de atributos</a:t>
            </a:r>
          </a:p>
          <a:p>
            <a:r>
              <a:rPr lang="pt-BR" dirty="0"/>
              <a:t>Alocação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229363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4259BB6-93B5-4101-A2AF-406EBD34D28D}"/>
              </a:ext>
            </a:extLst>
          </p:cNvPr>
          <p:cNvGrpSpPr/>
          <p:nvPr/>
        </p:nvGrpSpPr>
        <p:grpSpPr>
          <a:xfrm>
            <a:off x="0" y="-12700"/>
            <a:ext cx="12214892" cy="1061665"/>
            <a:chOff x="0" y="113152"/>
            <a:chExt cx="12214892" cy="94851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FE6A56B-54C7-4A20-BBA1-65EB1A7B4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t="81933" b="-1"/>
            <a:stretch/>
          </p:blipFill>
          <p:spPr>
            <a:xfrm>
              <a:off x="0" y="113152"/>
              <a:ext cx="12214892" cy="94851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9C02D8-D27A-4B99-91CE-FC34AD0FF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69"/>
            <a:stretch/>
          </p:blipFill>
          <p:spPr>
            <a:xfrm>
              <a:off x="10161667" y="388181"/>
              <a:ext cx="1724939" cy="331271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E43682-7C68-4B56-A9EF-8A10EE138877}"/>
              </a:ext>
            </a:extLst>
          </p:cNvPr>
          <p:cNvSpPr txBox="1"/>
          <p:nvPr/>
        </p:nvSpPr>
        <p:spPr>
          <a:xfrm>
            <a:off x="453721" y="225744"/>
            <a:ext cx="970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Oportunidades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BAC3FB2-D8C7-1F45-929A-B7F6EC7A2B5B}"/>
              </a:ext>
            </a:extLst>
          </p:cNvPr>
          <p:cNvSpPr txBox="1">
            <a:spLocks/>
          </p:cNvSpPr>
          <p:nvPr/>
        </p:nvSpPr>
        <p:spPr>
          <a:xfrm>
            <a:off x="615834" y="1302961"/>
            <a:ext cx="9545833" cy="496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Suprimento energético </a:t>
            </a:r>
            <a:r>
              <a:rPr lang="pt-BR" dirty="0" err="1"/>
              <a:t>x</a:t>
            </a:r>
            <a:r>
              <a:rPr lang="pt-BR" dirty="0"/>
              <a:t> Confiabilidade elétrica</a:t>
            </a:r>
          </a:p>
          <a:p>
            <a:r>
              <a:rPr lang="pt-BR" dirty="0"/>
              <a:t>Flexibilidade operativa</a:t>
            </a:r>
          </a:p>
          <a:p>
            <a:r>
              <a:rPr lang="pt-BR" dirty="0"/>
              <a:t>Geração Híbrida</a:t>
            </a:r>
          </a:p>
          <a:p>
            <a:r>
              <a:rPr lang="pt-BR" dirty="0"/>
              <a:t>Tecnologias de armazenamento</a:t>
            </a:r>
          </a:p>
          <a:p>
            <a:r>
              <a:rPr lang="pt-BR" dirty="0"/>
              <a:t>Resposta da demanda</a:t>
            </a:r>
          </a:p>
        </p:txBody>
      </p:sp>
    </p:spTree>
    <p:extLst>
      <p:ext uri="{BB962C8B-B14F-4D97-AF65-F5344CB8AC3E}">
        <p14:creationId xmlns:p14="http://schemas.microsoft.com/office/powerpoint/2010/main" val="209941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729D9F-72CC-4EFF-BA19-F1290F238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947"/>
            <a:ext cx="12192000" cy="6858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983652C-E9AF-4B9B-BEAF-0C8A9AE22367}"/>
              </a:ext>
            </a:extLst>
          </p:cNvPr>
          <p:cNvSpPr/>
          <p:nvPr/>
        </p:nvSpPr>
        <p:spPr>
          <a:xfrm>
            <a:off x="8035636" y="5671019"/>
            <a:ext cx="415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CHRISTIANO VIEIRA DA SILVA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Superintendente</a:t>
            </a:r>
            <a:r>
              <a:rPr lang="pt-BR" sz="2000" b="1" dirty="0"/>
              <a:t> de Regulação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/>
              <a:t>dos Serviços de Geração da ANEEL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A71EC32-C4D4-4FB2-AC11-7CDE2E36F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49" y="1058618"/>
            <a:ext cx="5282951" cy="13954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6E7118-8441-44E2-8BD8-779AC1826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248"/>
            <a:ext cx="12192000" cy="15179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7BFF889-8716-4205-A44A-7D40838F4D6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5543550" y="419100"/>
            <a:ext cx="6330701" cy="27291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F7481FE-A3EC-4C80-85AB-220211FB38DB}"/>
              </a:ext>
            </a:extLst>
          </p:cNvPr>
          <p:cNvSpPr txBox="1"/>
          <p:nvPr/>
        </p:nvSpPr>
        <p:spPr>
          <a:xfrm>
            <a:off x="4657682" y="4818292"/>
            <a:ext cx="188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3366"/>
                </a:solidFill>
              </a:rPr>
              <a:t>Obrigado!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4E1EDB50-7382-4280-A52B-EA756C1CFB0E}"/>
              </a:ext>
            </a:extLst>
          </p:cNvPr>
          <p:cNvSpPr txBox="1"/>
          <p:nvPr/>
        </p:nvSpPr>
        <p:spPr>
          <a:xfrm>
            <a:off x="145965" y="5855685"/>
            <a:ext cx="595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Comissão de Ciência, Tecnologia, Inovação, Comunicação e Informática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9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6F6B626667B049A0B4925E37A79793" ma:contentTypeVersion="11" ma:contentTypeDescription="Crie um novo documento." ma:contentTypeScope="" ma:versionID="eb6b832d7c64dd23ea6a7782507886df">
  <xsd:schema xmlns:xsd="http://www.w3.org/2001/XMLSchema" xmlns:xs="http://www.w3.org/2001/XMLSchema" xmlns:p="http://schemas.microsoft.com/office/2006/metadata/properties" xmlns:ns3="848f2252-ca3e-4b8d-bddb-6ea6244d151f" xmlns:ns4="45e9bc70-29c1-403b-a83a-91a22aa6af77" targetNamespace="http://schemas.microsoft.com/office/2006/metadata/properties" ma:root="true" ma:fieldsID="8f547c65a6f7f1bf8ed4153d305fc975" ns3:_="" ns4:_="">
    <xsd:import namespace="848f2252-ca3e-4b8d-bddb-6ea6244d151f"/>
    <xsd:import namespace="45e9bc70-29c1-403b-a83a-91a22aa6af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f2252-ca3e-4b8d-bddb-6ea6244d1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bc70-29c1-403b-a83a-91a22aa6af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AD357-8B0C-4E5E-9DEC-7A50273FFD03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5e9bc70-29c1-403b-a83a-91a22aa6af77"/>
    <ds:schemaRef ds:uri="848f2252-ca3e-4b8d-bddb-6ea6244d151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EC6B70-0E0A-4562-A02B-03E7EA3F3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f2252-ca3e-4b8d-bddb-6ea6244d151f"/>
    <ds:schemaRef ds:uri="45e9bc70-29c1-403b-a83a-91a22aa6a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80AE58-B4AD-4BF0-8620-9D361DFD7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9895</TotalTime>
  <Words>198</Words>
  <Application>Microsoft Macintosh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Personalizar design</vt:lpstr>
      <vt:lpstr>1_Personalizar design</vt:lpstr>
      <vt:lpstr>2_Personalizar design</vt:lpstr>
      <vt:lpstr>3_Personalizar design</vt:lpstr>
      <vt:lpstr>4_Personalizar design</vt:lpstr>
      <vt:lpstr>5_Personalizar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Christiano Vieira da Silva (SRG)</cp:lastModifiedBy>
  <cp:revision>653</cp:revision>
  <dcterms:created xsi:type="dcterms:W3CDTF">2019-08-20T17:36:37Z</dcterms:created>
  <dcterms:modified xsi:type="dcterms:W3CDTF">2019-11-20T03:16:14Z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0x0101006F6F6B626667B049A0B4925E37A79793</vt:lpwstr>
  </property>
</Properties>
</file>