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63" r:id="rId3"/>
    <p:sldId id="257" r:id="rId4"/>
    <p:sldId id="259" r:id="rId5"/>
    <p:sldId id="258" r:id="rId6"/>
    <p:sldId id="262" r:id="rId7"/>
    <p:sldId id="261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85" d="100"/>
          <a:sy n="85" d="100"/>
        </p:scale>
        <p:origin x="2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C76C66-0FDB-430F-A2A3-22AAF923DA8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69846CE-DF58-4893-83D2-08FAB1E1919F}">
      <dgm:prSet phldrT="[Texto]" custT="1"/>
      <dgm:spPr/>
      <dgm:t>
        <a:bodyPr/>
        <a:lstStyle/>
        <a:p>
          <a:r>
            <a:rPr lang="en-US" sz="900" dirty="0"/>
            <a:t>Bens de capital</a:t>
          </a:r>
          <a:endParaRPr lang="pt-BR" sz="900" dirty="0"/>
        </a:p>
      </dgm:t>
    </dgm:pt>
    <dgm:pt modelId="{CD14390E-304B-45B5-82BB-F4839F72144D}" type="parTrans" cxnId="{99349625-4CD4-4D2D-B63D-A431521DED96}">
      <dgm:prSet/>
      <dgm:spPr/>
      <dgm:t>
        <a:bodyPr/>
        <a:lstStyle/>
        <a:p>
          <a:endParaRPr lang="pt-BR" sz="2800"/>
        </a:p>
      </dgm:t>
    </dgm:pt>
    <dgm:pt modelId="{AC8D7FB4-E6E4-4756-96F9-3437D3A60421}" type="sibTrans" cxnId="{99349625-4CD4-4D2D-B63D-A431521DED96}">
      <dgm:prSet/>
      <dgm:spPr/>
      <dgm:t>
        <a:bodyPr/>
        <a:lstStyle/>
        <a:p>
          <a:endParaRPr lang="pt-BR" sz="2800"/>
        </a:p>
      </dgm:t>
    </dgm:pt>
    <dgm:pt modelId="{8004D3C4-65ED-4313-9120-A33D9E68AA6A}">
      <dgm:prSet phldrT="[Texto]" custT="1"/>
      <dgm:spPr/>
      <dgm:t>
        <a:bodyPr/>
        <a:lstStyle/>
        <a:p>
          <a:r>
            <a:rPr lang="en-US" sz="900" dirty="0"/>
            <a:t>Bens </a:t>
          </a:r>
          <a:r>
            <a:rPr lang="en-US" sz="900" dirty="0" err="1"/>
            <a:t>intermediários</a:t>
          </a:r>
          <a:endParaRPr lang="pt-BR" sz="900" dirty="0"/>
        </a:p>
      </dgm:t>
    </dgm:pt>
    <dgm:pt modelId="{2ADF549A-CD5E-4AA4-9252-7EF85C37AEDA}" type="parTrans" cxnId="{ED6C7F76-D4EF-4EB4-BDD7-CE17DC435854}">
      <dgm:prSet/>
      <dgm:spPr/>
      <dgm:t>
        <a:bodyPr/>
        <a:lstStyle/>
        <a:p>
          <a:endParaRPr lang="pt-BR" sz="2800"/>
        </a:p>
      </dgm:t>
    </dgm:pt>
    <dgm:pt modelId="{27497614-36F6-4516-9F6E-E9F07B01A212}" type="sibTrans" cxnId="{ED6C7F76-D4EF-4EB4-BDD7-CE17DC435854}">
      <dgm:prSet/>
      <dgm:spPr/>
      <dgm:t>
        <a:bodyPr/>
        <a:lstStyle/>
        <a:p>
          <a:endParaRPr lang="pt-BR" sz="2800"/>
        </a:p>
      </dgm:t>
    </dgm:pt>
    <dgm:pt modelId="{29CCFC61-D4E6-4822-A0E3-0CEE6BB700F9}">
      <dgm:prSet phldrT="[Texto]" custT="1"/>
      <dgm:spPr/>
      <dgm:t>
        <a:bodyPr/>
        <a:lstStyle/>
        <a:p>
          <a:r>
            <a:rPr lang="en-US" sz="900" dirty="0" err="1"/>
            <a:t>Consumo</a:t>
          </a:r>
          <a:r>
            <a:rPr lang="en-US" sz="900" dirty="0"/>
            <a:t> final</a:t>
          </a:r>
          <a:endParaRPr lang="pt-BR" sz="900" dirty="0"/>
        </a:p>
      </dgm:t>
    </dgm:pt>
    <dgm:pt modelId="{54F68450-D48F-40C6-B547-6907BB90237D}" type="parTrans" cxnId="{E1D96650-0248-4D4C-A1BA-F29FEEB5626E}">
      <dgm:prSet/>
      <dgm:spPr/>
      <dgm:t>
        <a:bodyPr/>
        <a:lstStyle/>
        <a:p>
          <a:endParaRPr lang="pt-BR" sz="2800"/>
        </a:p>
      </dgm:t>
    </dgm:pt>
    <dgm:pt modelId="{3A63BEED-39AC-499A-B951-B5C196BCC3C9}" type="sibTrans" cxnId="{E1D96650-0248-4D4C-A1BA-F29FEEB5626E}">
      <dgm:prSet/>
      <dgm:spPr/>
      <dgm:t>
        <a:bodyPr/>
        <a:lstStyle/>
        <a:p>
          <a:endParaRPr lang="pt-BR" sz="2800"/>
        </a:p>
      </dgm:t>
    </dgm:pt>
    <dgm:pt modelId="{A82647EC-2051-4829-A4C7-4619AF23D3AB}">
      <dgm:prSet phldrT="[Texto]" custT="1"/>
      <dgm:spPr/>
      <dgm:t>
        <a:bodyPr/>
        <a:lstStyle/>
        <a:p>
          <a:r>
            <a:rPr lang="en-US" sz="900" dirty="0" err="1"/>
            <a:t>Informática</a:t>
          </a:r>
          <a:endParaRPr lang="pt-BR" sz="900" dirty="0"/>
        </a:p>
      </dgm:t>
    </dgm:pt>
    <dgm:pt modelId="{A089C594-62A0-49DD-8BF5-2D58F3A4C1C4}" type="parTrans" cxnId="{2135BF6B-5049-4478-93E6-ABC69DC09F76}">
      <dgm:prSet/>
      <dgm:spPr/>
      <dgm:t>
        <a:bodyPr/>
        <a:lstStyle/>
        <a:p>
          <a:endParaRPr lang="pt-BR" sz="2800"/>
        </a:p>
      </dgm:t>
    </dgm:pt>
    <dgm:pt modelId="{9F18B36A-A21F-40ED-B050-D8F9F4BA6836}" type="sibTrans" cxnId="{2135BF6B-5049-4478-93E6-ABC69DC09F76}">
      <dgm:prSet/>
      <dgm:spPr/>
      <dgm:t>
        <a:bodyPr/>
        <a:lstStyle/>
        <a:p>
          <a:endParaRPr lang="pt-BR" sz="2800"/>
        </a:p>
      </dgm:t>
    </dgm:pt>
    <dgm:pt modelId="{6C00EAC6-E44D-4FFE-814A-0292BDBF6D75}" type="pres">
      <dgm:prSet presAssocID="{B2C76C66-0FDB-430F-A2A3-22AAF923DA8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A124C11-4ACE-4990-B476-1A3F1DCF871F}" type="pres">
      <dgm:prSet presAssocID="{B2C76C66-0FDB-430F-A2A3-22AAF923DA8A}" presName="cycle" presStyleCnt="0"/>
      <dgm:spPr/>
    </dgm:pt>
    <dgm:pt modelId="{8543F652-8482-4CDD-893C-A42D88B2A1F9}" type="pres">
      <dgm:prSet presAssocID="{B2C76C66-0FDB-430F-A2A3-22AAF923DA8A}" presName="centerShape" presStyleCnt="0"/>
      <dgm:spPr/>
    </dgm:pt>
    <dgm:pt modelId="{9BFC6DA7-BD1C-47EF-879F-085A5DC78AFC}" type="pres">
      <dgm:prSet presAssocID="{B2C76C66-0FDB-430F-A2A3-22AAF923DA8A}" presName="connSite" presStyleLbl="node1" presStyleIdx="0" presStyleCnt="5"/>
      <dgm:spPr/>
    </dgm:pt>
    <dgm:pt modelId="{B0CF86C9-9C7A-46A0-8625-2E7BB1302DEC}" type="pres">
      <dgm:prSet presAssocID="{B2C76C66-0FDB-430F-A2A3-22AAF923DA8A}" presName="visible" presStyleLbl="node1" presStyleIdx="0" presStyleCnt="5"/>
      <dgm:spPr/>
    </dgm:pt>
    <dgm:pt modelId="{15625221-92EC-49B3-9E07-B46DAC9FE314}" type="pres">
      <dgm:prSet presAssocID="{CD14390E-304B-45B5-82BB-F4839F72144D}" presName="Name25" presStyleLbl="parChTrans1D1" presStyleIdx="0" presStyleCnt="4"/>
      <dgm:spPr/>
    </dgm:pt>
    <dgm:pt modelId="{1115E555-3B5A-46C2-A956-F19EA822FDD3}" type="pres">
      <dgm:prSet presAssocID="{269846CE-DF58-4893-83D2-08FAB1E1919F}" presName="node" presStyleCnt="0"/>
      <dgm:spPr/>
    </dgm:pt>
    <dgm:pt modelId="{713F7300-DD2A-4D02-81BB-7CFFD7A13863}" type="pres">
      <dgm:prSet presAssocID="{269846CE-DF58-4893-83D2-08FAB1E1919F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530846FA-991A-475D-AC7C-785BB80AAA75}" type="pres">
      <dgm:prSet presAssocID="{269846CE-DF58-4893-83D2-08FAB1E1919F}" presName="childNode" presStyleLbl="revTx" presStyleIdx="0" presStyleCnt="0">
        <dgm:presLayoutVars>
          <dgm:bulletEnabled val="1"/>
        </dgm:presLayoutVars>
      </dgm:prSet>
      <dgm:spPr/>
    </dgm:pt>
    <dgm:pt modelId="{8F552601-AD06-4EBC-9829-8CE41DCAC02E}" type="pres">
      <dgm:prSet presAssocID="{2ADF549A-CD5E-4AA4-9252-7EF85C37AEDA}" presName="Name25" presStyleLbl="parChTrans1D1" presStyleIdx="1" presStyleCnt="4"/>
      <dgm:spPr/>
    </dgm:pt>
    <dgm:pt modelId="{64468166-AA0B-4F10-BEEC-FEA5B9EEFE23}" type="pres">
      <dgm:prSet presAssocID="{8004D3C4-65ED-4313-9120-A33D9E68AA6A}" presName="node" presStyleCnt="0"/>
      <dgm:spPr/>
    </dgm:pt>
    <dgm:pt modelId="{3E7B1AE1-DE1D-4816-9B35-56DF4DF5083F}" type="pres">
      <dgm:prSet presAssocID="{8004D3C4-65ED-4313-9120-A33D9E68AA6A}" presName="parentNode" presStyleLbl="node1" presStyleIdx="2" presStyleCnt="5" custScaleX="157929" custScaleY="111539">
        <dgm:presLayoutVars>
          <dgm:chMax val="1"/>
          <dgm:bulletEnabled val="1"/>
        </dgm:presLayoutVars>
      </dgm:prSet>
      <dgm:spPr/>
    </dgm:pt>
    <dgm:pt modelId="{7F146E54-A7C8-49F3-A44A-261295B2EA5C}" type="pres">
      <dgm:prSet presAssocID="{8004D3C4-65ED-4313-9120-A33D9E68AA6A}" presName="childNode" presStyleLbl="revTx" presStyleIdx="0" presStyleCnt="0">
        <dgm:presLayoutVars>
          <dgm:bulletEnabled val="1"/>
        </dgm:presLayoutVars>
      </dgm:prSet>
      <dgm:spPr/>
    </dgm:pt>
    <dgm:pt modelId="{4F36F3C0-B22A-4FB7-98E7-E1399D6B3A9E}" type="pres">
      <dgm:prSet presAssocID="{54F68450-D48F-40C6-B547-6907BB90237D}" presName="Name25" presStyleLbl="parChTrans1D1" presStyleIdx="2" presStyleCnt="4"/>
      <dgm:spPr/>
    </dgm:pt>
    <dgm:pt modelId="{783AC2D6-F502-49CF-9BC9-475A6E2A7D5D}" type="pres">
      <dgm:prSet presAssocID="{29CCFC61-D4E6-4822-A0E3-0CEE6BB700F9}" presName="node" presStyleCnt="0"/>
      <dgm:spPr/>
    </dgm:pt>
    <dgm:pt modelId="{F9C540EF-BC0A-498F-9002-69C417CA651D}" type="pres">
      <dgm:prSet presAssocID="{29CCFC61-D4E6-4822-A0E3-0CEE6BB700F9}" presName="parentNode" presStyleLbl="node1" presStyleIdx="3" presStyleCnt="5" custScaleX="163620" custScaleY="96470">
        <dgm:presLayoutVars>
          <dgm:chMax val="1"/>
          <dgm:bulletEnabled val="1"/>
        </dgm:presLayoutVars>
      </dgm:prSet>
      <dgm:spPr/>
    </dgm:pt>
    <dgm:pt modelId="{35691A5F-0144-459A-8A57-63ACB96189C7}" type="pres">
      <dgm:prSet presAssocID="{29CCFC61-D4E6-4822-A0E3-0CEE6BB700F9}" presName="childNode" presStyleLbl="revTx" presStyleIdx="0" presStyleCnt="0">
        <dgm:presLayoutVars>
          <dgm:bulletEnabled val="1"/>
        </dgm:presLayoutVars>
      </dgm:prSet>
      <dgm:spPr/>
    </dgm:pt>
    <dgm:pt modelId="{00797B2F-BC93-4BB1-9FE3-E4F7117C2898}" type="pres">
      <dgm:prSet presAssocID="{A089C594-62A0-49DD-8BF5-2D58F3A4C1C4}" presName="Name25" presStyleLbl="parChTrans1D1" presStyleIdx="3" presStyleCnt="4"/>
      <dgm:spPr/>
    </dgm:pt>
    <dgm:pt modelId="{BCCC9F42-29CD-42EB-BD2D-309768C32A7C}" type="pres">
      <dgm:prSet presAssocID="{A82647EC-2051-4829-A4C7-4619AF23D3AB}" presName="node" presStyleCnt="0"/>
      <dgm:spPr/>
    </dgm:pt>
    <dgm:pt modelId="{DA946162-DFAC-4A04-BE8D-82786AEC0B38}" type="pres">
      <dgm:prSet presAssocID="{A82647EC-2051-4829-A4C7-4619AF23D3AB}" presName="parentNode" presStyleLbl="node1" presStyleIdx="4" presStyleCnt="5" custScaleX="147078" custScaleY="109691">
        <dgm:presLayoutVars>
          <dgm:chMax val="1"/>
          <dgm:bulletEnabled val="1"/>
        </dgm:presLayoutVars>
      </dgm:prSet>
      <dgm:spPr/>
    </dgm:pt>
    <dgm:pt modelId="{929731BC-A187-4458-9F9C-263BDC007F69}" type="pres">
      <dgm:prSet presAssocID="{A82647EC-2051-4829-A4C7-4619AF23D3AB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F922530D-46C9-4AFE-9BCA-B314C3BEFE82}" type="presOf" srcId="{54F68450-D48F-40C6-B547-6907BB90237D}" destId="{4F36F3C0-B22A-4FB7-98E7-E1399D6B3A9E}" srcOrd="0" destOrd="0" presId="urn:microsoft.com/office/officeart/2005/8/layout/radial2"/>
    <dgm:cxn modelId="{CF8D4214-61E6-49DE-AC61-66EED4F337A5}" type="presOf" srcId="{29CCFC61-D4E6-4822-A0E3-0CEE6BB700F9}" destId="{F9C540EF-BC0A-498F-9002-69C417CA651D}" srcOrd="0" destOrd="0" presId="urn:microsoft.com/office/officeart/2005/8/layout/radial2"/>
    <dgm:cxn modelId="{99349625-4CD4-4D2D-B63D-A431521DED96}" srcId="{B2C76C66-0FDB-430F-A2A3-22AAF923DA8A}" destId="{269846CE-DF58-4893-83D2-08FAB1E1919F}" srcOrd="0" destOrd="0" parTransId="{CD14390E-304B-45B5-82BB-F4839F72144D}" sibTransId="{AC8D7FB4-E6E4-4756-96F9-3437D3A60421}"/>
    <dgm:cxn modelId="{72634140-79FE-42F0-A1A2-0E59928E20D8}" type="presOf" srcId="{8004D3C4-65ED-4313-9120-A33D9E68AA6A}" destId="{3E7B1AE1-DE1D-4816-9B35-56DF4DF5083F}" srcOrd="0" destOrd="0" presId="urn:microsoft.com/office/officeart/2005/8/layout/radial2"/>
    <dgm:cxn modelId="{81094541-E977-43F0-86F6-79DCDB120C71}" type="presOf" srcId="{2ADF549A-CD5E-4AA4-9252-7EF85C37AEDA}" destId="{8F552601-AD06-4EBC-9829-8CE41DCAC02E}" srcOrd="0" destOrd="0" presId="urn:microsoft.com/office/officeart/2005/8/layout/radial2"/>
    <dgm:cxn modelId="{2135BF6B-5049-4478-93E6-ABC69DC09F76}" srcId="{B2C76C66-0FDB-430F-A2A3-22AAF923DA8A}" destId="{A82647EC-2051-4829-A4C7-4619AF23D3AB}" srcOrd="3" destOrd="0" parTransId="{A089C594-62A0-49DD-8BF5-2D58F3A4C1C4}" sibTransId="{9F18B36A-A21F-40ED-B050-D8F9F4BA6836}"/>
    <dgm:cxn modelId="{DEF9316E-DB50-4997-820F-B719B8372E73}" type="presOf" srcId="{A82647EC-2051-4829-A4C7-4619AF23D3AB}" destId="{DA946162-DFAC-4A04-BE8D-82786AEC0B38}" srcOrd="0" destOrd="0" presId="urn:microsoft.com/office/officeart/2005/8/layout/radial2"/>
    <dgm:cxn modelId="{E1D96650-0248-4D4C-A1BA-F29FEEB5626E}" srcId="{B2C76C66-0FDB-430F-A2A3-22AAF923DA8A}" destId="{29CCFC61-D4E6-4822-A0E3-0CEE6BB700F9}" srcOrd="2" destOrd="0" parTransId="{54F68450-D48F-40C6-B547-6907BB90237D}" sibTransId="{3A63BEED-39AC-499A-B951-B5C196BCC3C9}"/>
    <dgm:cxn modelId="{ED6C7F76-D4EF-4EB4-BDD7-CE17DC435854}" srcId="{B2C76C66-0FDB-430F-A2A3-22AAF923DA8A}" destId="{8004D3C4-65ED-4313-9120-A33D9E68AA6A}" srcOrd="1" destOrd="0" parTransId="{2ADF549A-CD5E-4AA4-9252-7EF85C37AEDA}" sibTransId="{27497614-36F6-4516-9F6E-E9F07B01A212}"/>
    <dgm:cxn modelId="{E7980757-EDF6-4BB6-A5E9-ABA3FD140F76}" type="presOf" srcId="{A089C594-62A0-49DD-8BF5-2D58F3A4C1C4}" destId="{00797B2F-BC93-4BB1-9FE3-E4F7117C2898}" srcOrd="0" destOrd="0" presId="urn:microsoft.com/office/officeart/2005/8/layout/radial2"/>
    <dgm:cxn modelId="{ADAC0B98-31EE-4BE9-A4D7-E2F997B492B3}" type="presOf" srcId="{CD14390E-304B-45B5-82BB-F4839F72144D}" destId="{15625221-92EC-49B3-9E07-B46DAC9FE314}" srcOrd="0" destOrd="0" presId="urn:microsoft.com/office/officeart/2005/8/layout/radial2"/>
    <dgm:cxn modelId="{F237DDA1-3957-4A30-B683-41D9AAF507DF}" type="presOf" srcId="{B2C76C66-0FDB-430F-A2A3-22AAF923DA8A}" destId="{6C00EAC6-E44D-4FFE-814A-0292BDBF6D75}" srcOrd="0" destOrd="0" presId="urn:microsoft.com/office/officeart/2005/8/layout/radial2"/>
    <dgm:cxn modelId="{06F08CD9-AA22-4285-A856-93D6D362BE3E}" type="presOf" srcId="{269846CE-DF58-4893-83D2-08FAB1E1919F}" destId="{713F7300-DD2A-4D02-81BB-7CFFD7A13863}" srcOrd="0" destOrd="0" presId="urn:microsoft.com/office/officeart/2005/8/layout/radial2"/>
    <dgm:cxn modelId="{D9D3FBC0-AA08-4919-A3A1-C8E7025C0A4E}" type="presParOf" srcId="{6C00EAC6-E44D-4FFE-814A-0292BDBF6D75}" destId="{8A124C11-4ACE-4990-B476-1A3F1DCF871F}" srcOrd="0" destOrd="0" presId="urn:microsoft.com/office/officeart/2005/8/layout/radial2"/>
    <dgm:cxn modelId="{CE21D7A9-C88A-4B38-A0BF-80BB3D2D64C3}" type="presParOf" srcId="{8A124C11-4ACE-4990-B476-1A3F1DCF871F}" destId="{8543F652-8482-4CDD-893C-A42D88B2A1F9}" srcOrd="0" destOrd="0" presId="urn:microsoft.com/office/officeart/2005/8/layout/radial2"/>
    <dgm:cxn modelId="{151A3F5B-5EE7-44BD-99C6-44EED3DD5575}" type="presParOf" srcId="{8543F652-8482-4CDD-893C-A42D88B2A1F9}" destId="{9BFC6DA7-BD1C-47EF-879F-085A5DC78AFC}" srcOrd="0" destOrd="0" presId="urn:microsoft.com/office/officeart/2005/8/layout/radial2"/>
    <dgm:cxn modelId="{B2959096-D1AC-40E3-9462-9E4E6A9807CF}" type="presParOf" srcId="{8543F652-8482-4CDD-893C-A42D88B2A1F9}" destId="{B0CF86C9-9C7A-46A0-8625-2E7BB1302DEC}" srcOrd="1" destOrd="0" presId="urn:microsoft.com/office/officeart/2005/8/layout/radial2"/>
    <dgm:cxn modelId="{6852A7DF-ACA4-4DA4-8F4E-9D08B6B52089}" type="presParOf" srcId="{8A124C11-4ACE-4990-B476-1A3F1DCF871F}" destId="{15625221-92EC-49B3-9E07-B46DAC9FE314}" srcOrd="1" destOrd="0" presId="urn:microsoft.com/office/officeart/2005/8/layout/radial2"/>
    <dgm:cxn modelId="{0DAE3CE5-CBA0-473E-8E3F-D840E08BB917}" type="presParOf" srcId="{8A124C11-4ACE-4990-B476-1A3F1DCF871F}" destId="{1115E555-3B5A-46C2-A956-F19EA822FDD3}" srcOrd="2" destOrd="0" presId="urn:microsoft.com/office/officeart/2005/8/layout/radial2"/>
    <dgm:cxn modelId="{E6A963D2-25BF-4260-9D24-494A125A7442}" type="presParOf" srcId="{1115E555-3B5A-46C2-A956-F19EA822FDD3}" destId="{713F7300-DD2A-4D02-81BB-7CFFD7A13863}" srcOrd="0" destOrd="0" presId="urn:microsoft.com/office/officeart/2005/8/layout/radial2"/>
    <dgm:cxn modelId="{7971204C-7FF8-4BFB-9601-84F0CC18C81D}" type="presParOf" srcId="{1115E555-3B5A-46C2-A956-F19EA822FDD3}" destId="{530846FA-991A-475D-AC7C-785BB80AAA75}" srcOrd="1" destOrd="0" presId="urn:microsoft.com/office/officeart/2005/8/layout/radial2"/>
    <dgm:cxn modelId="{D1E5552A-8573-4FC9-B064-39EBF2FD3F85}" type="presParOf" srcId="{8A124C11-4ACE-4990-B476-1A3F1DCF871F}" destId="{8F552601-AD06-4EBC-9829-8CE41DCAC02E}" srcOrd="3" destOrd="0" presId="urn:microsoft.com/office/officeart/2005/8/layout/radial2"/>
    <dgm:cxn modelId="{2A3A4256-A61F-4E43-84AF-BEC73182B13B}" type="presParOf" srcId="{8A124C11-4ACE-4990-B476-1A3F1DCF871F}" destId="{64468166-AA0B-4F10-BEEC-FEA5B9EEFE23}" srcOrd="4" destOrd="0" presId="urn:microsoft.com/office/officeart/2005/8/layout/radial2"/>
    <dgm:cxn modelId="{8F619018-E7AF-4F80-9E19-F1A55C30CA98}" type="presParOf" srcId="{64468166-AA0B-4F10-BEEC-FEA5B9EEFE23}" destId="{3E7B1AE1-DE1D-4816-9B35-56DF4DF5083F}" srcOrd="0" destOrd="0" presId="urn:microsoft.com/office/officeart/2005/8/layout/radial2"/>
    <dgm:cxn modelId="{C9BA6044-854A-4DC7-B7ED-4809EC888ED2}" type="presParOf" srcId="{64468166-AA0B-4F10-BEEC-FEA5B9EEFE23}" destId="{7F146E54-A7C8-49F3-A44A-261295B2EA5C}" srcOrd="1" destOrd="0" presId="urn:microsoft.com/office/officeart/2005/8/layout/radial2"/>
    <dgm:cxn modelId="{369ED187-3CF7-4F90-B101-52231EE1ED75}" type="presParOf" srcId="{8A124C11-4ACE-4990-B476-1A3F1DCF871F}" destId="{4F36F3C0-B22A-4FB7-98E7-E1399D6B3A9E}" srcOrd="5" destOrd="0" presId="urn:microsoft.com/office/officeart/2005/8/layout/radial2"/>
    <dgm:cxn modelId="{ACABF69D-7648-4B4A-BB0D-E98ABB683619}" type="presParOf" srcId="{8A124C11-4ACE-4990-B476-1A3F1DCF871F}" destId="{783AC2D6-F502-49CF-9BC9-475A6E2A7D5D}" srcOrd="6" destOrd="0" presId="urn:microsoft.com/office/officeart/2005/8/layout/radial2"/>
    <dgm:cxn modelId="{231AA318-0FD1-4FAE-A0CF-4E8F5FEEC258}" type="presParOf" srcId="{783AC2D6-F502-49CF-9BC9-475A6E2A7D5D}" destId="{F9C540EF-BC0A-498F-9002-69C417CA651D}" srcOrd="0" destOrd="0" presId="urn:microsoft.com/office/officeart/2005/8/layout/radial2"/>
    <dgm:cxn modelId="{C9CC0218-F88E-40FC-9D5B-47C506690710}" type="presParOf" srcId="{783AC2D6-F502-49CF-9BC9-475A6E2A7D5D}" destId="{35691A5F-0144-459A-8A57-63ACB96189C7}" srcOrd="1" destOrd="0" presId="urn:microsoft.com/office/officeart/2005/8/layout/radial2"/>
    <dgm:cxn modelId="{68075A4B-5BDA-4115-BF16-12587C6D3041}" type="presParOf" srcId="{8A124C11-4ACE-4990-B476-1A3F1DCF871F}" destId="{00797B2F-BC93-4BB1-9FE3-E4F7117C2898}" srcOrd="7" destOrd="0" presId="urn:microsoft.com/office/officeart/2005/8/layout/radial2"/>
    <dgm:cxn modelId="{7A74A814-7704-40AC-8C96-D5AA8F484BBE}" type="presParOf" srcId="{8A124C11-4ACE-4990-B476-1A3F1DCF871F}" destId="{BCCC9F42-29CD-42EB-BD2D-309768C32A7C}" srcOrd="8" destOrd="0" presId="urn:microsoft.com/office/officeart/2005/8/layout/radial2"/>
    <dgm:cxn modelId="{F514C25A-A949-461D-9EAF-94DA82E14B5A}" type="presParOf" srcId="{BCCC9F42-29CD-42EB-BD2D-309768C32A7C}" destId="{DA946162-DFAC-4A04-BE8D-82786AEC0B38}" srcOrd="0" destOrd="0" presId="urn:microsoft.com/office/officeart/2005/8/layout/radial2"/>
    <dgm:cxn modelId="{2E81ACA4-0FB7-44BB-BE2B-F4FA8C18E4CB}" type="presParOf" srcId="{BCCC9F42-29CD-42EB-BD2D-309768C32A7C}" destId="{929731BC-A187-4458-9F9C-263BDC007F6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C76C66-0FDB-430F-A2A3-22AAF923DA8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69846CE-DF58-4893-83D2-08FAB1E1919F}">
      <dgm:prSet phldrT="[Texto]" custT="1"/>
      <dgm:spPr/>
      <dgm:t>
        <a:bodyPr/>
        <a:lstStyle/>
        <a:p>
          <a:r>
            <a:rPr lang="en-US" sz="900" dirty="0"/>
            <a:t>Bens de capital</a:t>
          </a:r>
          <a:endParaRPr lang="pt-BR" sz="900" dirty="0"/>
        </a:p>
      </dgm:t>
    </dgm:pt>
    <dgm:pt modelId="{CD14390E-304B-45B5-82BB-F4839F72144D}" type="parTrans" cxnId="{99349625-4CD4-4D2D-B63D-A431521DED96}">
      <dgm:prSet/>
      <dgm:spPr/>
      <dgm:t>
        <a:bodyPr/>
        <a:lstStyle/>
        <a:p>
          <a:endParaRPr lang="pt-BR" sz="2800"/>
        </a:p>
      </dgm:t>
    </dgm:pt>
    <dgm:pt modelId="{AC8D7FB4-E6E4-4756-96F9-3437D3A60421}" type="sibTrans" cxnId="{99349625-4CD4-4D2D-B63D-A431521DED96}">
      <dgm:prSet/>
      <dgm:spPr/>
      <dgm:t>
        <a:bodyPr/>
        <a:lstStyle/>
        <a:p>
          <a:endParaRPr lang="pt-BR" sz="2800"/>
        </a:p>
      </dgm:t>
    </dgm:pt>
    <dgm:pt modelId="{8004D3C4-65ED-4313-9120-A33D9E68AA6A}">
      <dgm:prSet phldrT="[Texto]" custT="1"/>
      <dgm:spPr/>
      <dgm:t>
        <a:bodyPr/>
        <a:lstStyle/>
        <a:p>
          <a:r>
            <a:rPr lang="en-US" sz="900" dirty="0"/>
            <a:t>Bens </a:t>
          </a:r>
          <a:r>
            <a:rPr lang="en-US" sz="900" dirty="0" err="1"/>
            <a:t>intermediários</a:t>
          </a:r>
          <a:endParaRPr lang="pt-BR" sz="900" dirty="0"/>
        </a:p>
      </dgm:t>
    </dgm:pt>
    <dgm:pt modelId="{2ADF549A-CD5E-4AA4-9252-7EF85C37AEDA}" type="parTrans" cxnId="{ED6C7F76-D4EF-4EB4-BDD7-CE17DC435854}">
      <dgm:prSet/>
      <dgm:spPr/>
      <dgm:t>
        <a:bodyPr/>
        <a:lstStyle/>
        <a:p>
          <a:endParaRPr lang="pt-BR" sz="2800"/>
        </a:p>
      </dgm:t>
    </dgm:pt>
    <dgm:pt modelId="{27497614-36F6-4516-9F6E-E9F07B01A212}" type="sibTrans" cxnId="{ED6C7F76-D4EF-4EB4-BDD7-CE17DC435854}">
      <dgm:prSet/>
      <dgm:spPr/>
      <dgm:t>
        <a:bodyPr/>
        <a:lstStyle/>
        <a:p>
          <a:endParaRPr lang="pt-BR" sz="2800"/>
        </a:p>
      </dgm:t>
    </dgm:pt>
    <dgm:pt modelId="{29CCFC61-D4E6-4822-A0E3-0CEE6BB700F9}">
      <dgm:prSet phldrT="[Texto]" custT="1"/>
      <dgm:spPr/>
      <dgm:t>
        <a:bodyPr/>
        <a:lstStyle/>
        <a:p>
          <a:r>
            <a:rPr lang="en-US" sz="900" dirty="0" err="1"/>
            <a:t>Consumo</a:t>
          </a:r>
          <a:r>
            <a:rPr lang="en-US" sz="900" dirty="0"/>
            <a:t> final</a:t>
          </a:r>
          <a:endParaRPr lang="pt-BR" sz="900" dirty="0"/>
        </a:p>
      </dgm:t>
    </dgm:pt>
    <dgm:pt modelId="{54F68450-D48F-40C6-B547-6907BB90237D}" type="parTrans" cxnId="{E1D96650-0248-4D4C-A1BA-F29FEEB5626E}">
      <dgm:prSet/>
      <dgm:spPr/>
      <dgm:t>
        <a:bodyPr/>
        <a:lstStyle/>
        <a:p>
          <a:endParaRPr lang="pt-BR" sz="2800"/>
        </a:p>
      </dgm:t>
    </dgm:pt>
    <dgm:pt modelId="{3A63BEED-39AC-499A-B951-B5C196BCC3C9}" type="sibTrans" cxnId="{E1D96650-0248-4D4C-A1BA-F29FEEB5626E}">
      <dgm:prSet/>
      <dgm:spPr/>
      <dgm:t>
        <a:bodyPr/>
        <a:lstStyle/>
        <a:p>
          <a:endParaRPr lang="pt-BR" sz="2800"/>
        </a:p>
      </dgm:t>
    </dgm:pt>
    <dgm:pt modelId="{A82647EC-2051-4829-A4C7-4619AF23D3AB}">
      <dgm:prSet phldrT="[Texto]" custT="1"/>
      <dgm:spPr/>
      <dgm:t>
        <a:bodyPr/>
        <a:lstStyle/>
        <a:p>
          <a:r>
            <a:rPr lang="en-US" sz="900" dirty="0" err="1"/>
            <a:t>Informática</a:t>
          </a:r>
          <a:endParaRPr lang="pt-BR" sz="900" dirty="0"/>
        </a:p>
      </dgm:t>
    </dgm:pt>
    <dgm:pt modelId="{A089C594-62A0-49DD-8BF5-2D58F3A4C1C4}" type="parTrans" cxnId="{2135BF6B-5049-4478-93E6-ABC69DC09F76}">
      <dgm:prSet/>
      <dgm:spPr/>
      <dgm:t>
        <a:bodyPr/>
        <a:lstStyle/>
        <a:p>
          <a:endParaRPr lang="pt-BR" sz="2800"/>
        </a:p>
      </dgm:t>
    </dgm:pt>
    <dgm:pt modelId="{9F18B36A-A21F-40ED-B050-D8F9F4BA6836}" type="sibTrans" cxnId="{2135BF6B-5049-4478-93E6-ABC69DC09F76}">
      <dgm:prSet/>
      <dgm:spPr/>
      <dgm:t>
        <a:bodyPr/>
        <a:lstStyle/>
        <a:p>
          <a:endParaRPr lang="pt-BR" sz="2800"/>
        </a:p>
      </dgm:t>
    </dgm:pt>
    <dgm:pt modelId="{6C00EAC6-E44D-4FFE-814A-0292BDBF6D75}" type="pres">
      <dgm:prSet presAssocID="{B2C76C66-0FDB-430F-A2A3-22AAF923DA8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A124C11-4ACE-4990-B476-1A3F1DCF871F}" type="pres">
      <dgm:prSet presAssocID="{B2C76C66-0FDB-430F-A2A3-22AAF923DA8A}" presName="cycle" presStyleCnt="0"/>
      <dgm:spPr/>
    </dgm:pt>
    <dgm:pt modelId="{8543F652-8482-4CDD-893C-A42D88B2A1F9}" type="pres">
      <dgm:prSet presAssocID="{B2C76C66-0FDB-430F-A2A3-22AAF923DA8A}" presName="centerShape" presStyleCnt="0"/>
      <dgm:spPr/>
    </dgm:pt>
    <dgm:pt modelId="{9BFC6DA7-BD1C-47EF-879F-085A5DC78AFC}" type="pres">
      <dgm:prSet presAssocID="{B2C76C66-0FDB-430F-A2A3-22AAF923DA8A}" presName="connSite" presStyleLbl="node1" presStyleIdx="0" presStyleCnt="5"/>
      <dgm:spPr/>
    </dgm:pt>
    <dgm:pt modelId="{B0CF86C9-9C7A-46A0-8625-2E7BB1302DEC}" type="pres">
      <dgm:prSet presAssocID="{B2C76C66-0FDB-430F-A2A3-22AAF923DA8A}" presName="visible" presStyleLbl="node1" presStyleIdx="0" presStyleCnt="5"/>
      <dgm:spPr/>
    </dgm:pt>
    <dgm:pt modelId="{15625221-92EC-49B3-9E07-B46DAC9FE314}" type="pres">
      <dgm:prSet presAssocID="{CD14390E-304B-45B5-82BB-F4839F72144D}" presName="Name25" presStyleLbl="parChTrans1D1" presStyleIdx="0" presStyleCnt="4"/>
      <dgm:spPr/>
    </dgm:pt>
    <dgm:pt modelId="{1115E555-3B5A-46C2-A956-F19EA822FDD3}" type="pres">
      <dgm:prSet presAssocID="{269846CE-DF58-4893-83D2-08FAB1E1919F}" presName="node" presStyleCnt="0"/>
      <dgm:spPr/>
    </dgm:pt>
    <dgm:pt modelId="{713F7300-DD2A-4D02-81BB-7CFFD7A13863}" type="pres">
      <dgm:prSet presAssocID="{269846CE-DF58-4893-83D2-08FAB1E1919F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530846FA-991A-475D-AC7C-785BB80AAA75}" type="pres">
      <dgm:prSet presAssocID="{269846CE-DF58-4893-83D2-08FAB1E1919F}" presName="childNode" presStyleLbl="revTx" presStyleIdx="0" presStyleCnt="0">
        <dgm:presLayoutVars>
          <dgm:bulletEnabled val="1"/>
        </dgm:presLayoutVars>
      </dgm:prSet>
      <dgm:spPr/>
    </dgm:pt>
    <dgm:pt modelId="{8F552601-AD06-4EBC-9829-8CE41DCAC02E}" type="pres">
      <dgm:prSet presAssocID="{2ADF549A-CD5E-4AA4-9252-7EF85C37AEDA}" presName="Name25" presStyleLbl="parChTrans1D1" presStyleIdx="1" presStyleCnt="4"/>
      <dgm:spPr/>
    </dgm:pt>
    <dgm:pt modelId="{64468166-AA0B-4F10-BEEC-FEA5B9EEFE23}" type="pres">
      <dgm:prSet presAssocID="{8004D3C4-65ED-4313-9120-A33D9E68AA6A}" presName="node" presStyleCnt="0"/>
      <dgm:spPr/>
    </dgm:pt>
    <dgm:pt modelId="{3E7B1AE1-DE1D-4816-9B35-56DF4DF5083F}" type="pres">
      <dgm:prSet presAssocID="{8004D3C4-65ED-4313-9120-A33D9E68AA6A}" presName="parentNode" presStyleLbl="node1" presStyleIdx="2" presStyleCnt="5" custScaleX="157929" custScaleY="111539">
        <dgm:presLayoutVars>
          <dgm:chMax val="1"/>
          <dgm:bulletEnabled val="1"/>
        </dgm:presLayoutVars>
      </dgm:prSet>
      <dgm:spPr/>
    </dgm:pt>
    <dgm:pt modelId="{7F146E54-A7C8-49F3-A44A-261295B2EA5C}" type="pres">
      <dgm:prSet presAssocID="{8004D3C4-65ED-4313-9120-A33D9E68AA6A}" presName="childNode" presStyleLbl="revTx" presStyleIdx="0" presStyleCnt="0">
        <dgm:presLayoutVars>
          <dgm:bulletEnabled val="1"/>
        </dgm:presLayoutVars>
      </dgm:prSet>
      <dgm:spPr/>
    </dgm:pt>
    <dgm:pt modelId="{4F36F3C0-B22A-4FB7-98E7-E1399D6B3A9E}" type="pres">
      <dgm:prSet presAssocID="{54F68450-D48F-40C6-B547-6907BB90237D}" presName="Name25" presStyleLbl="parChTrans1D1" presStyleIdx="2" presStyleCnt="4"/>
      <dgm:spPr/>
    </dgm:pt>
    <dgm:pt modelId="{783AC2D6-F502-49CF-9BC9-475A6E2A7D5D}" type="pres">
      <dgm:prSet presAssocID="{29CCFC61-D4E6-4822-A0E3-0CEE6BB700F9}" presName="node" presStyleCnt="0"/>
      <dgm:spPr/>
    </dgm:pt>
    <dgm:pt modelId="{F9C540EF-BC0A-498F-9002-69C417CA651D}" type="pres">
      <dgm:prSet presAssocID="{29CCFC61-D4E6-4822-A0E3-0CEE6BB700F9}" presName="parentNode" presStyleLbl="node1" presStyleIdx="3" presStyleCnt="5" custScaleX="163620" custScaleY="96470">
        <dgm:presLayoutVars>
          <dgm:chMax val="1"/>
          <dgm:bulletEnabled val="1"/>
        </dgm:presLayoutVars>
      </dgm:prSet>
      <dgm:spPr/>
    </dgm:pt>
    <dgm:pt modelId="{35691A5F-0144-459A-8A57-63ACB96189C7}" type="pres">
      <dgm:prSet presAssocID="{29CCFC61-D4E6-4822-A0E3-0CEE6BB700F9}" presName="childNode" presStyleLbl="revTx" presStyleIdx="0" presStyleCnt="0">
        <dgm:presLayoutVars>
          <dgm:bulletEnabled val="1"/>
        </dgm:presLayoutVars>
      </dgm:prSet>
      <dgm:spPr/>
    </dgm:pt>
    <dgm:pt modelId="{00797B2F-BC93-4BB1-9FE3-E4F7117C2898}" type="pres">
      <dgm:prSet presAssocID="{A089C594-62A0-49DD-8BF5-2D58F3A4C1C4}" presName="Name25" presStyleLbl="parChTrans1D1" presStyleIdx="3" presStyleCnt="4"/>
      <dgm:spPr/>
    </dgm:pt>
    <dgm:pt modelId="{BCCC9F42-29CD-42EB-BD2D-309768C32A7C}" type="pres">
      <dgm:prSet presAssocID="{A82647EC-2051-4829-A4C7-4619AF23D3AB}" presName="node" presStyleCnt="0"/>
      <dgm:spPr/>
    </dgm:pt>
    <dgm:pt modelId="{DA946162-DFAC-4A04-BE8D-82786AEC0B38}" type="pres">
      <dgm:prSet presAssocID="{A82647EC-2051-4829-A4C7-4619AF23D3AB}" presName="parentNode" presStyleLbl="node1" presStyleIdx="4" presStyleCnt="5" custScaleX="147078" custScaleY="109691">
        <dgm:presLayoutVars>
          <dgm:chMax val="1"/>
          <dgm:bulletEnabled val="1"/>
        </dgm:presLayoutVars>
      </dgm:prSet>
      <dgm:spPr/>
    </dgm:pt>
    <dgm:pt modelId="{929731BC-A187-4458-9F9C-263BDC007F69}" type="pres">
      <dgm:prSet presAssocID="{A82647EC-2051-4829-A4C7-4619AF23D3AB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F922530D-46C9-4AFE-9BCA-B314C3BEFE82}" type="presOf" srcId="{54F68450-D48F-40C6-B547-6907BB90237D}" destId="{4F36F3C0-B22A-4FB7-98E7-E1399D6B3A9E}" srcOrd="0" destOrd="0" presId="urn:microsoft.com/office/officeart/2005/8/layout/radial2"/>
    <dgm:cxn modelId="{CF8D4214-61E6-49DE-AC61-66EED4F337A5}" type="presOf" srcId="{29CCFC61-D4E6-4822-A0E3-0CEE6BB700F9}" destId="{F9C540EF-BC0A-498F-9002-69C417CA651D}" srcOrd="0" destOrd="0" presId="urn:microsoft.com/office/officeart/2005/8/layout/radial2"/>
    <dgm:cxn modelId="{99349625-4CD4-4D2D-B63D-A431521DED96}" srcId="{B2C76C66-0FDB-430F-A2A3-22AAF923DA8A}" destId="{269846CE-DF58-4893-83D2-08FAB1E1919F}" srcOrd="0" destOrd="0" parTransId="{CD14390E-304B-45B5-82BB-F4839F72144D}" sibTransId="{AC8D7FB4-E6E4-4756-96F9-3437D3A60421}"/>
    <dgm:cxn modelId="{72634140-79FE-42F0-A1A2-0E59928E20D8}" type="presOf" srcId="{8004D3C4-65ED-4313-9120-A33D9E68AA6A}" destId="{3E7B1AE1-DE1D-4816-9B35-56DF4DF5083F}" srcOrd="0" destOrd="0" presId="urn:microsoft.com/office/officeart/2005/8/layout/radial2"/>
    <dgm:cxn modelId="{81094541-E977-43F0-86F6-79DCDB120C71}" type="presOf" srcId="{2ADF549A-CD5E-4AA4-9252-7EF85C37AEDA}" destId="{8F552601-AD06-4EBC-9829-8CE41DCAC02E}" srcOrd="0" destOrd="0" presId="urn:microsoft.com/office/officeart/2005/8/layout/radial2"/>
    <dgm:cxn modelId="{2135BF6B-5049-4478-93E6-ABC69DC09F76}" srcId="{B2C76C66-0FDB-430F-A2A3-22AAF923DA8A}" destId="{A82647EC-2051-4829-A4C7-4619AF23D3AB}" srcOrd="3" destOrd="0" parTransId="{A089C594-62A0-49DD-8BF5-2D58F3A4C1C4}" sibTransId="{9F18B36A-A21F-40ED-B050-D8F9F4BA6836}"/>
    <dgm:cxn modelId="{DEF9316E-DB50-4997-820F-B719B8372E73}" type="presOf" srcId="{A82647EC-2051-4829-A4C7-4619AF23D3AB}" destId="{DA946162-DFAC-4A04-BE8D-82786AEC0B38}" srcOrd="0" destOrd="0" presId="urn:microsoft.com/office/officeart/2005/8/layout/radial2"/>
    <dgm:cxn modelId="{E1D96650-0248-4D4C-A1BA-F29FEEB5626E}" srcId="{B2C76C66-0FDB-430F-A2A3-22AAF923DA8A}" destId="{29CCFC61-D4E6-4822-A0E3-0CEE6BB700F9}" srcOrd="2" destOrd="0" parTransId="{54F68450-D48F-40C6-B547-6907BB90237D}" sibTransId="{3A63BEED-39AC-499A-B951-B5C196BCC3C9}"/>
    <dgm:cxn modelId="{ED6C7F76-D4EF-4EB4-BDD7-CE17DC435854}" srcId="{B2C76C66-0FDB-430F-A2A3-22AAF923DA8A}" destId="{8004D3C4-65ED-4313-9120-A33D9E68AA6A}" srcOrd="1" destOrd="0" parTransId="{2ADF549A-CD5E-4AA4-9252-7EF85C37AEDA}" sibTransId="{27497614-36F6-4516-9F6E-E9F07B01A212}"/>
    <dgm:cxn modelId="{E7980757-EDF6-4BB6-A5E9-ABA3FD140F76}" type="presOf" srcId="{A089C594-62A0-49DD-8BF5-2D58F3A4C1C4}" destId="{00797B2F-BC93-4BB1-9FE3-E4F7117C2898}" srcOrd="0" destOrd="0" presId="urn:microsoft.com/office/officeart/2005/8/layout/radial2"/>
    <dgm:cxn modelId="{ADAC0B98-31EE-4BE9-A4D7-E2F997B492B3}" type="presOf" srcId="{CD14390E-304B-45B5-82BB-F4839F72144D}" destId="{15625221-92EC-49B3-9E07-B46DAC9FE314}" srcOrd="0" destOrd="0" presId="urn:microsoft.com/office/officeart/2005/8/layout/radial2"/>
    <dgm:cxn modelId="{F237DDA1-3957-4A30-B683-41D9AAF507DF}" type="presOf" srcId="{B2C76C66-0FDB-430F-A2A3-22AAF923DA8A}" destId="{6C00EAC6-E44D-4FFE-814A-0292BDBF6D75}" srcOrd="0" destOrd="0" presId="urn:microsoft.com/office/officeart/2005/8/layout/radial2"/>
    <dgm:cxn modelId="{06F08CD9-AA22-4285-A856-93D6D362BE3E}" type="presOf" srcId="{269846CE-DF58-4893-83D2-08FAB1E1919F}" destId="{713F7300-DD2A-4D02-81BB-7CFFD7A13863}" srcOrd="0" destOrd="0" presId="urn:microsoft.com/office/officeart/2005/8/layout/radial2"/>
    <dgm:cxn modelId="{D9D3FBC0-AA08-4919-A3A1-C8E7025C0A4E}" type="presParOf" srcId="{6C00EAC6-E44D-4FFE-814A-0292BDBF6D75}" destId="{8A124C11-4ACE-4990-B476-1A3F1DCF871F}" srcOrd="0" destOrd="0" presId="urn:microsoft.com/office/officeart/2005/8/layout/radial2"/>
    <dgm:cxn modelId="{CE21D7A9-C88A-4B38-A0BF-80BB3D2D64C3}" type="presParOf" srcId="{8A124C11-4ACE-4990-B476-1A3F1DCF871F}" destId="{8543F652-8482-4CDD-893C-A42D88B2A1F9}" srcOrd="0" destOrd="0" presId="urn:microsoft.com/office/officeart/2005/8/layout/radial2"/>
    <dgm:cxn modelId="{151A3F5B-5EE7-44BD-99C6-44EED3DD5575}" type="presParOf" srcId="{8543F652-8482-4CDD-893C-A42D88B2A1F9}" destId="{9BFC6DA7-BD1C-47EF-879F-085A5DC78AFC}" srcOrd="0" destOrd="0" presId="urn:microsoft.com/office/officeart/2005/8/layout/radial2"/>
    <dgm:cxn modelId="{B2959096-D1AC-40E3-9462-9E4E6A9807CF}" type="presParOf" srcId="{8543F652-8482-4CDD-893C-A42D88B2A1F9}" destId="{B0CF86C9-9C7A-46A0-8625-2E7BB1302DEC}" srcOrd="1" destOrd="0" presId="urn:microsoft.com/office/officeart/2005/8/layout/radial2"/>
    <dgm:cxn modelId="{6852A7DF-ACA4-4DA4-8F4E-9D08B6B52089}" type="presParOf" srcId="{8A124C11-4ACE-4990-B476-1A3F1DCF871F}" destId="{15625221-92EC-49B3-9E07-B46DAC9FE314}" srcOrd="1" destOrd="0" presId="urn:microsoft.com/office/officeart/2005/8/layout/radial2"/>
    <dgm:cxn modelId="{0DAE3CE5-CBA0-473E-8E3F-D840E08BB917}" type="presParOf" srcId="{8A124C11-4ACE-4990-B476-1A3F1DCF871F}" destId="{1115E555-3B5A-46C2-A956-F19EA822FDD3}" srcOrd="2" destOrd="0" presId="urn:microsoft.com/office/officeart/2005/8/layout/radial2"/>
    <dgm:cxn modelId="{E6A963D2-25BF-4260-9D24-494A125A7442}" type="presParOf" srcId="{1115E555-3B5A-46C2-A956-F19EA822FDD3}" destId="{713F7300-DD2A-4D02-81BB-7CFFD7A13863}" srcOrd="0" destOrd="0" presId="urn:microsoft.com/office/officeart/2005/8/layout/radial2"/>
    <dgm:cxn modelId="{7971204C-7FF8-4BFB-9601-84F0CC18C81D}" type="presParOf" srcId="{1115E555-3B5A-46C2-A956-F19EA822FDD3}" destId="{530846FA-991A-475D-AC7C-785BB80AAA75}" srcOrd="1" destOrd="0" presId="urn:microsoft.com/office/officeart/2005/8/layout/radial2"/>
    <dgm:cxn modelId="{D1E5552A-8573-4FC9-B064-39EBF2FD3F85}" type="presParOf" srcId="{8A124C11-4ACE-4990-B476-1A3F1DCF871F}" destId="{8F552601-AD06-4EBC-9829-8CE41DCAC02E}" srcOrd="3" destOrd="0" presId="urn:microsoft.com/office/officeart/2005/8/layout/radial2"/>
    <dgm:cxn modelId="{2A3A4256-A61F-4E43-84AF-BEC73182B13B}" type="presParOf" srcId="{8A124C11-4ACE-4990-B476-1A3F1DCF871F}" destId="{64468166-AA0B-4F10-BEEC-FEA5B9EEFE23}" srcOrd="4" destOrd="0" presId="urn:microsoft.com/office/officeart/2005/8/layout/radial2"/>
    <dgm:cxn modelId="{8F619018-E7AF-4F80-9E19-F1A55C30CA98}" type="presParOf" srcId="{64468166-AA0B-4F10-BEEC-FEA5B9EEFE23}" destId="{3E7B1AE1-DE1D-4816-9B35-56DF4DF5083F}" srcOrd="0" destOrd="0" presId="urn:microsoft.com/office/officeart/2005/8/layout/radial2"/>
    <dgm:cxn modelId="{C9BA6044-854A-4DC7-B7ED-4809EC888ED2}" type="presParOf" srcId="{64468166-AA0B-4F10-BEEC-FEA5B9EEFE23}" destId="{7F146E54-A7C8-49F3-A44A-261295B2EA5C}" srcOrd="1" destOrd="0" presId="urn:microsoft.com/office/officeart/2005/8/layout/radial2"/>
    <dgm:cxn modelId="{369ED187-3CF7-4F90-B101-52231EE1ED75}" type="presParOf" srcId="{8A124C11-4ACE-4990-B476-1A3F1DCF871F}" destId="{4F36F3C0-B22A-4FB7-98E7-E1399D6B3A9E}" srcOrd="5" destOrd="0" presId="urn:microsoft.com/office/officeart/2005/8/layout/radial2"/>
    <dgm:cxn modelId="{ACABF69D-7648-4B4A-BB0D-E98ABB683619}" type="presParOf" srcId="{8A124C11-4ACE-4990-B476-1A3F1DCF871F}" destId="{783AC2D6-F502-49CF-9BC9-475A6E2A7D5D}" srcOrd="6" destOrd="0" presId="urn:microsoft.com/office/officeart/2005/8/layout/radial2"/>
    <dgm:cxn modelId="{231AA318-0FD1-4FAE-A0CF-4E8F5FEEC258}" type="presParOf" srcId="{783AC2D6-F502-49CF-9BC9-475A6E2A7D5D}" destId="{F9C540EF-BC0A-498F-9002-69C417CA651D}" srcOrd="0" destOrd="0" presId="urn:microsoft.com/office/officeart/2005/8/layout/radial2"/>
    <dgm:cxn modelId="{C9CC0218-F88E-40FC-9D5B-47C506690710}" type="presParOf" srcId="{783AC2D6-F502-49CF-9BC9-475A6E2A7D5D}" destId="{35691A5F-0144-459A-8A57-63ACB96189C7}" srcOrd="1" destOrd="0" presId="urn:microsoft.com/office/officeart/2005/8/layout/radial2"/>
    <dgm:cxn modelId="{68075A4B-5BDA-4115-BF16-12587C6D3041}" type="presParOf" srcId="{8A124C11-4ACE-4990-B476-1A3F1DCF871F}" destId="{00797B2F-BC93-4BB1-9FE3-E4F7117C2898}" srcOrd="7" destOrd="0" presId="urn:microsoft.com/office/officeart/2005/8/layout/radial2"/>
    <dgm:cxn modelId="{7A74A814-7704-40AC-8C96-D5AA8F484BBE}" type="presParOf" srcId="{8A124C11-4ACE-4990-B476-1A3F1DCF871F}" destId="{BCCC9F42-29CD-42EB-BD2D-309768C32A7C}" srcOrd="8" destOrd="0" presId="urn:microsoft.com/office/officeart/2005/8/layout/radial2"/>
    <dgm:cxn modelId="{F514C25A-A949-461D-9EAF-94DA82E14B5A}" type="presParOf" srcId="{BCCC9F42-29CD-42EB-BD2D-309768C32A7C}" destId="{DA946162-DFAC-4A04-BE8D-82786AEC0B38}" srcOrd="0" destOrd="0" presId="urn:microsoft.com/office/officeart/2005/8/layout/radial2"/>
    <dgm:cxn modelId="{2E81ACA4-0FB7-44BB-BE2B-F4FA8C18E4CB}" type="presParOf" srcId="{BCCC9F42-29CD-42EB-BD2D-309768C32A7C}" destId="{929731BC-A187-4458-9F9C-263BDC007F6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C76C66-0FDB-430F-A2A3-22AAF923DA8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69846CE-DF58-4893-83D2-08FAB1E1919F}">
      <dgm:prSet phldrT="[Texto]" custT="1"/>
      <dgm:spPr/>
      <dgm:t>
        <a:bodyPr/>
        <a:lstStyle/>
        <a:p>
          <a:r>
            <a:rPr lang="en-US" sz="900" dirty="0"/>
            <a:t>Bens de capital</a:t>
          </a:r>
          <a:endParaRPr lang="pt-BR" sz="900" dirty="0"/>
        </a:p>
      </dgm:t>
    </dgm:pt>
    <dgm:pt modelId="{CD14390E-304B-45B5-82BB-F4839F72144D}" type="parTrans" cxnId="{99349625-4CD4-4D2D-B63D-A431521DED96}">
      <dgm:prSet/>
      <dgm:spPr/>
      <dgm:t>
        <a:bodyPr/>
        <a:lstStyle/>
        <a:p>
          <a:endParaRPr lang="pt-BR" sz="2800"/>
        </a:p>
      </dgm:t>
    </dgm:pt>
    <dgm:pt modelId="{AC8D7FB4-E6E4-4756-96F9-3437D3A60421}" type="sibTrans" cxnId="{99349625-4CD4-4D2D-B63D-A431521DED96}">
      <dgm:prSet/>
      <dgm:spPr/>
      <dgm:t>
        <a:bodyPr/>
        <a:lstStyle/>
        <a:p>
          <a:endParaRPr lang="pt-BR" sz="2800"/>
        </a:p>
      </dgm:t>
    </dgm:pt>
    <dgm:pt modelId="{8004D3C4-65ED-4313-9120-A33D9E68AA6A}">
      <dgm:prSet phldrT="[Texto]" custT="1"/>
      <dgm:spPr/>
      <dgm:t>
        <a:bodyPr/>
        <a:lstStyle/>
        <a:p>
          <a:r>
            <a:rPr lang="en-US" sz="900" dirty="0"/>
            <a:t>Bens </a:t>
          </a:r>
          <a:r>
            <a:rPr lang="en-US" sz="900" dirty="0" err="1"/>
            <a:t>intermediários</a:t>
          </a:r>
          <a:endParaRPr lang="pt-BR" sz="900" dirty="0"/>
        </a:p>
      </dgm:t>
    </dgm:pt>
    <dgm:pt modelId="{2ADF549A-CD5E-4AA4-9252-7EF85C37AEDA}" type="parTrans" cxnId="{ED6C7F76-D4EF-4EB4-BDD7-CE17DC435854}">
      <dgm:prSet/>
      <dgm:spPr/>
      <dgm:t>
        <a:bodyPr/>
        <a:lstStyle/>
        <a:p>
          <a:endParaRPr lang="pt-BR" sz="2800"/>
        </a:p>
      </dgm:t>
    </dgm:pt>
    <dgm:pt modelId="{27497614-36F6-4516-9F6E-E9F07B01A212}" type="sibTrans" cxnId="{ED6C7F76-D4EF-4EB4-BDD7-CE17DC435854}">
      <dgm:prSet/>
      <dgm:spPr/>
      <dgm:t>
        <a:bodyPr/>
        <a:lstStyle/>
        <a:p>
          <a:endParaRPr lang="pt-BR" sz="2800"/>
        </a:p>
      </dgm:t>
    </dgm:pt>
    <dgm:pt modelId="{29CCFC61-D4E6-4822-A0E3-0CEE6BB700F9}">
      <dgm:prSet phldrT="[Texto]" custT="1"/>
      <dgm:spPr/>
      <dgm:t>
        <a:bodyPr/>
        <a:lstStyle/>
        <a:p>
          <a:r>
            <a:rPr lang="en-US" sz="900" dirty="0" err="1"/>
            <a:t>Consumo</a:t>
          </a:r>
          <a:r>
            <a:rPr lang="en-US" sz="900" dirty="0"/>
            <a:t> final</a:t>
          </a:r>
          <a:endParaRPr lang="pt-BR" sz="900" dirty="0"/>
        </a:p>
      </dgm:t>
    </dgm:pt>
    <dgm:pt modelId="{54F68450-D48F-40C6-B547-6907BB90237D}" type="parTrans" cxnId="{E1D96650-0248-4D4C-A1BA-F29FEEB5626E}">
      <dgm:prSet/>
      <dgm:spPr/>
      <dgm:t>
        <a:bodyPr/>
        <a:lstStyle/>
        <a:p>
          <a:endParaRPr lang="pt-BR" sz="2800"/>
        </a:p>
      </dgm:t>
    </dgm:pt>
    <dgm:pt modelId="{3A63BEED-39AC-499A-B951-B5C196BCC3C9}" type="sibTrans" cxnId="{E1D96650-0248-4D4C-A1BA-F29FEEB5626E}">
      <dgm:prSet/>
      <dgm:spPr/>
      <dgm:t>
        <a:bodyPr/>
        <a:lstStyle/>
        <a:p>
          <a:endParaRPr lang="pt-BR" sz="2800"/>
        </a:p>
      </dgm:t>
    </dgm:pt>
    <dgm:pt modelId="{A82647EC-2051-4829-A4C7-4619AF23D3AB}">
      <dgm:prSet phldrT="[Texto]" custT="1"/>
      <dgm:spPr/>
      <dgm:t>
        <a:bodyPr/>
        <a:lstStyle/>
        <a:p>
          <a:r>
            <a:rPr lang="en-US" sz="900" dirty="0" err="1"/>
            <a:t>Informática</a:t>
          </a:r>
          <a:endParaRPr lang="pt-BR" sz="900" dirty="0"/>
        </a:p>
      </dgm:t>
    </dgm:pt>
    <dgm:pt modelId="{A089C594-62A0-49DD-8BF5-2D58F3A4C1C4}" type="parTrans" cxnId="{2135BF6B-5049-4478-93E6-ABC69DC09F76}">
      <dgm:prSet/>
      <dgm:spPr/>
      <dgm:t>
        <a:bodyPr/>
        <a:lstStyle/>
        <a:p>
          <a:endParaRPr lang="pt-BR" sz="2800"/>
        </a:p>
      </dgm:t>
    </dgm:pt>
    <dgm:pt modelId="{9F18B36A-A21F-40ED-B050-D8F9F4BA6836}" type="sibTrans" cxnId="{2135BF6B-5049-4478-93E6-ABC69DC09F76}">
      <dgm:prSet/>
      <dgm:spPr/>
      <dgm:t>
        <a:bodyPr/>
        <a:lstStyle/>
        <a:p>
          <a:endParaRPr lang="pt-BR" sz="2800"/>
        </a:p>
      </dgm:t>
    </dgm:pt>
    <dgm:pt modelId="{6C00EAC6-E44D-4FFE-814A-0292BDBF6D75}" type="pres">
      <dgm:prSet presAssocID="{B2C76C66-0FDB-430F-A2A3-22AAF923DA8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A124C11-4ACE-4990-B476-1A3F1DCF871F}" type="pres">
      <dgm:prSet presAssocID="{B2C76C66-0FDB-430F-A2A3-22AAF923DA8A}" presName="cycle" presStyleCnt="0"/>
      <dgm:spPr/>
    </dgm:pt>
    <dgm:pt modelId="{8543F652-8482-4CDD-893C-A42D88B2A1F9}" type="pres">
      <dgm:prSet presAssocID="{B2C76C66-0FDB-430F-A2A3-22AAF923DA8A}" presName="centerShape" presStyleCnt="0"/>
      <dgm:spPr/>
    </dgm:pt>
    <dgm:pt modelId="{9BFC6DA7-BD1C-47EF-879F-085A5DC78AFC}" type="pres">
      <dgm:prSet presAssocID="{B2C76C66-0FDB-430F-A2A3-22AAF923DA8A}" presName="connSite" presStyleLbl="node1" presStyleIdx="0" presStyleCnt="5"/>
      <dgm:spPr/>
    </dgm:pt>
    <dgm:pt modelId="{B0CF86C9-9C7A-46A0-8625-2E7BB1302DEC}" type="pres">
      <dgm:prSet presAssocID="{B2C76C66-0FDB-430F-A2A3-22AAF923DA8A}" presName="visible" presStyleLbl="node1" presStyleIdx="0" presStyleCnt="5"/>
      <dgm:spPr/>
    </dgm:pt>
    <dgm:pt modelId="{15625221-92EC-49B3-9E07-B46DAC9FE314}" type="pres">
      <dgm:prSet presAssocID="{CD14390E-304B-45B5-82BB-F4839F72144D}" presName="Name25" presStyleLbl="parChTrans1D1" presStyleIdx="0" presStyleCnt="4"/>
      <dgm:spPr/>
    </dgm:pt>
    <dgm:pt modelId="{1115E555-3B5A-46C2-A956-F19EA822FDD3}" type="pres">
      <dgm:prSet presAssocID="{269846CE-DF58-4893-83D2-08FAB1E1919F}" presName="node" presStyleCnt="0"/>
      <dgm:spPr/>
    </dgm:pt>
    <dgm:pt modelId="{713F7300-DD2A-4D02-81BB-7CFFD7A13863}" type="pres">
      <dgm:prSet presAssocID="{269846CE-DF58-4893-83D2-08FAB1E1919F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530846FA-991A-475D-AC7C-785BB80AAA75}" type="pres">
      <dgm:prSet presAssocID="{269846CE-DF58-4893-83D2-08FAB1E1919F}" presName="childNode" presStyleLbl="revTx" presStyleIdx="0" presStyleCnt="0">
        <dgm:presLayoutVars>
          <dgm:bulletEnabled val="1"/>
        </dgm:presLayoutVars>
      </dgm:prSet>
      <dgm:spPr/>
    </dgm:pt>
    <dgm:pt modelId="{8F552601-AD06-4EBC-9829-8CE41DCAC02E}" type="pres">
      <dgm:prSet presAssocID="{2ADF549A-CD5E-4AA4-9252-7EF85C37AEDA}" presName="Name25" presStyleLbl="parChTrans1D1" presStyleIdx="1" presStyleCnt="4"/>
      <dgm:spPr/>
    </dgm:pt>
    <dgm:pt modelId="{64468166-AA0B-4F10-BEEC-FEA5B9EEFE23}" type="pres">
      <dgm:prSet presAssocID="{8004D3C4-65ED-4313-9120-A33D9E68AA6A}" presName="node" presStyleCnt="0"/>
      <dgm:spPr/>
    </dgm:pt>
    <dgm:pt modelId="{3E7B1AE1-DE1D-4816-9B35-56DF4DF5083F}" type="pres">
      <dgm:prSet presAssocID="{8004D3C4-65ED-4313-9120-A33D9E68AA6A}" presName="parentNode" presStyleLbl="node1" presStyleIdx="2" presStyleCnt="5" custScaleX="157929" custScaleY="111539">
        <dgm:presLayoutVars>
          <dgm:chMax val="1"/>
          <dgm:bulletEnabled val="1"/>
        </dgm:presLayoutVars>
      </dgm:prSet>
      <dgm:spPr/>
    </dgm:pt>
    <dgm:pt modelId="{7F146E54-A7C8-49F3-A44A-261295B2EA5C}" type="pres">
      <dgm:prSet presAssocID="{8004D3C4-65ED-4313-9120-A33D9E68AA6A}" presName="childNode" presStyleLbl="revTx" presStyleIdx="0" presStyleCnt="0">
        <dgm:presLayoutVars>
          <dgm:bulletEnabled val="1"/>
        </dgm:presLayoutVars>
      </dgm:prSet>
      <dgm:spPr/>
    </dgm:pt>
    <dgm:pt modelId="{4F36F3C0-B22A-4FB7-98E7-E1399D6B3A9E}" type="pres">
      <dgm:prSet presAssocID="{54F68450-D48F-40C6-B547-6907BB90237D}" presName="Name25" presStyleLbl="parChTrans1D1" presStyleIdx="2" presStyleCnt="4"/>
      <dgm:spPr/>
    </dgm:pt>
    <dgm:pt modelId="{783AC2D6-F502-49CF-9BC9-475A6E2A7D5D}" type="pres">
      <dgm:prSet presAssocID="{29CCFC61-D4E6-4822-A0E3-0CEE6BB700F9}" presName="node" presStyleCnt="0"/>
      <dgm:spPr/>
    </dgm:pt>
    <dgm:pt modelId="{F9C540EF-BC0A-498F-9002-69C417CA651D}" type="pres">
      <dgm:prSet presAssocID="{29CCFC61-D4E6-4822-A0E3-0CEE6BB700F9}" presName="parentNode" presStyleLbl="node1" presStyleIdx="3" presStyleCnt="5" custScaleX="163620" custScaleY="96470">
        <dgm:presLayoutVars>
          <dgm:chMax val="1"/>
          <dgm:bulletEnabled val="1"/>
        </dgm:presLayoutVars>
      </dgm:prSet>
      <dgm:spPr/>
    </dgm:pt>
    <dgm:pt modelId="{35691A5F-0144-459A-8A57-63ACB96189C7}" type="pres">
      <dgm:prSet presAssocID="{29CCFC61-D4E6-4822-A0E3-0CEE6BB700F9}" presName="childNode" presStyleLbl="revTx" presStyleIdx="0" presStyleCnt="0">
        <dgm:presLayoutVars>
          <dgm:bulletEnabled val="1"/>
        </dgm:presLayoutVars>
      </dgm:prSet>
      <dgm:spPr/>
    </dgm:pt>
    <dgm:pt modelId="{00797B2F-BC93-4BB1-9FE3-E4F7117C2898}" type="pres">
      <dgm:prSet presAssocID="{A089C594-62A0-49DD-8BF5-2D58F3A4C1C4}" presName="Name25" presStyleLbl="parChTrans1D1" presStyleIdx="3" presStyleCnt="4"/>
      <dgm:spPr/>
    </dgm:pt>
    <dgm:pt modelId="{BCCC9F42-29CD-42EB-BD2D-309768C32A7C}" type="pres">
      <dgm:prSet presAssocID="{A82647EC-2051-4829-A4C7-4619AF23D3AB}" presName="node" presStyleCnt="0"/>
      <dgm:spPr/>
    </dgm:pt>
    <dgm:pt modelId="{DA946162-DFAC-4A04-BE8D-82786AEC0B38}" type="pres">
      <dgm:prSet presAssocID="{A82647EC-2051-4829-A4C7-4619AF23D3AB}" presName="parentNode" presStyleLbl="node1" presStyleIdx="4" presStyleCnt="5" custScaleX="147078" custScaleY="109691">
        <dgm:presLayoutVars>
          <dgm:chMax val="1"/>
          <dgm:bulletEnabled val="1"/>
        </dgm:presLayoutVars>
      </dgm:prSet>
      <dgm:spPr/>
    </dgm:pt>
    <dgm:pt modelId="{929731BC-A187-4458-9F9C-263BDC007F69}" type="pres">
      <dgm:prSet presAssocID="{A82647EC-2051-4829-A4C7-4619AF23D3AB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F922530D-46C9-4AFE-9BCA-B314C3BEFE82}" type="presOf" srcId="{54F68450-D48F-40C6-B547-6907BB90237D}" destId="{4F36F3C0-B22A-4FB7-98E7-E1399D6B3A9E}" srcOrd="0" destOrd="0" presId="urn:microsoft.com/office/officeart/2005/8/layout/radial2"/>
    <dgm:cxn modelId="{CF8D4214-61E6-49DE-AC61-66EED4F337A5}" type="presOf" srcId="{29CCFC61-D4E6-4822-A0E3-0CEE6BB700F9}" destId="{F9C540EF-BC0A-498F-9002-69C417CA651D}" srcOrd="0" destOrd="0" presId="urn:microsoft.com/office/officeart/2005/8/layout/radial2"/>
    <dgm:cxn modelId="{99349625-4CD4-4D2D-B63D-A431521DED96}" srcId="{B2C76C66-0FDB-430F-A2A3-22AAF923DA8A}" destId="{269846CE-DF58-4893-83D2-08FAB1E1919F}" srcOrd="0" destOrd="0" parTransId="{CD14390E-304B-45B5-82BB-F4839F72144D}" sibTransId="{AC8D7FB4-E6E4-4756-96F9-3437D3A60421}"/>
    <dgm:cxn modelId="{72634140-79FE-42F0-A1A2-0E59928E20D8}" type="presOf" srcId="{8004D3C4-65ED-4313-9120-A33D9E68AA6A}" destId="{3E7B1AE1-DE1D-4816-9B35-56DF4DF5083F}" srcOrd="0" destOrd="0" presId="urn:microsoft.com/office/officeart/2005/8/layout/radial2"/>
    <dgm:cxn modelId="{81094541-E977-43F0-86F6-79DCDB120C71}" type="presOf" srcId="{2ADF549A-CD5E-4AA4-9252-7EF85C37AEDA}" destId="{8F552601-AD06-4EBC-9829-8CE41DCAC02E}" srcOrd="0" destOrd="0" presId="urn:microsoft.com/office/officeart/2005/8/layout/radial2"/>
    <dgm:cxn modelId="{2135BF6B-5049-4478-93E6-ABC69DC09F76}" srcId="{B2C76C66-0FDB-430F-A2A3-22AAF923DA8A}" destId="{A82647EC-2051-4829-A4C7-4619AF23D3AB}" srcOrd="3" destOrd="0" parTransId="{A089C594-62A0-49DD-8BF5-2D58F3A4C1C4}" sibTransId="{9F18B36A-A21F-40ED-B050-D8F9F4BA6836}"/>
    <dgm:cxn modelId="{DEF9316E-DB50-4997-820F-B719B8372E73}" type="presOf" srcId="{A82647EC-2051-4829-A4C7-4619AF23D3AB}" destId="{DA946162-DFAC-4A04-BE8D-82786AEC0B38}" srcOrd="0" destOrd="0" presId="urn:microsoft.com/office/officeart/2005/8/layout/radial2"/>
    <dgm:cxn modelId="{E1D96650-0248-4D4C-A1BA-F29FEEB5626E}" srcId="{B2C76C66-0FDB-430F-A2A3-22AAF923DA8A}" destId="{29CCFC61-D4E6-4822-A0E3-0CEE6BB700F9}" srcOrd="2" destOrd="0" parTransId="{54F68450-D48F-40C6-B547-6907BB90237D}" sibTransId="{3A63BEED-39AC-499A-B951-B5C196BCC3C9}"/>
    <dgm:cxn modelId="{ED6C7F76-D4EF-4EB4-BDD7-CE17DC435854}" srcId="{B2C76C66-0FDB-430F-A2A3-22AAF923DA8A}" destId="{8004D3C4-65ED-4313-9120-A33D9E68AA6A}" srcOrd="1" destOrd="0" parTransId="{2ADF549A-CD5E-4AA4-9252-7EF85C37AEDA}" sibTransId="{27497614-36F6-4516-9F6E-E9F07B01A212}"/>
    <dgm:cxn modelId="{E7980757-EDF6-4BB6-A5E9-ABA3FD140F76}" type="presOf" srcId="{A089C594-62A0-49DD-8BF5-2D58F3A4C1C4}" destId="{00797B2F-BC93-4BB1-9FE3-E4F7117C2898}" srcOrd="0" destOrd="0" presId="urn:microsoft.com/office/officeart/2005/8/layout/radial2"/>
    <dgm:cxn modelId="{ADAC0B98-31EE-4BE9-A4D7-E2F997B492B3}" type="presOf" srcId="{CD14390E-304B-45B5-82BB-F4839F72144D}" destId="{15625221-92EC-49B3-9E07-B46DAC9FE314}" srcOrd="0" destOrd="0" presId="urn:microsoft.com/office/officeart/2005/8/layout/radial2"/>
    <dgm:cxn modelId="{F237DDA1-3957-4A30-B683-41D9AAF507DF}" type="presOf" srcId="{B2C76C66-0FDB-430F-A2A3-22AAF923DA8A}" destId="{6C00EAC6-E44D-4FFE-814A-0292BDBF6D75}" srcOrd="0" destOrd="0" presId="urn:microsoft.com/office/officeart/2005/8/layout/radial2"/>
    <dgm:cxn modelId="{06F08CD9-AA22-4285-A856-93D6D362BE3E}" type="presOf" srcId="{269846CE-DF58-4893-83D2-08FAB1E1919F}" destId="{713F7300-DD2A-4D02-81BB-7CFFD7A13863}" srcOrd="0" destOrd="0" presId="urn:microsoft.com/office/officeart/2005/8/layout/radial2"/>
    <dgm:cxn modelId="{D9D3FBC0-AA08-4919-A3A1-C8E7025C0A4E}" type="presParOf" srcId="{6C00EAC6-E44D-4FFE-814A-0292BDBF6D75}" destId="{8A124C11-4ACE-4990-B476-1A3F1DCF871F}" srcOrd="0" destOrd="0" presId="urn:microsoft.com/office/officeart/2005/8/layout/radial2"/>
    <dgm:cxn modelId="{CE21D7A9-C88A-4B38-A0BF-80BB3D2D64C3}" type="presParOf" srcId="{8A124C11-4ACE-4990-B476-1A3F1DCF871F}" destId="{8543F652-8482-4CDD-893C-A42D88B2A1F9}" srcOrd="0" destOrd="0" presId="urn:microsoft.com/office/officeart/2005/8/layout/radial2"/>
    <dgm:cxn modelId="{151A3F5B-5EE7-44BD-99C6-44EED3DD5575}" type="presParOf" srcId="{8543F652-8482-4CDD-893C-A42D88B2A1F9}" destId="{9BFC6DA7-BD1C-47EF-879F-085A5DC78AFC}" srcOrd="0" destOrd="0" presId="urn:microsoft.com/office/officeart/2005/8/layout/radial2"/>
    <dgm:cxn modelId="{B2959096-D1AC-40E3-9462-9E4E6A9807CF}" type="presParOf" srcId="{8543F652-8482-4CDD-893C-A42D88B2A1F9}" destId="{B0CF86C9-9C7A-46A0-8625-2E7BB1302DEC}" srcOrd="1" destOrd="0" presId="urn:microsoft.com/office/officeart/2005/8/layout/radial2"/>
    <dgm:cxn modelId="{6852A7DF-ACA4-4DA4-8F4E-9D08B6B52089}" type="presParOf" srcId="{8A124C11-4ACE-4990-B476-1A3F1DCF871F}" destId="{15625221-92EC-49B3-9E07-B46DAC9FE314}" srcOrd="1" destOrd="0" presId="urn:microsoft.com/office/officeart/2005/8/layout/radial2"/>
    <dgm:cxn modelId="{0DAE3CE5-CBA0-473E-8E3F-D840E08BB917}" type="presParOf" srcId="{8A124C11-4ACE-4990-B476-1A3F1DCF871F}" destId="{1115E555-3B5A-46C2-A956-F19EA822FDD3}" srcOrd="2" destOrd="0" presId="urn:microsoft.com/office/officeart/2005/8/layout/radial2"/>
    <dgm:cxn modelId="{E6A963D2-25BF-4260-9D24-494A125A7442}" type="presParOf" srcId="{1115E555-3B5A-46C2-A956-F19EA822FDD3}" destId="{713F7300-DD2A-4D02-81BB-7CFFD7A13863}" srcOrd="0" destOrd="0" presId="urn:microsoft.com/office/officeart/2005/8/layout/radial2"/>
    <dgm:cxn modelId="{7971204C-7FF8-4BFB-9601-84F0CC18C81D}" type="presParOf" srcId="{1115E555-3B5A-46C2-A956-F19EA822FDD3}" destId="{530846FA-991A-475D-AC7C-785BB80AAA75}" srcOrd="1" destOrd="0" presId="urn:microsoft.com/office/officeart/2005/8/layout/radial2"/>
    <dgm:cxn modelId="{D1E5552A-8573-4FC9-B064-39EBF2FD3F85}" type="presParOf" srcId="{8A124C11-4ACE-4990-B476-1A3F1DCF871F}" destId="{8F552601-AD06-4EBC-9829-8CE41DCAC02E}" srcOrd="3" destOrd="0" presId="urn:microsoft.com/office/officeart/2005/8/layout/radial2"/>
    <dgm:cxn modelId="{2A3A4256-A61F-4E43-84AF-BEC73182B13B}" type="presParOf" srcId="{8A124C11-4ACE-4990-B476-1A3F1DCF871F}" destId="{64468166-AA0B-4F10-BEEC-FEA5B9EEFE23}" srcOrd="4" destOrd="0" presId="urn:microsoft.com/office/officeart/2005/8/layout/radial2"/>
    <dgm:cxn modelId="{8F619018-E7AF-4F80-9E19-F1A55C30CA98}" type="presParOf" srcId="{64468166-AA0B-4F10-BEEC-FEA5B9EEFE23}" destId="{3E7B1AE1-DE1D-4816-9B35-56DF4DF5083F}" srcOrd="0" destOrd="0" presId="urn:microsoft.com/office/officeart/2005/8/layout/radial2"/>
    <dgm:cxn modelId="{C9BA6044-854A-4DC7-B7ED-4809EC888ED2}" type="presParOf" srcId="{64468166-AA0B-4F10-BEEC-FEA5B9EEFE23}" destId="{7F146E54-A7C8-49F3-A44A-261295B2EA5C}" srcOrd="1" destOrd="0" presId="urn:microsoft.com/office/officeart/2005/8/layout/radial2"/>
    <dgm:cxn modelId="{369ED187-3CF7-4F90-B101-52231EE1ED75}" type="presParOf" srcId="{8A124C11-4ACE-4990-B476-1A3F1DCF871F}" destId="{4F36F3C0-B22A-4FB7-98E7-E1399D6B3A9E}" srcOrd="5" destOrd="0" presId="urn:microsoft.com/office/officeart/2005/8/layout/radial2"/>
    <dgm:cxn modelId="{ACABF69D-7648-4B4A-BB0D-E98ABB683619}" type="presParOf" srcId="{8A124C11-4ACE-4990-B476-1A3F1DCF871F}" destId="{783AC2D6-F502-49CF-9BC9-475A6E2A7D5D}" srcOrd="6" destOrd="0" presId="urn:microsoft.com/office/officeart/2005/8/layout/radial2"/>
    <dgm:cxn modelId="{231AA318-0FD1-4FAE-A0CF-4E8F5FEEC258}" type="presParOf" srcId="{783AC2D6-F502-49CF-9BC9-475A6E2A7D5D}" destId="{F9C540EF-BC0A-498F-9002-69C417CA651D}" srcOrd="0" destOrd="0" presId="urn:microsoft.com/office/officeart/2005/8/layout/radial2"/>
    <dgm:cxn modelId="{C9CC0218-F88E-40FC-9D5B-47C506690710}" type="presParOf" srcId="{783AC2D6-F502-49CF-9BC9-475A6E2A7D5D}" destId="{35691A5F-0144-459A-8A57-63ACB96189C7}" srcOrd="1" destOrd="0" presId="urn:microsoft.com/office/officeart/2005/8/layout/radial2"/>
    <dgm:cxn modelId="{68075A4B-5BDA-4115-BF16-12587C6D3041}" type="presParOf" srcId="{8A124C11-4ACE-4990-B476-1A3F1DCF871F}" destId="{00797B2F-BC93-4BB1-9FE3-E4F7117C2898}" srcOrd="7" destOrd="0" presId="urn:microsoft.com/office/officeart/2005/8/layout/radial2"/>
    <dgm:cxn modelId="{7A74A814-7704-40AC-8C96-D5AA8F484BBE}" type="presParOf" srcId="{8A124C11-4ACE-4990-B476-1A3F1DCF871F}" destId="{BCCC9F42-29CD-42EB-BD2D-309768C32A7C}" srcOrd="8" destOrd="0" presId="urn:microsoft.com/office/officeart/2005/8/layout/radial2"/>
    <dgm:cxn modelId="{F514C25A-A949-461D-9EAF-94DA82E14B5A}" type="presParOf" srcId="{BCCC9F42-29CD-42EB-BD2D-309768C32A7C}" destId="{DA946162-DFAC-4A04-BE8D-82786AEC0B38}" srcOrd="0" destOrd="0" presId="urn:microsoft.com/office/officeart/2005/8/layout/radial2"/>
    <dgm:cxn modelId="{2E81ACA4-0FB7-44BB-BE2B-F4FA8C18E4CB}" type="presParOf" srcId="{BCCC9F42-29CD-42EB-BD2D-309768C32A7C}" destId="{929731BC-A187-4458-9F9C-263BDC007F6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97B2F-BC93-4BB1-9FE3-E4F7117C2898}">
      <dsp:nvSpPr>
        <dsp:cNvPr id="0" name=""/>
        <dsp:cNvSpPr/>
      </dsp:nvSpPr>
      <dsp:spPr>
        <a:xfrm rot="3772751">
          <a:off x="1311617" y="2411049"/>
          <a:ext cx="576614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576614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36F3C0-B22A-4FB7-98E7-E1399D6B3A9E}">
      <dsp:nvSpPr>
        <dsp:cNvPr id="0" name=""/>
        <dsp:cNvSpPr/>
      </dsp:nvSpPr>
      <dsp:spPr>
        <a:xfrm rot="1374055">
          <a:off x="1678979" y="1939578"/>
          <a:ext cx="232212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232212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52601-AD06-4EBC-9829-8CE41DCAC02E}">
      <dsp:nvSpPr>
        <dsp:cNvPr id="0" name=""/>
        <dsp:cNvSpPr/>
      </dsp:nvSpPr>
      <dsp:spPr>
        <a:xfrm rot="20231669">
          <a:off x="1679268" y="1470943"/>
          <a:ext cx="226720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226720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25221-92EC-49B3-9E07-B46DAC9FE314}">
      <dsp:nvSpPr>
        <dsp:cNvPr id="0" name=""/>
        <dsp:cNvSpPr/>
      </dsp:nvSpPr>
      <dsp:spPr>
        <a:xfrm rot="17917037">
          <a:off x="1314414" y="969009"/>
          <a:ext cx="649196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649196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F86C9-9C7A-46A0-8625-2E7BB1302DEC}">
      <dsp:nvSpPr>
        <dsp:cNvPr id="0" name=""/>
        <dsp:cNvSpPr/>
      </dsp:nvSpPr>
      <dsp:spPr>
        <a:xfrm>
          <a:off x="594681" y="1084152"/>
          <a:ext cx="1286410" cy="12864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3F7300-DD2A-4D02-81BB-7CFFD7A13863}">
      <dsp:nvSpPr>
        <dsp:cNvPr id="0" name=""/>
        <dsp:cNvSpPr/>
      </dsp:nvSpPr>
      <dsp:spPr>
        <a:xfrm>
          <a:off x="1593398" y="-17477"/>
          <a:ext cx="771846" cy="7718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Bens de capital</a:t>
          </a:r>
          <a:endParaRPr lang="pt-BR" sz="900" kern="1200" dirty="0"/>
        </a:p>
      </dsp:txBody>
      <dsp:txXfrm>
        <a:off x="1706432" y="95557"/>
        <a:ext cx="545778" cy="545778"/>
      </dsp:txXfrm>
    </dsp:sp>
    <dsp:sp modelId="{3E7B1AE1-DE1D-4816-9B35-56DF4DF5083F}">
      <dsp:nvSpPr>
        <dsp:cNvPr id="0" name=""/>
        <dsp:cNvSpPr/>
      </dsp:nvSpPr>
      <dsp:spPr>
        <a:xfrm>
          <a:off x="1811342" y="799506"/>
          <a:ext cx="1218969" cy="8609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Bens </a:t>
          </a:r>
          <a:r>
            <a:rPr lang="en-US" sz="900" kern="1200" dirty="0" err="1"/>
            <a:t>intermediários</a:t>
          </a:r>
          <a:endParaRPr lang="pt-BR" sz="900" kern="1200" dirty="0"/>
        </a:p>
      </dsp:txBody>
      <dsp:txXfrm>
        <a:off x="1989856" y="925583"/>
        <a:ext cx="861941" cy="608755"/>
      </dsp:txXfrm>
    </dsp:sp>
    <dsp:sp modelId="{F9C540EF-BC0A-498F-9002-69C417CA651D}">
      <dsp:nvSpPr>
        <dsp:cNvPr id="0" name=""/>
        <dsp:cNvSpPr/>
      </dsp:nvSpPr>
      <dsp:spPr>
        <a:xfrm>
          <a:off x="1783888" y="1852453"/>
          <a:ext cx="1262895" cy="7446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 err="1"/>
            <a:t>Consumo</a:t>
          </a:r>
          <a:r>
            <a:rPr lang="en-US" sz="900" kern="1200" dirty="0"/>
            <a:t> final</a:t>
          </a:r>
          <a:endParaRPr lang="pt-BR" sz="900" kern="1200" dirty="0"/>
        </a:p>
      </dsp:txBody>
      <dsp:txXfrm>
        <a:off x="1968835" y="1961497"/>
        <a:ext cx="893001" cy="526512"/>
      </dsp:txXfrm>
    </dsp:sp>
    <dsp:sp modelId="{DA946162-DFAC-4A04-BE8D-82786AEC0B38}">
      <dsp:nvSpPr>
        <dsp:cNvPr id="0" name=""/>
        <dsp:cNvSpPr/>
      </dsp:nvSpPr>
      <dsp:spPr>
        <a:xfrm>
          <a:off x="1366292" y="2662946"/>
          <a:ext cx="1135216" cy="8466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 err="1"/>
            <a:t>Informática</a:t>
          </a:r>
          <a:endParaRPr lang="pt-BR" sz="900" kern="1200" dirty="0"/>
        </a:p>
      </dsp:txBody>
      <dsp:txXfrm>
        <a:off x="1532541" y="2786934"/>
        <a:ext cx="802718" cy="5986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97B2F-BC93-4BB1-9FE3-E4F7117C2898}">
      <dsp:nvSpPr>
        <dsp:cNvPr id="0" name=""/>
        <dsp:cNvSpPr/>
      </dsp:nvSpPr>
      <dsp:spPr>
        <a:xfrm rot="3772751">
          <a:off x="1311617" y="2411049"/>
          <a:ext cx="576614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576614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36F3C0-B22A-4FB7-98E7-E1399D6B3A9E}">
      <dsp:nvSpPr>
        <dsp:cNvPr id="0" name=""/>
        <dsp:cNvSpPr/>
      </dsp:nvSpPr>
      <dsp:spPr>
        <a:xfrm rot="1374055">
          <a:off x="1678979" y="1939578"/>
          <a:ext cx="232212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232212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52601-AD06-4EBC-9829-8CE41DCAC02E}">
      <dsp:nvSpPr>
        <dsp:cNvPr id="0" name=""/>
        <dsp:cNvSpPr/>
      </dsp:nvSpPr>
      <dsp:spPr>
        <a:xfrm rot="20231669">
          <a:off x="1679268" y="1470943"/>
          <a:ext cx="226720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226720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25221-92EC-49B3-9E07-B46DAC9FE314}">
      <dsp:nvSpPr>
        <dsp:cNvPr id="0" name=""/>
        <dsp:cNvSpPr/>
      </dsp:nvSpPr>
      <dsp:spPr>
        <a:xfrm rot="17917037">
          <a:off x="1314414" y="969009"/>
          <a:ext cx="649196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649196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F86C9-9C7A-46A0-8625-2E7BB1302DEC}">
      <dsp:nvSpPr>
        <dsp:cNvPr id="0" name=""/>
        <dsp:cNvSpPr/>
      </dsp:nvSpPr>
      <dsp:spPr>
        <a:xfrm>
          <a:off x="594681" y="1084152"/>
          <a:ext cx="1286410" cy="12864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3F7300-DD2A-4D02-81BB-7CFFD7A13863}">
      <dsp:nvSpPr>
        <dsp:cNvPr id="0" name=""/>
        <dsp:cNvSpPr/>
      </dsp:nvSpPr>
      <dsp:spPr>
        <a:xfrm>
          <a:off x="1593398" y="-17477"/>
          <a:ext cx="771846" cy="7718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Bens de capital</a:t>
          </a:r>
          <a:endParaRPr lang="pt-BR" sz="900" kern="1200" dirty="0"/>
        </a:p>
      </dsp:txBody>
      <dsp:txXfrm>
        <a:off x="1706432" y="95557"/>
        <a:ext cx="545778" cy="545778"/>
      </dsp:txXfrm>
    </dsp:sp>
    <dsp:sp modelId="{3E7B1AE1-DE1D-4816-9B35-56DF4DF5083F}">
      <dsp:nvSpPr>
        <dsp:cNvPr id="0" name=""/>
        <dsp:cNvSpPr/>
      </dsp:nvSpPr>
      <dsp:spPr>
        <a:xfrm>
          <a:off x="1811342" y="799506"/>
          <a:ext cx="1218969" cy="8609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Bens </a:t>
          </a:r>
          <a:r>
            <a:rPr lang="en-US" sz="900" kern="1200" dirty="0" err="1"/>
            <a:t>intermediários</a:t>
          </a:r>
          <a:endParaRPr lang="pt-BR" sz="900" kern="1200" dirty="0"/>
        </a:p>
      </dsp:txBody>
      <dsp:txXfrm>
        <a:off x="1989856" y="925583"/>
        <a:ext cx="861941" cy="608755"/>
      </dsp:txXfrm>
    </dsp:sp>
    <dsp:sp modelId="{F9C540EF-BC0A-498F-9002-69C417CA651D}">
      <dsp:nvSpPr>
        <dsp:cNvPr id="0" name=""/>
        <dsp:cNvSpPr/>
      </dsp:nvSpPr>
      <dsp:spPr>
        <a:xfrm>
          <a:off x="1783888" y="1852453"/>
          <a:ext cx="1262895" cy="7446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 err="1"/>
            <a:t>Consumo</a:t>
          </a:r>
          <a:r>
            <a:rPr lang="en-US" sz="900" kern="1200" dirty="0"/>
            <a:t> final</a:t>
          </a:r>
          <a:endParaRPr lang="pt-BR" sz="900" kern="1200" dirty="0"/>
        </a:p>
      </dsp:txBody>
      <dsp:txXfrm>
        <a:off x="1968835" y="1961497"/>
        <a:ext cx="893001" cy="526512"/>
      </dsp:txXfrm>
    </dsp:sp>
    <dsp:sp modelId="{DA946162-DFAC-4A04-BE8D-82786AEC0B38}">
      <dsp:nvSpPr>
        <dsp:cNvPr id="0" name=""/>
        <dsp:cNvSpPr/>
      </dsp:nvSpPr>
      <dsp:spPr>
        <a:xfrm>
          <a:off x="1366292" y="2662946"/>
          <a:ext cx="1135216" cy="8466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 err="1"/>
            <a:t>Informática</a:t>
          </a:r>
          <a:endParaRPr lang="pt-BR" sz="900" kern="1200" dirty="0"/>
        </a:p>
      </dsp:txBody>
      <dsp:txXfrm>
        <a:off x="1532541" y="2786934"/>
        <a:ext cx="802718" cy="5986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97B2F-BC93-4BB1-9FE3-E4F7117C2898}">
      <dsp:nvSpPr>
        <dsp:cNvPr id="0" name=""/>
        <dsp:cNvSpPr/>
      </dsp:nvSpPr>
      <dsp:spPr>
        <a:xfrm rot="3772751">
          <a:off x="1311617" y="2411049"/>
          <a:ext cx="576614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576614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36F3C0-B22A-4FB7-98E7-E1399D6B3A9E}">
      <dsp:nvSpPr>
        <dsp:cNvPr id="0" name=""/>
        <dsp:cNvSpPr/>
      </dsp:nvSpPr>
      <dsp:spPr>
        <a:xfrm rot="1374055">
          <a:off x="1678979" y="1939578"/>
          <a:ext cx="232212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232212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52601-AD06-4EBC-9829-8CE41DCAC02E}">
      <dsp:nvSpPr>
        <dsp:cNvPr id="0" name=""/>
        <dsp:cNvSpPr/>
      </dsp:nvSpPr>
      <dsp:spPr>
        <a:xfrm rot="20231669">
          <a:off x="1679268" y="1470943"/>
          <a:ext cx="226720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226720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25221-92EC-49B3-9E07-B46DAC9FE314}">
      <dsp:nvSpPr>
        <dsp:cNvPr id="0" name=""/>
        <dsp:cNvSpPr/>
      </dsp:nvSpPr>
      <dsp:spPr>
        <a:xfrm rot="17917037">
          <a:off x="1314414" y="969009"/>
          <a:ext cx="649196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649196" y="231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F86C9-9C7A-46A0-8625-2E7BB1302DEC}">
      <dsp:nvSpPr>
        <dsp:cNvPr id="0" name=""/>
        <dsp:cNvSpPr/>
      </dsp:nvSpPr>
      <dsp:spPr>
        <a:xfrm>
          <a:off x="594681" y="1084152"/>
          <a:ext cx="1286410" cy="12864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3F7300-DD2A-4D02-81BB-7CFFD7A13863}">
      <dsp:nvSpPr>
        <dsp:cNvPr id="0" name=""/>
        <dsp:cNvSpPr/>
      </dsp:nvSpPr>
      <dsp:spPr>
        <a:xfrm>
          <a:off x="1593398" y="-17477"/>
          <a:ext cx="771846" cy="7718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Bens de capital</a:t>
          </a:r>
          <a:endParaRPr lang="pt-BR" sz="900" kern="1200" dirty="0"/>
        </a:p>
      </dsp:txBody>
      <dsp:txXfrm>
        <a:off x="1706432" y="95557"/>
        <a:ext cx="545778" cy="545778"/>
      </dsp:txXfrm>
    </dsp:sp>
    <dsp:sp modelId="{3E7B1AE1-DE1D-4816-9B35-56DF4DF5083F}">
      <dsp:nvSpPr>
        <dsp:cNvPr id="0" name=""/>
        <dsp:cNvSpPr/>
      </dsp:nvSpPr>
      <dsp:spPr>
        <a:xfrm>
          <a:off x="1811342" y="799506"/>
          <a:ext cx="1218969" cy="8609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Bens </a:t>
          </a:r>
          <a:r>
            <a:rPr lang="en-US" sz="900" kern="1200" dirty="0" err="1"/>
            <a:t>intermediários</a:t>
          </a:r>
          <a:endParaRPr lang="pt-BR" sz="900" kern="1200" dirty="0"/>
        </a:p>
      </dsp:txBody>
      <dsp:txXfrm>
        <a:off x="1989856" y="925583"/>
        <a:ext cx="861941" cy="608755"/>
      </dsp:txXfrm>
    </dsp:sp>
    <dsp:sp modelId="{F9C540EF-BC0A-498F-9002-69C417CA651D}">
      <dsp:nvSpPr>
        <dsp:cNvPr id="0" name=""/>
        <dsp:cNvSpPr/>
      </dsp:nvSpPr>
      <dsp:spPr>
        <a:xfrm>
          <a:off x="1783888" y="1852453"/>
          <a:ext cx="1262895" cy="7446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 err="1"/>
            <a:t>Consumo</a:t>
          </a:r>
          <a:r>
            <a:rPr lang="en-US" sz="900" kern="1200" dirty="0"/>
            <a:t> final</a:t>
          </a:r>
          <a:endParaRPr lang="pt-BR" sz="900" kern="1200" dirty="0"/>
        </a:p>
      </dsp:txBody>
      <dsp:txXfrm>
        <a:off x="1968835" y="1961497"/>
        <a:ext cx="893001" cy="526512"/>
      </dsp:txXfrm>
    </dsp:sp>
    <dsp:sp modelId="{DA946162-DFAC-4A04-BE8D-82786AEC0B38}">
      <dsp:nvSpPr>
        <dsp:cNvPr id="0" name=""/>
        <dsp:cNvSpPr/>
      </dsp:nvSpPr>
      <dsp:spPr>
        <a:xfrm>
          <a:off x="1366292" y="2662946"/>
          <a:ext cx="1135216" cy="8466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 err="1"/>
            <a:t>Informática</a:t>
          </a:r>
          <a:endParaRPr lang="pt-BR" sz="900" kern="1200" dirty="0"/>
        </a:p>
      </dsp:txBody>
      <dsp:txXfrm>
        <a:off x="1532541" y="2786934"/>
        <a:ext cx="802718" cy="5986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B1DD2-8118-4309-BF2E-8BA78F65861F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99C0F-EA2F-4549-9C56-47A9AF2234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460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999C0F-EA2F-4549-9C56-47A9AF2234C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840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457685-9F84-2050-637A-F7911474D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8814C73-438F-243F-1BE9-84088FEA7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19DE4A-141F-2660-B3AC-F72C68A12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333997-BA3E-B6FA-302F-3AF539C2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1CBEF9-6C7E-EF5D-7DF5-9BE2F17E0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583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C5BE4-DDC7-74E3-E456-1C804D0C6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7E0B09F-2E3A-9066-2C0C-107821AD8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226B075-6A1C-8257-11DF-F4E2C4345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F8D906-5F28-03C7-82F9-BE14D9AFE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8C662C-909C-983B-D38C-A2351F21B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447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823EA1A-B64D-F1E2-0276-FA6A5BF96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5C927C-EFAA-6F32-B2F5-802F548DE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87E255-3CE4-5AF7-3E41-B823F184F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418259-2A5D-F125-EDBD-49036CD2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6EAD8D-FFBB-8064-67BD-70CF2F489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461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4EEEA5-083D-2DE7-3766-EDA143FBE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3AAE08-3E75-832F-1F27-71CF507DA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0B68B5-F6F7-CE82-1674-CD0A792CC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B0DE98-612E-BD89-C327-C25FD9621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0DA993-14D5-7B55-7E82-E81D153F5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48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CF042-45F9-53BB-7DF1-10D1CA132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3B33F94-80C7-E74B-10A2-0D7DAA9C4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A340E8F-EF6C-1608-79BB-73B73D1B3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5B3F33-F5E4-1CBF-7DB6-E122E325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822CB8B-C06A-540B-4C21-CF1B19D07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52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6A1E19-3A18-C2EA-3E1C-F8B30EDF9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E8A972-1B23-F479-48AB-F149BD9241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61BCEB2-B7B5-C269-E634-EF3A47C839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B402043-5A35-592D-8EC2-5C8ABD687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E7B03B-46F1-96AE-2913-C2D28AE59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CF47953-CF74-1860-BA69-588449BE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9747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15A9A-9EC2-A95E-6222-A3E660452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BB0F6AA-71C3-42A3-93D0-F8DA1D63A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711CE79-CEA3-37EB-FABC-35B7F4661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C5B35A9-923C-FDD0-AB8D-8A516ACF2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912AB15-8BD4-DE08-EEF0-3E52BE5025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DDE48BA-FDA3-FEC6-A67B-CCE5CEFA6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C70A302-C8B8-4CEA-DD20-2435172FF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88FAE93-B208-4E8A-6725-D8A2A2E2F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3319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35CBE6-D010-3D5F-05AC-030C1AEF0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C39B615-EFA7-CC4D-A95B-8271B746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B9F927D-CEF5-1059-8810-1400EDAE1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1BF322E-A1A5-850A-552D-9D0FAAD23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204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3E9A224-C693-A8FB-6A59-1772511C6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3774CB0-4550-B2CF-8164-504AC856D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84CEEA4-965C-68F2-1198-4A9CF78A9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2410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16CFF0-C603-3164-8EEA-D798FA9ED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3A0A24-263C-BE49-7B23-9655EBE0A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91EB1B9-A8AA-E30F-F4F6-74D0B4BCB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79B507-68CC-32C9-5286-AD3ECCA52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AFDFA62-2706-DAAD-D7D5-205DEF9CE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7956224-A635-E182-CA50-A62763648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1797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5D05AE-DB82-8960-5BF2-225A78F30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CD77784-B940-FEF0-966F-DEF632B477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6C68881-0841-7650-F098-975D0CA32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013229-A624-B192-04AB-87A3EA501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2AD11A1-9597-A8AF-9D30-07B37453B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52497AF-30EA-A70B-14CB-B5A9B9536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9449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010785F-3A5B-7FC7-AF3A-CE3723BC5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EA20F89-916A-CBD7-E613-B55C83885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84347A-0055-C916-FD35-60251FE130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EC093F-0DAD-4390-A324-FBF3F2BA85BA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A245F6-E25F-7D17-CBB6-AF0CAD1C3C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1D314A-89B1-A7EF-65B5-B8CA10BFC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2C8A59-8855-4094-9795-9DC8C6F5F6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465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3D96B-6654-FF58-C7BE-9AB4522A1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Encat promove lançamento de produto que beneficia o produtor rural por ...">
            <a:extLst>
              <a:ext uri="{FF2B5EF4-FFF2-40B4-BE49-F238E27FC236}">
                <a16:creationId xmlns:a16="http://schemas.microsoft.com/office/drawing/2014/main" id="{8EB8E02C-F3A1-E89F-9FB6-A15A4390F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216" y="5643540"/>
            <a:ext cx="3266363" cy="147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A7FC09AE-A189-AF9B-3011-D3D3C732D599}"/>
              </a:ext>
            </a:extLst>
          </p:cNvPr>
          <p:cNvCxnSpPr>
            <a:stCxn id="10" idx="3"/>
          </p:cNvCxnSpPr>
          <p:nvPr/>
        </p:nvCxnSpPr>
        <p:spPr>
          <a:xfrm>
            <a:off x="3012147" y="6382087"/>
            <a:ext cx="9027453" cy="1178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Imagem 16">
            <a:extLst>
              <a:ext uri="{FF2B5EF4-FFF2-40B4-BE49-F238E27FC236}">
                <a16:creationId xmlns:a16="http://schemas.microsoft.com/office/drawing/2014/main" id="{FBFA0E63-5205-3803-8EAB-18007D4645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8697" y="2732601"/>
            <a:ext cx="3338653" cy="3094175"/>
          </a:xfrm>
          <a:prstGeom prst="rect">
            <a:avLst/>
          </a:prstGeom>
        </p:spPr>
      </p:pic>
      <p:sp>
        <p:nvSpPr>
          <p:cNvPr id="18" name="Título 1">
            <a:extLst>
              <a:ext uri="{FF2B5EF4-FFF2-40B4-BE49-F238E27FC236}">
                <a16:creationId xmlns:a16="http://schemas.microsoft.com/office/drawing/2014/main" id="{2C68EB27-1392-36FF-92AB-AE1D93F7EA22}"/>
              </a:ext>
            </a:extLst>
          </p:cNvPr>
          <p:cNvSpPr txBox="1">
            <a:spLocks/>
          </p:cNvSpPr>
          <p:nvPr/>
        </p:nvSpPr>
        <p:spPr>
          <a:xfrm>
            <a:off x="212716" y="1006844"/>
            <a:ext cx="11766567" cy="3272844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pt-BR" sz="5400" b="1" dirty="0">
                <a:solidFill>
                  <a:srgbClr val="F4812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Modelo Operacional do IBS</a:t>
            </a:r>
          </a:p>
          <a:p>
            <a:pPr algn="ctr">
              <a:lnSpc>
                <a:spcPct val="70000"/>
              </a:lnSpc>
            </a:pPr>
            <a:r>
              <a:rPr lang="pt-BR" sz="5400" b="1" dirty="0">
                <a:solidFill>
                  <a:srgbClr val="F4812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e a ZFM</a:t>
            </a:r>
          </a:p>
          <a:p>
            <a:pPr algn="ctr">
              <a:lnSpc>
                <a:spcPct val="70000"/>
              </a:lnSpc>
            </a:pPr>
            <a:endParaRPr lang="pt-BR" sz="5400" b="1" dirty="0">
              <a:solidFill>
                <a:srgbClr val="F4812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F7717242-AE34-D610-A8D7-3532067B4161}"/>
              </a:ext>
            </a:extLst>
          </p:cNvPr>
          <p:cNvSpPr txBox="1"/>
          <p:nvPr/>
        </p:nvSpPr>
        <p:spPr>
          <a:xfrm>
            <a:off x="8343900" y="5596051"/>
            <a:ext cx="6223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sz="1800" b="1" dirty="0">
                <a:solidFill>
                  <a:srgbClr val="211E5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Luiz Dias de Alencar Neto</a:t>
            </a:r>
          </a:p>
          <a:p>
            <a:pPr algn="l"/>
            <a:r>
              <a:rPr lang="pt-BR" sz="1800" dirty="0">
                <a:solidFill>
                  <a:srgbClr val="211E55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Coordenador Geral do ENCAT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4980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51A90-E2FC-C1A5-726D-933FAB9B1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B6337F36-D20B-F577-0BBA-A08A42579AA7}"/>
              </a:ext>
            </a:extLst>
          </p:cNvPr>
          <p:cNvSpPr/>
          <p:nvPr/>
        </p:nvSpPr>
        <p:spPr>
          <a:xfrm>
            <a:off x="3184431" y="2190498"/>
            <a:ext cx="8557294" cy="9144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 </a:t>
            </a:r>
            <a:r>
              <a:rPr lang="en-US" dirty="0" err="1"/>
              <a:t>crédito</a:t>
            </a:r>
            <a:r>
              <a:rPr lang="en-US" dirty="0"/>
              <a:t> </a:t>
            </a:r>
            <a:r>
              <a:rPr lang="en-US" dirty="0" err="1"/>
              <a:t>pertence</a:t>
            </a:r>
            <a:r>
              <a:rPr lang="en-US" dirty="0"/>
              <a:t> à </a:t>
            </a:r>
            <a:r>
              <a:rPr lang="en-US" dirty="0" err="1"/>
              <a:t>empresa</a:t>
            </a:r>
            <a:r>
              <a:rPr lang="en-US" dirty="0"/>
              <a:t> e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estabelecimento</a:t>
            </a:r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48EFFA8-230D-A92F-1C2C-67F0CBDCE2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05769" cy="1985680"/>
          </a:xfrm>
          <a:prstGeom prst="rect">
            <a:avLst/>
          </a:prstGeo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E407E646-B91D-2ADE-A703-EC077D97C7C7}"/>
              </a:ext>
            </a:extLst>
          </p:cNvPr>
          <p:cNvSpPr/>
          <p:nvPr/>
        </p:nvSpPr>
        <p:spPr>
          <a:xfrm>
            <a:off x="3184430" y="3295903"/>
            <a:ext cx="8557295" cy="9144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 </a:t>
            </a:r>
            <a:r>
              <a:rPr lang="en-US" dirty="0" err="1"/>
              <a:t>pagamento</a:t>
            </a:r>
            <a:r>
              <a:rPr lang="en-US" dirty="0"/>
              <a:t> dos </a:t>
            </a:r>
            <a:r>
              <a:rPr lang="en-US" dirty="0" err="1"/>
              <a:t>débitos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operação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longo</a:t>
            </a:r>
            <a:r>
              <a:rPr lang="en-US" dirty="0"/>
              <a:t> do </a:t>
            </a:r>
            <a:r>
              <a:rPr lang="en-US" dirty="0" err="1"/>
              <a:t>período</a:t>
            </a:r>
            <a:r>
              <a:rPr lang="en-US" dirty="0"/>
              <a:t> a </a:t>
            </a:r>
            <a:r>
              <a:rPr lang="en-US" dirty="0" err="1"/>
              <a:t>partir</a:t>
            </a:r>
            <a:r>
              <a:rPr lang="en-US" dirty="0"/>
              <a:t> dos </a:t>
            </a:r>
            <a:r>
              <a:rPr lang="en-US" dirty="0" err="1"/>
              <a:t>documentos</a:t>
            </a:r>
            <a:r>
              <a:rPr lang="en-US" dirty="0"/>
              <a:t> </a:t>
            </a:r>
            <a:r>
              <a:rPr lang="en-US" dirty="0" err="1"/>
              <a:t>fiscais</a:t>
            </a:r>
            <a:r>
              <a:rPr lang="en-US" dirty="0"/>
              <a:t> </a:t>
            </a:r>
            <a:r>
              <a:rPr lang="en-US" dirty="0" err="1"/>
              <a:t>conhecidos</a:t>
            </a:r>
            <a:r>
              <a:rPr lang="en-US" dirty="0"/>
              <a:t> </a:t>
            </a:r>
            <a:r>
              <a:rPr lang="en-US" dirty="0" err="1"/>
              <a:t>pelo</a:t>
            </a:r>
            <a:r>
              <a:rPr lang="en-US" dirty="0"/>
              <a:t> </a:t>
            </a:r>
            <a:r>
              <a:rPr lang="en-US" dirty="0" err="1"/>
              <a:t>Comitê</a:t>
            </a:r>
            <a:r>
              <a:rPr lang="en-US" dirty="0"/>
              <a:t> Gestor</a:t>
            </a:r>
            <a:endParaRPr lang="pt-BR" dirty="0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4239D6E4-97F2-176F-4FF2-A40B921902ED}"/>
              </a:ext>
            </a:extLst>
          </p:cNvPr>
          <p:cNvSpPr/>
          <p:nvPr/>
        </p:nvSpPr>
        <p:spPr>
          <a:xfrm>
            <a:off x="3184430" y="4379048"/>
            <a:ext cx="8557296" cy="1208952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</a:t>
            </a:r>
            <a:r>
              <a:rPr lang="en-US" dirty="0" err="1"/>
              <a:t>liquidação</a:t>
            </a:r>
            <a:r>
              <a:rPr lang="en-US" dirty="0"/>
              <a:t> </a:t>
            </a:r>
            <a:r>
              <a:rPr lang="en-US" dirty="0" err="1"/>
              <a:t>financeira</a:t>
            </a:r>
            <a:r>
              <a:rPr lang="en-US" dirty="0"/>
              <a:t> e o </a:t>
            </a:r>
            <a:r>
              <a:rPr lang="en-US" dirty="0" err="1"/>
              <a:t>recolhimento</a:t>
            </a:r>
            <a:r>
              <a:rPr lang="en-US" dirty="0"/>
              <a:t> </a:t>
            </a:r>
            <a:r>
              <a:rPr lang="en-US" dirty="0" err="1"/>
              <a:t>antecipado</a:t>
            </a:r>
            <a:r>
              <a:rPr lang="en-US" dirty="0"/>
              <a:t> </a:t>
            </a:r>
            <a:r>
              <a:rPr lang="en-US" dirty="0" err="1"/>
              <a:t>pelo</a:t>
            </a:r>
            <a:r>
              <a:rPr lang="en-US" dirty="0"/>
              <a:t> </a:t>
            </a:r>
            <a:r>
              <a:rPr lang="en-US" dirty="0" err="1"/>
              <a:t>adquirente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/>
              <a:t>opções</a:t>
            </a:r>
            <a:r>
              <a:rPr lang="en-US" dirty="0"/>
              <a:t> </a:t>
            </a:r>
            <a:r>
              <a:rPr lang="en-US" dirty="0" err="1"/>
              <a:t>oferecidas</a:t>
            </a:r>
            <a:r>
              <a:rPr lang="en-US" dirty="0"/>
              <a:t> a </a:t>
            </a:r>
            <a:r>
              <a:rPr lang="en-US" dirty="0" err="1"/>
              <a:t>este</a:t>
            </a:r>
            <a:r>
              <a:rPr lang="en-US" dirty="0"/>
              <a:t> para que </a:t>
            </a:r>
            <a:r>
              <a:rPr lang="en-US" dirty="0" err="1"/>
              <a:t>tenha</a:t>
            </a:r>
            <a:r>
              <a:rPr lang="en-US" dirty="0"/>
              <a:t> </a:t>
            </a:r>
            <a:r>
              <a:rPr lang="en-US" dirty="0" err="1"/>
              <a:t>direito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crédito</a:t>
            </a:r>
            <a:r>
              <a:rPr lang="en-US" dirty="0"/>
              <a:t>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rápido</a:t>
            </a:r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6D36221-1370-4CE3-8AB4-FBD05BD10EC8}"/>
              </a:ext>
            </a:extLst>
          </p:cNvPr>
          <p:cNvSpPr txBox="1"/>
          <p:nvPr/>
        </p:nvSpPr>
        <p:spPr>
          <a:xfrm>
            <a:off x="2904991" y="669674"/>
            <a:ext cx="89018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</a:rPr>
              <a:t>Premissas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na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apuração</a:t>
            </a:r>
            <a:r>
              <a:rPr lang="en-US" sz="3600" dirty="0">
                <a:solidFill>
                  <a:srgbClr val="002060"/>
                </a:solidFill>
              </a:rPr>
              <a:t> do IBS no PLP 68/24</a:t>
            </a:r>
            <a:endParaRPr lang="pt-BR" sz="3600" dirty="0">
              <a:solidFill>
                <a:srgbClr val="002060"/>
              </a:solidFill>
            </a:endParaRPr>
          </a:p>
        </p:txBody>
      </p:sp>
      <p:pic>
        <p:nvPicPr>
          <p:cNvPr id="10" name="Picture 2" descr="Encat promove lançamento de produto que beneficia o produtor rural por ...">
            <a:extLst>
              <a:ext uri="{FF2B5EF4-FFF2-40B4-BE49-F238E27FC236}">
                <a16:creationId xmlns:a16="http://schemas.microsoft.com/office/drawing/2014/main" id="{20AF05C7-2C4E-4DC8-5B85-3380FC61F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216" y="5643540"/>
            <a:ext cx="3266363" cy="147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4334C93A-C009-604D-CD4A-DF04A0714FB7}"/>
              </a:ext>
            </a:extLst>
          </p:cNvPr>
          <p:cNvCxnSpPr>
            <a:stCxn id="10" idx="3"/>
          </p:cNvCxnSpPr>
          <p:nvPr/>
        </p:nvCxnSpPr>
        <p:spPr>
          <a:xfrm>
            <a:off x="3012147" y="6382087"/>
            <a:ext cx="9027453" cy="1178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238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C42EA-D944-1711-A36C-E87F73E49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758AFE4-D58A-5E70-6436-5CC70D0F61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738745" cy="22223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B612B52F-0A11-9748-B9A4-3D13F5A646FD}"/>
              </a:ext>
            </a:extLst>
          </p:cNvPr>
          <p:cNvSpPr txBox="1"/>
          <p:nvPr/>
        </p:nvSpPr>
        <p:spPr>
          <a:xfrm>
            <a:off x="4527049" y="2376515"/>
            <a:ext cx="74224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O art. 447 </a:t>
            </a:r>
            <a:r>
              <a:rPr lang="en-US" sz="2800" dirty="0" err="1"/>
              <a:t>prevê</a:t>
            </a:r>
            <a:r>
              <a:rPr lang="en-US" sz="2800" dirty="0"/>
              <a:t> um </a:t>
            </a:r>
            <a:r>
              <a:rPr lang="en-US" sz="2800" dirty="0" err="1"/>
              <a:t>crédito</a:t>
            </a:r>
            <a:r>
              <a:rPr lang="en-US" sz="2800" dirty="0"/>
              <a:t> </a:t>
            </a:r>
            <a:r>
              <a:rPr lang="en-US" sz="2800" dirty="0" err="1"/>
              <a:t>presumido</a:t>
            </a:r>
            <a:r>
              <a:rPr lang="en-US" sz="2800" dirty="0"/>
              <a:t> </a:t>
            </a:r>
            <a:r>
              <a:rPr lang="en-US" sz="2800" dirty="0" err="1"/>
              <a:t>sobre</a:t>
            </a:r>
            <a:r>
              <a:rPr lang="en-US" sz="2800" dirty="0"/>
              <a:t> o valor </a:t>
            </a:r>
            <a:r>
              <a:rPr lang="en-US" sz="2800" dirty="0" err="1"/>
              <a:t>apurado</a:t>
            </a:r>
            <a:r>
              <a:rPr lang="en-US" sz="2800" dirty="0"/>
              <a:t> do </a:t>
            </a:r>
            <a:r>
              <a:rPr lang="en-US" sz="2800" dirty="0" err="1"/>
              <a:t>imposto</a:t>
            </a:r>
            <a:r>
              <a:rPr lang="en-US" sz="2800" dirty="0"/>
              <a:t> </a:t>
            </a:r>
            <a:r>
              <a:rPr lang="en-US" sz="2800" dirty="0" err="1"/>
              <a:t>baseado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destinação</a:t>
            </a:r>
            <a:r>
              <a:rPr lang="en-US" sz="2800" dirty="0"/>
              <a:t> do </a:t>
            </a:r>
            <a:r>
              <a:rPr lang="en-US" sz="2800" dirty="0" err="1"/>
              <a:t>bem</a:t>
            </a:r>
            <a:r>
              <a:rPr lang="en-US" sz="2800" dirty="0"/>
              <a:t> do </a:t>
            </a:r>
            <a:r>
              <a:rPr lang="en-US" sz="2800" dirty="0" err="1"/>
              <a:t>ponto</a:t>
            </a:r>
            <a:r>
              <a:rPr lang="en-US" sz="2800" dirty="0"/>
              <a:t> de vista do </a:t>
            </a:r>
            <a:r>
              <a:rPr lang="en-US" sz="2800" dirty="0" err="1"/>
              <a:t>adquirente</a:t>
            </a:r>
            <a:endParaRPr lang="pt-BR" sz="2800" dirty="0"/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0F923171-CBFD-857B-E682-909316805430}"/>
              </a:ext>
            </a:extLst>
          </p:cNvPr>
          <p:cNvGrpSpPr/>
          <p:nvPr/>
        </p:nvGrpSpPr>
        <p:grpSpPr>
          <a:xfrm>
            <a:off x="626409" y="1812487"/>
            <a:ext cx="4999182" cy="3842839"/>
            <a:chOff x="1914236" y="1322758"/>
            <a:chExt cx="4999182" cy="3842839"/>
          </a:xfrm>
        </p:grpSpPr>
        <p:graphicFrame>
          <p:nvGraphicFramePr>
            <p:cNvPr id="13" name="Diagrama 12">
              <a:extLst>
                <a:ext uri="{FF2B5EF4-FFF2-40B4-BE49-F238E27FC236}">
                  <a16:creationId xmlns:a16="http://schemas.microsoft.com/office/drawing/2014/main" id="{7593EFD0-BEF7-BFF8-82C9-464A5F628FB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548759872"/>
                </p:ext>
              </p:extLst>
            </p:nvPr>
          </p:nvGraphicFramePr>
          <p:xfrm>
            <a:off x="1914236" y="1545609"/>
            <a:ext cx="4999182" cy="349211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pic>
          <p:nvPicPr>
            <p:cNvPr id="14" name="Imagem 13">
              <a:extLst>
                <a:ext uri="{FF2B5EF4-FFF2-40B4-BE49-F238E27FC236}">
                  <a16:creationId xmlns:a16="http://schemas.microsoft.com/office/drawing/2014/main" id="{748F6B16-B60C-538A-CFE6-B5B605C1CC7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340336" y="1322758"/>
              <a:ext cx="678388" cy="739291"/>
            </a:xfrm>
            <a:prstGeom prst="rect">
              <a:avLst/>
            </a:prstGeom>
          </p:spPr>
        </p:pic>
        <p:pic>
          <p:nvPicPr>
            <p:cNvPr id="15" name="Imagem 14">
              <a:extLst>
                <a:ext uri="{FF2B5EF4-FFF2-40B4-BE49-F238E27FC236}">
                  <a16:creationId xmlns:a16="http://schemas.microsoft.com/office/drawing/2014/main" id="{6EB6BB2F-17FA-E118-F0BF-508CEB29885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018724" y="2354922"/>
              <a:ext cx="678388" cy="739291"/>
            </a:xfrm>
            <a:prstGeom prst="rect">
              <a:avLst/>
            </a:prstGeom>
          </p:spPr>
        </p:pic>
        <p:pic>
          <p:nvPicPr>
            <p:cNvPr id="16" name="Imagem 15">
              <a:extLst>
                <a:ext uri="{FF2B5EF4-FFF2-40B4-BE49-F238E27FC236}">
                  <a16:creationId xmlns:a16="http://schemas.microsoft.com/office/drawing/2014/main" id="{324CED87-5466-714D-FD8F-13804D2B347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018724" y="3533880"/>
              <a:ext cx="678388" cy="739291"/>
            </a:xfrm>
            <a:prstGeom prst="rect">
              <a:avLst/>
            </a:prstGeom>
          </p:spPr>
        </p:pic>
        <p:pic>
          <p:nvPicPr>
            <p:cNvPr id="17" name="Imagem 16">
              <a:extLst>
                <a:ext uri="{FF2B5EF4-FFF2-40B4-BE49-F238E27FC236}">
                  <a16:creationId xmlns:a16="http://schemas.microsoft.com/office/drawing/2014/main" id="{13722D47-A0CE-F64A-6EF3-D80DC332F10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413827" y="4426306"/>
              <a:ext cx="678388" cy="739291"/>
            </a:xfrm>
            <a:prstGeom prst="rect">
              <a:avLst/>
            </a:prstGeom>
          </p:spPr>
        </p:pic>
      </p:grp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DC1B6C8B-ED47-673A-B4C8-8818E31E08FA}"/>
              </a:ext>
            </a:extLst>
          </p:cNvPr>
          <p:cNvCxnSpPr/>
          <p:nvPr/>
        </p:nvCxnSpPr>
        <p:spPr>
          <a:xfrm>
            <a:off x="3012147" y="6382087"/>
            <a:ext cx="9027453" cy="1178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Encat promove lançamento de produto que beneficia o produtor rural por ...">
            <a:extLst>
              <a:ext uri="{FF2B5EF4-FFF2-40B4-BE49-F238E27FC236}">
                <a16:creationId xmlns:a16="http://schemas.microsoft.com/office/drawing/2014/main" id="{B9914352-5B46-7F9F-D5DA-EF0ACA155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216" y="5643540"/>
            <a:ext cx="3266363" cy="147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CaixaDeTexto 19">
            <a:extLst>
              <a:ext uri="{FF2B5EF4-FFF2-40B4-BE49-F238E27FC236}">
                <a16:creationId xmlns:a16="http://schemas.microsoft.com/office/drawing/2014/main" id="{03EF4737-AA4C-9850-7222-532272D53BD9}"/>
              </a:ext>
            </a:extLst>
          </p:cNvPr>
          <p:cNvSpPr txBox="1"/>
          <p:nvPr/>
        </p:nvSpPr>
        <p:spPr>
          <a:xfrm>
            <a:off x="2389240" y="207501"/>
            <a:ext cx="7906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Poss</a:t>
            </a:r>
            <a:r>
              <a:rPr lang="pt-BR" sz="3600" dirty="0" err="1">
                <a:solidFill>
                  <a:srgbClr val="002060"/>
                </a:solidFill>
              </a:rPr>
              <a:t>ível</a:t>
            </a:r>
            <a:r>
              <a:rPr lang="pt-BR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Incompatibilidade</a:t>
            </a:r>
            <a:r>
              <a:rPr lang="en-US" sz="3600" dirty="0">
                <a:solidFill>
                  <a:srgbClr val="002060"/>
                </a:solidFill>
              </a:rPr>
              <a:t> do Art. 447</a:t>
            </a:r>
            <a:endParaRPr lang="pt-BR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754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C7F3F-69DF-A5F6-1D3E-5A7CA4413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37DCB8A-7977-1789-8A0D-A3268ECD9D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738745" cy="22223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7FC77F0-D7D9-27FE-EAB8-C3739E10CB6B}"/>
              </a:ext>
            </a:extLst>
          </p:cNvPr>
          <p:cNvSpPr txBox="1"/>
          <p:nvPr/>
        </p:nvSpPr>
        <p:spPr>
          <a:xfrm>
            <a:off x="4972303" y="481129"/>
            <a:ext cx="21119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</a:rPr>
              <a:t>Problema</a:t>
            </a:r>
            <a:endParaRPr lang="pt-BR" sz="3600" dirty="0">
              <a:solidFill>
                <a:srgbClr val="002060"/>
              </a:solidFill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713E2FDF-09AE-B38A-45EB-9DDE69B58931}"/>
              </a:ext>
            </a:extLst>
          </p:cNvPr>
          <p:cNvSpPr txBox="1"/>
          <p:nvPr/>
        </p:nvSpPr>
        <p:spPr>
          <a:xfrm>
            <a:off x="5195251" y="1691116"/>
            <a:ext cx="62052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arenR"/>
            </a:pPr>
            <a:r>
              <a:rPr lang="en-US" sz="2000" dirty="0"/>
              <a:t>Para </a:t>
            </a:r>
            <a:r>
              <a:rPr lang="en-US" sz="2000" dirty="0" err="1"/>
              <a:t>apropriar</a:t>
            </a:r>
            <a:r>
              <a:rPr lang="en-US" sz="2000" dirty="0"/>
              <a:t> o </a:t>
            </a:r>
            <a:r>
              <a:rPr lang="en-US" sz="2000" dirty="0" err="1"/>
              <a:t>crédito</a:t>
            </a:r>
            <a:r>
              <a:rPr lang="en-US" sz="2000" dirty="0"/>
              <a:t> </a:t>
            </a:r>
            <a:r>
              <a:rPr lang="en-US" sz="2000" dirty="0" err="1"/>
              <a:t>presumido</a:t>
            </a:r>
            <a:r>
              <a:rPr lang="en-US" sz="2000" dirty="0"/>
              <a:t> </a:t>
            </a:r>
            <a:r>
              <a:rPr lang="en-US" sz="2000" dirty="0" err="1"/>
              <a:t>calculado</a:t>
            </a:r>
            <a:r>
              <a:rPr lang="en-US" sz="2000" dirty="0"/>
              <a:t> </a:t>
            </a:r>
            <a:r>
              <a:rPr lang="en-US" sz="2000" dirty="0" err="1"/>
              <a:t>sobre</a:t>
            </a:r>
            <a:r>
              <a:rPr lang="en-US" sz="2000" dirty="0"/>
              <a:t> o valor </a:t>
            </a:r>
            <a:r>
              <a:rPr lang="en-US" sz="2000" dirty="0" err="1"/>
              <a:t>apurado</a:t>
            </a:r>
            <a:r>
              <a:rPr lang="en-US" sz="2000" dirty="0"/>
              <a:t>, é </a:t>
            </a:r>
            <a:r>
              <a:rPr lang="en-US" sz="2000" dirty="0" err="1"/>
              <a:t>necessário</a:t>
            </a:r>
            <a:r>
              <a:rPr lang="en-US" sz="2000" dirty="0"/>
              <a:t>  </a:t>
            </a:r>
            <a:r>
              <a:rPr lang="en-US" sz="2000" dirty="0" err="1"/>
              <a:t>fechar</a:t>
            </a:r>
            <a:r>
              <a:rPr lang="en-US" sz="2000" dirty="0"/>
              <a:t> o </a:t>
            </a:r>
            <a:r>
              <a:rPr lang="en-US" sz="2000" dirty="0" err="1"/>
              <a:t>período</a:t>
            </a:r>
            <a:r>
              <a:rPr lang="en-US" sz="2000" dirty="0"/>
              <a:t> de </a:t>
            </a:r>
            <a:r>
              <a:rPr lang="en-US" sz="2000" dirty="0" err="1"/>
              <a:t>apuração</a:t>
            </a:r>
            <a:r>
              <a:rPr lang="en-US" sz="2000" dirty="0"/>
              <a:t>. Logo, </a:t>
            </a:r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créditos</a:t>
            </a:r>
            <a:r>
              <a:rPr lang="en-US" sz="2000" dirty="0"/>
              <a:t> </a:t>
            </a:r>
            <a:r>
              <a:rPr lang="en-US" sz="2000" dirty="0" err="1"/>
              <a:t>serão</a:t>
            </a:r>
            <a:r>
              <a:rPr lang="en-US" sz="2000" dirty="0"/>
              <a:t> </a:t>
            </a:r>
            <a:r>
              <a:rPr lang="en-US" sz="2000" dirty="0" err="1"/>
              <a:t>apropriados</a:t>
            </a:r>
            <a:r>
              <a:rPr lang="en-US" sz="2000" dirty="0"/>
              <a:t> </a:t>
            </a:r>
            <a:r>
              <a:rPr lang="en-US" sz="2000" dirty="0" err="1"/>
              <a:t>pelos</a:t>
            </a:r>
            <a:r>
              <a:rPr lang="en-US" sz="2000" dirty="0"/>
              <a:t> </a:t>
            </a:r>
            <a:r>
              <a:rPr lang="en-US" sz="2000" dirty="0" err="1"/>
              <a:t>adquirentes</a:t>
            </a:r>
            <a:r>
              <a:rPr lang="en-US" sz="2000" dirty="0"/>
              <a:t> </a:t>
            </a:r>
            <a:r>
              <a:rPr lang="en-US" sz="2000" dirty="0" err="1"/>
              <a:t>apenas</a:t>
            </a:r>
            <a:r>
              <a:rPr lang="en-US" sz="2000" dirty="0"/>
              <a:t> </a:t>
            </a:r>
            <a:r>
              <a:rPr lang="en-US" sz="2000" dirty="0" err="1"/>
              <a:t>após</a:t>
            </a:r>
            <a:r>
              <a:rPr lang="en-US" sz="2000" dirty="0"/>
              <a:t> o </a:t>
            </a:r>
            <a:r>
              <a:rPr lang="en-US" sz="2000" dirty="0" err="1"/>
              <a:t>mês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que </a:t>
            </a:r>
            <a:r>
              <a:rPr lang="en-US" sz="2000" dirty="0" err="1"/>
              <a:t>houve</a:t>
            </a:r>
            <a:r>
              <a:rPr lang="en-US" sz="2000" dirty="0"/>
              <a:t> a </a:t>
            </a:r>
            <a:r>
              <a:rPr lang="en-US" sz="2000" dirty="0" err="1"/>
              <a:t>aquisição</a:t>
            </a:r>
            <a:r>
              <a:rPr lang="en-US" sz="2000" dirty="0"/>
              <a:t>.</a:t>
            </a:r>
          </a:p>
          <a:p>
            <a:pPr marL="514350" indent="-514350" algn="just">
              <a:buAutoNum type="arabicParenR"/>
            </a:pPr>
            <a:endParaRPr lang="en-US" sz="2000" dirty="0"/>
          </a:p>
          <a:p>
            <a:pPr marL="514350" indent="-514350" algn="just">
              <a:buAutoNum type="arabicParenR"/>
            </a:pPr>
            <a:endParaRPr lang="en-US" sz="2000" dirty="0"/>
          </a:p>
          <a:p>
            <a:pPr marL="514350" indent="-514350" algn="just">
              <a:buAutoNum type="arabicParenR"/>
            </a:pPr>
            <a:endParaRPr lang="en-US" sz="2000" dirty="0"/>
          </a:p>
          <a:p>
            <a:pPr marL="514350" indent="-514350" algn="just">
              <a:buAutoNum type="arabicParenR"/>
            </a:pPr>
            <a:r>
              <a:rPr lang="en-US" sz="2000" dirty="0" err="1"/>
              <a:t>Não</a:t>
            </a:r>
            <a:r>
              <a:rPr lang="en-US" sz="2000" dirty="0"/>
              <a:t> </a:t>
            </a:r>
            <a:r>
              <a:rPr lang="en-US" sz="2000" dirty="0" err="1"/>
              <a:t>há</a:t>
            </a:r>
            <a:r>
              <a:rPr lang="en-US" sz="2000" dirty="0"/>
              <a:t> </a:t>
            </a:r>
            <a:r>
              <a:rPr lang="en-US" sz="2000" dirty="0" err="1"/>
              <a:t>incentivo</a:t>
            </a:r>
            <a:r>
              <a:rPr lang="en-US" sz="2000" dirty="0"/>
              <a:t> para </a:t>
            </a:r>
            <a:r>
              <a:rPr lang="en-US" sz="2000" dirty="0" err="1"/>
              <a:t>uso</a:t>
            </a:r>
            <a:r>
              <a:rPr lang="en-US" sz="2000" dirty="0"/>
              <a:t> do split payment </a:t>
            </a:r>
            <a:r>
              <a:rPr lang="en-US" sz="2000" dirty="0" err="1"/>
              <a:t>ou</a:t>
            </a:r>
            <a:r>
              <a:rPr lang="en-US" sz="2000" dirty="0"/>
              <a:t> </a:t>
            </a:r>
            <a:r>
              <a:rPr lang="en-US" sz="2000" dirty="0" err="1"/>
              <a:t>recolhimento</a:t>
            </a:r>
            <a:r>
              <a:rPr lang="en-US" sz="2000" dirty="0"/>
              <a:t> </a:t>
            </a:r>
            <a:r>
              <a:rPr lang="en-US" sz="2000" dirty="0" err="1"/>
              <a:t>pelo</a:t>
            </a:r>
            <a:r>
              <a:rPr lang="en-US" sz="2000" dirty="0"/>
              <a:t> </a:t>
            </a:r>
            <a:r>
              <a:rPr lang="en-US" sz="2000" dirty="0" err="1"/>
              <a:t>adquirente</a:t>
            </a:r>
            <a:r>
              <a:rPr lang="en-US" sz="2000" dirty="0"/>
              <a:t>, </a:t>
            </a:r>
            <a:r>
              <a:rPr lang="en-US" sz="2000" dirty="0" err="1"/>
              <a:t>uma</a:t>
            </a:r>
            <a:r>
              <a:rPr lang="en-US" sz="2000" dirty="0"/>
              <a:t> </a:t>
            </a:r>
            <a:r>
              <a:rPr lang="en-US" sz="2000" dirty="0" err="1"/>
              <a:t>vez</a:t>
            </a:r>
            <a:r>
              <a:rPr lang="en-US" sz="2000" dirty="0"/>
              <a:t> que o </a:t>
            </a:r>
            <a:r>
              <a:rPr lang="en-US" sz="2000" dirty="0" err="1"/>
              <a:t>pagamento</a:t>
            </a:r>
            <a:r>
              <a:rPr lang="en-US" sz="2000" dirty="0"/>
              <a:t> das </a:t>
            </a:r>
            <a:r>
              <a:rPr lang="en-US" sz="2000" dirty="0" err="1"/>
              <a:t>operações</a:t>
            </a:r>
            <a:r>
              <a:rPr lang="en-US" sz="2000" dirty="0"/>
              <a:t> </a:t>
            </a:r>
            <a:r>
              <a:rPr lang="en-US" sz="2000" dirty="0" err="1"/>
              <a:t>ao</a:t>
            </a:r>
            <a:r>
              <a:rPr lang="en-US" sz="2000" dirty="0"/>
              <a:t> </a:t>
            </a:r>
            <a:r>
              <a:rPr lang="en-US" sz="2000" dirty="0" err="1"/>
              <a:t>longo</a:t>
            </a:r>
            <a:r>
              <a:rPr lang="en-US" sz="2000" dirty="0"/>
              <a:t> do </a:t>
            </a:r>
            <a:r>
              <a:rPr lang="en-US" sz="2000" dirty="0" err="1"/>
              <a:t>mês</a:t>
            </a:r>
            <a:r>
              <a:rPr lang="en-US" sz="2000" dirty="0"/>
              <a:t> é </a:t>
            </a:r>
            <a:r>
              <a:rPr lang="en-US" sz="2000" dirty="0" err="1"/>
              <a:t>incompatível</a:t>
            </a:r>
            <a:r>
              <a:rPr lang="en-US" sz="2000" dirty="0"/>
              <a:t> com o </a:t>
            </a:r>
            <a:r>
              <a:rPr lang="en-US" sz="2000" dirty="0" err="1"/>
              <a:t>incentivo</a:t>
            </a:r>
            <a:r>
              <a:rPr lang="en-US" sz="2000" dirty="0"/>
              <a:t> fiscal </a:t>
            </a:r>
            <a:r>
              <a:rPr lang="en-US" sz="2000" dirty="0" err="1"/>
              <a:t>calculado</a:t>
            </a:r>
            <a:r>
              <a:rPr lang="en-US" sz="2000" dirty="0"/>
              <a:t> </a:t>
            </a:r>
            <a:r>
              <a:rPr lang="en-US" sz="2000" dirty="0" err="1"/>
              <a:t>ao</a:t>
            </a:r>
            <a:r>
              <a:rPr lang="en-US" sz="2000" dirty="0"/>
              <a:t> final do </a:t>
            </a:r>
            <a:r>
              <a:rPr lang="en-US" sz="2000" dirty="0" err="1"/>
              <a:t>mês</a:t>
            </a:r>
            <a:r>
              <a:rPr lang="en-US" sz="2000" dirty="0"/>
              <a:t> </a:t>
            </a:r>
            <a:r>
              <a:rPr lang="en-US" sz="2000" dirty="0" err="1"/>
              <a:t>sobre</a:t>
            </a:r>
            <a:r>
              <a:rPr lang="en-US" sz="2000" dirty="0"/>
              <a:t> o valor </a:t>
            </a:r>
            <a:r>
              <a:rPr lang="en-US" sz="2000" dirty="0" err="1"/>
              <a:t>devido</a:t>
            </a:r>
            <a:r>
              <a:rPr lang="en-US" sz="2000" dirty="0"/>
              <a:t>.</a:t>
            </a:r>
          </a:p>
          <a:p>
            <a:pPr marL="514350" indent="-514350" algn="just">
              <a:buAutoNum type="arabicParenR"/>
            </a:pPr>
            <a:endParaRPr lang="pt-BR" sz="2000" dirty="0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98A361F6-0896-00F6-4C57-B76E8AD02339}"/>
              </a:ext>
            </a:extLst>
          </p:cNvPr>
          <p:cNvGrpSpPr/>
          <p:nvPr/>
        </p:nvGrpSpPr>
        <p:grpSpPr>
          <a:xfrm>
            <a:off x="626409" y="1812487"/>
            <a:ext cx="4999182" cy="3842839"/>
            <a:chOff x="1914236" y="1322758"/>
            <a:chExt cx="4999182" cy="3842839"/>
          </a:xfrm>
        </p:grpSpPr>
        <p:graphicFrame>
          <p:nvGraphicFramePr>
            <p:cNvPr id="12" name="Diagrama 11">
              <a:extLst>
                <a:ext uri="{FF2B5EF4-FFF2-40B4-BE49-F238E27FC236}">
                  <a16:creationId xmlns:a16="http://schemas.microsoft.com/office/drawing/2014/main" id="{7EED7C00-4E0B-DC65-0D03-6E50CC72183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068637607"/>
                </p:ext>
              </p:extLst>
            </p:nvPr>
          </p:nvGraphicFramePr>
          <p:xfrm>
            <a:off x="1914236" y="1545609"/>
            <a:ext cx="4999182" cy="349211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pic>
          <p:nvPicPr>
            <p:cNvPr id="13" name="Imagem 12">
              <a:extLst>
                <a:ext uri="{FF2B5EF4-FFF2-40B4-BE49-F238E27FC236}">
                  <a16:creationId xmlns:a16="http://schemas.microsoft.com/office/drawing/2014/main" id="{5CE75AA1-CB44-1B7D-D9E5-AEA95FFF60B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340336" y="1322758"/>
              <a:ext cx="678388" cy="739291"/>
            </a:xfrm>
            <a:prstGeom prst="rect">
              <a:avLst/>
            </a:prstGeom>
          </p:spPr>
        </p:pic>
        <p:pic>
          <p:nvPicPr>
            <p:cNvPr id="15" name="Imagem 14">
              <a:extLst>
                <a:ext uri="{FF2B5EF4-FFF2-40B4-BE49-F238E27FC236}">
                  <a16:creationId xmlns:a16="http://schemas.microsoft.com/office/drawing/2014/main" id="{CDA14559-3297-108D-38FD-E08AC542EFF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018724" y="2354922"/>
              <a:ext cx="678388" cy="739291"/>
            </a:xfrm>
            <a:prstGeom prst="rect">
              <a:avLst/>
            </a:prstGeom>
          </p:spPr>
        </p:pic>
        <p:pic>
          <p:nvPicPr>
            <p:cNvPr id="18" name="Imagem 17">
              <a:extLst>
                <a:ext uri="{FF2B5EF4-FFF2-40B4-BE49-F238E27FC236}">
                  <a16:creationId xmlns:a16="http://schemas.microsoft.com/office/drawing/2014/main" id="{7544EFEC-D0A7-C922-CBE4-3AB1C7876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018724" y="3533880"/>
              <a:ext cx="678388" cy="739291"/>
            </a:xfrm>
            <a:prstGeom prst="rect">
              <a:avLst/>
            </a:prstGeom>
          </p:spPr>
        </p:pic>
        <p:pic>
          <p:nvPicPr>
            <p:cNvPr id="19" name="Imagem 18">
              <a:extLst>
                <a:ext uri="{FF2B5EF4-FFF2-40B4-BE49-F238E27FC236}">
                  <a16:creationId xmlns:a16="http://schemas.microsoft.com/office/drawing/2014/main" id="{F602723F-669E-D2A9-B389-5213F9BF6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413827" y="4426306"/>
              <a:ext cx="678388" cy="739291"/>
            </a:xfrm>
            <a:prstGeom prst="rect">
              <a:avLst/>
            </a:prstGeom>
          </p:spPr>
        </p:pic>
      </p:grp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9DA57BEC-8C00-AB14-0025-0F2E810978F0}"/>
              </a:ext>
            </a:extLst>
          </p:cNvPr>
          <p:cNvCxnSpPr/>
          <p:nvPr/>
        </p:nvCxnSpPr>
        <p:spPr>
          <a:xfrm>
            <a:off x="3012147" y="6382087"/>
            <a:ext cx="9027453" cy="1178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" descr="Encat promove lançamento de produto que beneficia o produtor rural por ...">
            <a:extLst>
              <a:ext uri="{FF2B5EF4-FFF2-40B4-BE49-F238E27FC236}">
                <a16:creationId xmlns:a16="http://schemas.microsoft.com/office/drawing/2014/main" id="{241137DA-312E-F0E3-4AEE-C79209EA0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216" y="5643540"/>
            <a:ext cx="3266363" cy="147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5" name="Agrupar 34">
            <a:extLst>
              <a:ext uri="{FF2B5EF4-FFF2-40B4-BE49-F238E27FC236}">
                <a16:creationId xmlns:a16="http://schemas.microsoft.com/office/drawing/2014/main" id="{863828AB-9DC2-66AC-96EC-8D902ED2FA96}"/>
              </a:ext>
            </a:extLst>
          </p:cNvPr>
          <p:cNvGrpSpPr/>
          <p:nvPr/>
        </p:nvGrpSpPr>
        <p:grpSpPr>
          <a:xfrm>
            <a:off x="5625591" y="3312822"/>
            <a:ext cx="5661333" cy="555552"/>
            <a:chOff x="5625591" y="3312822"/>
            <a:chExt cx="5661333" cy="555552"/>
          </a:xfrm>
        </p:grpSpPr>
        <p:grpSp>
          <p:nvGrpSpPr>
            <p:cNvPr id="33" name="Agrupar 32">
              <a:extLst>
                <a:ext uri="{FF2B5EF4-FFF2-40B4-BE49-F238E27FC236}">
                  <a16:creationId xmlns:a16="http://schemas.microsoft.com/office/drawing/2014/main" id="{5ACC97FC-A46A-09E8-A477-80C2418E1524}"/>
                </a:ext>
              </a:extLst>
            </p:cNvPr>
            <p:cNvGrpSpPr/>
            <p:nvPr/>
          </p:nvGrpSpPr>
          <p:grpSpPr>
            <a:xfrm>
              <a:off x="5625591" y="3312822"/>
              <a:ext cx="5661333" cy="542240"/>
              <a:chOff x="5438247" y="3195590"/>
              <a:chExt cx="5661333" cy="542240"/>
            </a:xfrm>
          </p:grpSpPr>
          <p:cxnSp>
            <p:nvCxnSpPr>
              <p:cNvPr id="23" name="Conector reto 22">
                <a:extLst>
                  <a:ext uri="{FF2B5EF4-FFF2-40B4-BE49-F238E27FC236}">
                    <a16:creationId xmlns:a16="http://schemas.microsoft.com/office/drawing/2014/main" id="{7BFD29A7-D532-9239-686D-08DBFEEBB44A}"/>
                  </a:ext>
                </a:extLst>
              </p:cNvPr>
              <p:cNvCxnSpPr/>
              <p:nvPr/>
            </p:nvCxnSpPr>
            <p:spPr>
              <a:xfrm>
                <a:off x="5438247" y="3632200"/>
                <a:ext cx="5629803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ector reto 23">
                <a:extLst>
                  <a:ext uri="{FF2B5EF4-FFF2-40B4-BE49-F238E27FC236}">
                    <a16:creationId xmlns:a16="http://schemas.microsoft.com/office/drawing/2014/main" id="{FFAF6908-225C-D1F9-1B65-521B5D52E30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38247" y="3458430"/>
                <a:ext cx="0" cy="2794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ector reto 25">
                <a:extLst>
                  <a:ext uri="{FF2B5EF4-FFF2-40B4-BE49-F238E27FC236}">
                    <a16:creationId xmlns:a16="http://schemas.microsoft.com/office/drawing/2014/main" id="{FF32F78C-27AD-4E72-7D70-E727AECB106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813147" y="3458430"/>
                <a:ext cx="0" cy="2794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ector reto 26">
                <a:extLst>
                  <a:ext uri="{FF2B5EF4-FFF2-40B4-BE49-F238E27FC236}">
                    <a16:creationId xmlns:a16="http://schemas.microsoft.com/office/drawing/2014/main" id="{E4473856-04AA-6E3E-3E0D-80C30A2DAD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114897" y="3458430"/>
                <a:ext cx="0" cy="2794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ector reto 27">
                <a:extLst>
                  <a:ext uri="{FF2B5EF4-FFF2-40B4-BE49-F238E27FC236}">
                    <a16:creationId xmlns:a16="http://schemas.microsoft.com/office/drawing/2014/main" id="{6AF584E1-8F37-2FAF-33B9-804A4B53F3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921347" y="3458430"/>
                <a:ext cx="0" cy="2794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2B12A4D4-196E-5B2B-D0C0-727B55D88FBF}"/>
                  </a:ext>
                </a:extLst>
              </p:cNvPr>
              <p:cNvSpPr txBox="1"/>
              <p:nvPr/>
            </p:nvSpPr>
            <p:spPr>
              <a:xfrm>
                <a:off x="6095999" y="3389640"/>
                <a:ext cx="124585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err="1"/>
                  <a:t>Mês</a:t>
                </a:r>
                <a:r>
                  <a:rPr lang="en-US" sz="1100" dirty="0"/>
                  <a:t> de </a:t>
                </a:r>
                <a:r>
                  <a:rPr lang="en-US" sz="1100" dirty="0" err="1"/>
                  <a:t>aquisição</a:t>
                </a:r>
                <a:endParaRPr lang="pt-BR" sz="1100" dirty="0"/>
              </a:p>
            </p:txBody>
          </p:sp>
          <p:sp>
            <p:nvSpPr>
              <p:cNvPr id="30" name="CaixaDeTexto 29">
                <a:extLst>
                  <a:ext uri="{FF2B5EF4-FFF2-40B4-BE49-F238E27FC236}">
                    <a16:creationId xmlns:a16="http://schemas.microsoft.com/office/drawing/2014/main" id="{2ACABE9E-CE70-B7CF-E983-4484537111B3}"/>
                  </a:ext>
                </a:extLst>
              </p:cNvPr>
              <p:cNvSpPr txBox="1"/>
              <p:nvPr/>
            </p:nvSpPr>
            <p:spPr>
              <a:xfrm>
                <a:off x="8020574" y="3389640"/>
                <a:ext cx="766557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err="1"/>
                  <a:t>apuração</a:t>
                </a:r>
                <a:endParaRPr lang="pt-BR" sz="1100" dirty="0"/>
              </a:p>
            </p:txBody>
          </p:sp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4CFAE587-B9F1-943D-0B31-748033AC0CFB}"/>
                  </a:ext>
                </a:extLst>
              </p:cNvPr>
              <p:cNvSpPr txBox="1"/>
              <p:nvPr/>
            </p:nvSpPr>
            <p:spPr>
              <a:xfrm>
                <a:off x="9082097" y="3219103"/>
                <a:ext cx="105824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/>
                  <a:t>Data de </a:t>
                </a:r>
                <a:r>
                  <a:rPr lang="en-US" sz="1100" dirty="0" err="1"/>
                  <a:t>vencimento</a:t>
                </a:r>
                <a:endParaRPr lang="pt-BR" sz="1100" dirty="0"/>
              </a:p>
            </p:txBody>
          </p:sp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648846C8-A6A6-8FA4-555B-F7B5CE0F5167}"/>
                  </a:ext>
                </a:extLst>
              </p:cNvPr>
              <p:cNvSpPr txBox="1"/>
              <p:nvPr/>
            </p:nvSpPr>
            <p:spPr>
              <a:xfrm>
                <a:off x="10041331" y="3195590"/>
                <a:ext cx="105824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/>
                  <a:t>Apropriação</a:t>
                </a:r>
                <a:r>
                  <a:rPr lang="en-US" sz="1100" dirty="0"/>
                  <a:t> </a:t>
                </a:r>
                <a:r>
                  <a:rPr lang="en-US" sz="1100"/>
                  <a:t>do </a:t>
                </a:r>
                <a:r>
                  <a:rPr lang="en-US" sz="1100" dirty="0" err="1"/>
                  <a:t>crédito</a:t>
                </a:r>
                <a:endParaRPr lang="pt-BR" sz="1100" dirty="0"/>
              </a:p>
            </p:txBody>
          </p:sp>
        </p:grpSp>
        <p:cxnSp>
          <p:nvCxnSpPr>
            <p:cNvPr id="34" name="Conector reto 33">
              <a:extLst>
                <a:ext uri="{FF2B5EF4-FFF2-40B4-BE49-F238E27FC236}">
                  <a16:creationId xmlns:a16="http://schemas.microsoft.com/office/drawing/2014/main" id="{9ACF9473-77CB-4EC3-03BF-4A8B8E6A97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273715" y="3588974"/>
              <a:ext cx="0" cy="279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05824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28FF0-6B79-6D03-FFA8-AFC2C26E1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0675248-B9C5-BB30-E49D-8DA8ACF40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738745" cy="22223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E8609E6A-EE54-FF8C-D2E2-35EB9A7D6175}"/>
              </a:ext>
            </a:extLst>
          </p:cNvPr>
          <p:cNvSpPr txBox="1"/>
          <p:nvPr/>
        </p:nvSpPr>
        <p:spPr>
          <a:xfrm>
            <a:off x="5002694" y="1841242"/>
            <a:ext cx="6948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arenR" startAt="3"/>
            </a:pPr>
            <a:r>
              <a:rPr lang="en-US" sz="2000" dirty="0"/>
              <a:t>Para saber o valor do </a:t>
            </a:r>
            <a:r>
              <a:rPr lang="en-US" sz="2000" dirty="0" err="1"/>
              <a:t>crédito</a:t>
            </a:r>
            <a:r>
              <a:rPr lang="en-US" sz="2000" dirty="0"/>
              <a:t> </a:t>
            </a:r>
            <a:r>
              <a:rPr lang="en-US" sz="2000" dirty="0" err="1"/>
              <a:t>presumido</a:t>
            </a:r>
            <a:r>
              <a:rPr lang="en-US" sz="2000" dirty="0"/>
              <a:t>, é </a:t>
            </a:r>
            <a:r>
              <a:rPr lang="en-US" sz="2000" dirty="0" err="1"/>
              <a:t>preciso</a:t>
            </a:r>
            <a:r>
              <a:rPr lang="en-US" sz="2000" dirty="0"/>
              <a:t> </a:t>
            </a:r>
            <a:r>
              <a:rPr lang="en-US" sz="2000" dirty="0" err="1"/>
              <a:t>fazer</a:t>
            </a:r>
            <a:r>
              <a:rPr lang="en-US" sz="2000" dirty="0"/>
              <a:t> </a:t>
            </a:r>
            <a:r>
              <a:rPr lang="en-US" sz="2000" dirty="0" err="1"/>
              <a:t>uma</a:t>
            </a:r>
            <a:r>
              <a:rPr lang="en-US" sz="2000" dirty="0"/>
              <a:t> </a:t>
            </a:r>
            <a:r>
              <a:rPr lang="en-US" sz="2000" dirty="0" err="1"/>
              <a:t>apuração</a:t>
            </a:r>
            <a:r>
              <a:rPr lang="en-US" sz="2000" dirty="0"/>
              <a:t> </a:t>
            </a:r>
            <a:r>
              <a:rPr lang="en-US" sz="2000" dirty="0" err="1"/>
              <a:t>por</a:t>
            </a:r>
            <a:r>
              <a:rPr lang="en-US" sz="2000" dirty="0"/>
              <a:t> </a:t>
            </a:r>
            <a:r>
              <a:rPr lang="en-US" sz="2000" dirty="0" err="1"/>
              <a:t>tipo</a:t>
            </a:r>
            <a:r>
              <a:rPr lang="en-US" sz="2000" dirty="0"/>
              <a:t> de </a:t>
            </a:r>
            <a:r>
              <a:rPr lang="en-US" sz="2000" dirty="0" err="1"/>
              <a:t>bem</a:t>
            </a:r>
            <a:r>
              <a:rPr lang="en-US" sz="2000" dirty="0"/>
              <a:t> </a:t>
            </a:r>
            <a:r>
              <a:rPr lang="en-US" sz="2000" dirty="0" err="1"/>
              <a:t>fornecido</a:t>
            </a:r>
            <a:r>
              <a:rPr lang="en-US" sz="2000" dirty="0"/>
              <a:t>.</a:t>
            </a:r>
          </a:p>
          <a:p>
            <a:pPr marL="514350" indent="-514350" algn="just">
              <a:buAutoNum type="arabicParenR" startAt="3"/>
            </a:pPr>
            <a:endParaRPr lang="en-US" sz="2000" dirty="0"/>
          </a:p>
          <a:p>
            <a:pPr marL="514350" indent="-514350" algn="just">
              <a:buAutoNum type="arabicParenR" startAt="3"/>
            </a:pPr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créditos</a:t>
            </a:r>
            <a:r>
              <a:rPr lang="en-US" sz="2000" dirty="0"/>
              <a:t> </a:t>
            </a:r>
            <a:r>
              <a:rPr lang="en-US" sz="2000" dirty="0" err="1"/>
              <a:t>serão</a:t>
            </a:r>
            <a:r>
              <a:rPr lang="en-US" sz="2000" dirty="0"/>
              <a:t> </a:t>
            </a:r>
            <a:r>
              <a:rPr lang="en-US" sz="2000" dirty="0" err="1"/>
              <a:t>apurados</a:t>
            </a:r>
            <a:r>
              <a:rPr lang="en-US" sz="2000" dirty="0"/>
              <a:t> </a:t>
            </a:r>
            <a:r>
              <a:rPr lang="en-US" sz="2000" dirty="0" err="1"/>
              <a:t>por</a:t>
            </a:r>
            <a:r>
              <a:rPr lang="en-US" sz="2000" dirty="0"/>
              <a:t> </a:t>
            </a:r>
            <a:r>
              <a:rPr lang="en-US" sz="2000" dirty="0" err="1"/>
              <a:t>estabelecimentos</a:t>
            </a:r>
            <a:r>
              <a:rPr lang="en-US" sz="2000" dirty="0"/>
              <a:t> da Zona  Franca </a:t>
            </a:r>
            <a:r>
              <a:rPr lang="en-US" sz="2000" dirty="0" err="1"/>
              <a:t>separados</a:t>
            </a:r>
            <a:r>
              <a:rPr lang="en-US" sz="2000" dirty="0"/>
              <a:t> dos </a:t>
            </a:r>
            <a:r>
              <a:rPr lang="en-US" sz="2000" dirty="0" err="1"/>
              <a:t>demais</a:t>
            </a:r>
            <a:r>
              <a:rPr lang="en-US" sz="2000" dirty="0"/>
              <a:t> </a:t>
            </a:r>
            <a:r>
              <a:rPr lang="en-US" sz="2000" dirty="0" err="1"/>
              <a:t>estabelecimentos</a:t>
            </a:r>
            <a:r>
              <a:rPr lang="en-US" sz="2000" dirty="0"/>
              <a:t> do </a:t>
            </a:r>
            <a:r>
              <a:rPr lang="en-US" sz="2000" dirty="0" err="1"/>
              <a:t>país</a:t>
            </a:r>
            <a:r>
              <a:rPr lang="en-US" sz="2000" dirty="0"/>
              <a:t>.</a:t>
            </a:r>
            <a:r>
              <a:rPr lang="en-US" sz="2000" b="1" dirty="0"/>
              <a:t> A </a:t>
            </a:r>
            <a:r>
              <a:rPr lang="en-US" sz="2000" b="1" dirty="0" err="1"/>
              <a:t>apuração</a:t>
            </a:r>
            <a:r>
              <a:rPr lang="en-US" sz="2000" b="1" dirty="0"/>
              <a:t> do </a:t>
            </a:r>
            <a:r>
              <a:rPr lang="en-US" sz="2000" b="1" dirty="0" err="1"/>
              <a:t>imposto</a:t>
            </a:r>
            <a:r>
              <a:rPr lang="en-US" sz="2000" b="1" dirty="0"/>
              <a:t> </a:t>
            </a:r>
            <a:r>
              <a:rPr lang="en-US" sz="2000" b="1" dirty="0" err="1"/>
              <a:t>não</a:t>
            </a:r>
            <a:r>
              <a:rPr lang="en-US" sz="2000" b="1" dirty="0"/>
              <a:t> </a:t>
            </a:r>
            <a:r>
              <a:rPr lang="en-US" sz="2000" b="1" dirty="0" err="1"/>
              <a:t>será</a:t>
            </a:r>
            <a:r>
              <a:rPr lang="en-US" sz="2000" b="1" dirty="0"/>
              <a:t> </a:t>
            </a:r>
            <a:r>
              <a:rPr lang="en-US" sz="2000" b="1" dirty="0" err="1"/>
              <a:t>por</a:t>
            </a:r>
            <a:r>
              <a:rPr lang="en-US" sz="2000" b="1" dirty="0"/>
              <a:t> </a:t>
            </a:r>
            <a:r>
              <a:rPr lang="en-US" sz="2000" b="1" dirty="0" err="1"/>
              <a:t>empresa</a:t>
            </a:r>
            <a:r>
              <a:rPr lang="en-US" sz="2000" b="1" dirty="0"/>
              <a:t>.</a:t>
            </a:r>
          </a:p>
          <a:p>
            <a:pPr marL="514350" indent="-514350" algn="just">
              <a:buAutoNum type="arabicParenR" startAt="3"/>
            </a:pPr>
            <a:endParaRPr lang="en-US" sz="2000" dirty="0"/>
          </a:p>
          <a:p>
            <a:pPr marL="514350" indent="-514350" algn="just">
              <a:buAutoNum type="arabicParenR" startAt="3"/>
            </a:pPr>
            <a:r>
              <a:rPr lang="en-US" sz="2000" dirty="0" err="1"/>
              <a:t>Será</a:t>
            </a:r>
            <a:r>
              <a:rPr lang="en-US" sz="2000" dirty="0"/>
              <a:t> </a:t>
            </a:r>
            <a:r>
              <a:rPr lang="en-US" sz="2000" dirty="0" err="1"/>
              <a:t>preciso</a:t>
            </a:r>
            <a:r>
              <a:rPr lang="en-US" sz="2000" dirty="0"/>
              <a:t> </a:t>
            </a:r>
            <a:r>
              <a:rPr lang="en-US" sz="2000" dirty="0" err="1"/>
              <a:t>novas</a:t>
            </a:r>
            <a:r>
              <a:rPr lang="en-US" sz="2000" dirty="0"/>
              <a:t> </a:t>
            </a:r>
            <a:r>
              <a:rPr lang="en-US" sz="2000" dirty="0" err="1"/>
              <a:t>obrigações</a:t>
            </a:r>
            <a:r>
              <a:rPr lang="en-US" sz="2000" dirty="0"/>
              <a:t> </a:t>
            </a:r>
            <a:r>
              <a:rPr lang="en-US" sz="2000" dirty="0" err="1"/>
              <a:t>acessórias</a:t>
            </a:r>
            <a:r>
              <a:rPr lang="en-US" sz="2000" dirty="0"/>
              <a:t> para saber :</a:t>
            </a:r>
          </a:p>
          <a:p>
            <a:pPr marL="514350" indent="-514350" algn="just">
              <a:buAutoNum type="arabicParenR" startAt="3"/>
            </a:pPr>
            <a:endParaRPr lang="en-US" sz="2000" dirty="0"/>
          </a:p>
          <a:p>
            <a:pPr algn="just"/>
            <a:r>
              <a:rPr lang="en-US" sz="2000" dirty="0"/>
              <a:t>5.1) quais </a:t>
            </a:r>
            <a:r>
              <a:rPr lang="en-US" sz="2000" dirty="0" err="1"/>
              <a:t>aquisições</a:t>
            </a:r>
            <a:r>
              <a:rPr lang="en-US" sz="2000" dirty="0"/>
              <a:t> fora da Zona Franca </a:t>
            </a:r>
            <a:r>
              <a:rPr lang="en-US" sz="2000" dirty="0" err="1"/>
              <a:t>foram</a:t>
            </a:r>
            <a:r>
              <a:rPr lang="en-US" sz="2000" dirty="0"/>
              <a:t> </a:t>
            </a:r>
            <a:r>
              <a:rPr lang="en-US" sz="2000" dirty="0" err="1"/>
              <a:t>utilizadas</a:t>
            </a:r>
            <a:r>
              <a:rPr lang="en-US" sz="2000" dirty="0"/>
              <a:t> </a:t>
            </a:r>
            <a:r>
              <a:rPr lang="en-US" sz="2000" dirty="0" err="1"/>
              <a:t>como</a:t>
            </a:r>
            <a:r>
              <a:rPr lang="en-US" sz="2000" dirty="0"/>
              <a:t> </a:t>
            </a:r>
            <a:r>
              <a:rPr lang="en-US" sz="2000" dirty="0" err="1"/>
              <a:t>insumos</a:t>
            </a:r>
            <a:endParaRPr lang="en-US" sz="2000" dirty="0"/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5.2) </a:t>
            </a:r>
            <a:r>
              <a:rPr lang="en-US" sz="2000" dirty="0" err="1"/>
              <a:t>como</a:t>
            </a:r>
            <a:r>
              <a:rPr lang="en-US" sz="2000" dirty="0"/>
              <a:t> </a:t>
            </a:r>
            <a:r>
              <a:rPr lang="en-US" sz="2000" dirty="0" err="1"/>
              <a:t>os</a:t>
            </a:r>
            <a:r>
              <a:rPr lang="en-US" sz="2000" dirty="0"/>
              <a:t> bens </a:t>
            </a:r>
            <a:r>
              <a:rPr lang="en-US" sz="2000" dirty="0" err="1"/>
              <a:t>foram</a:t>
            </a:r>
            <a:r>
              <a:rPr lang="en-US" sz="2000" dirty="0"/>
              <a:t> </a:t>
            </a:r>
            <a:r>
              <a:rPr lang="en-US" sz="2000" dirty="0" err="1"/>
              <a:t>utilizados</a:t>
            </a:r>
            <a:r>
              <a:rPr lang="en-US" sz="2000" dirty="0"/>
              <a:t> </a:t>
            </a:r>
            <a:r>
              <a:rPr lang="en-US" sz="2000" dirty="0" err="1"/>
              <a:t>pelos</a:t>
            </a:r>
            <a:r>
              <a:rPr lang="en-US" sz="2000" dirty="0"/>
              <a:t> </a:t>
            </a:r>
            <a:r>
              <a:rPr lang="en-US" sz="2000" dirty="0" err="1"/>
              <a:t>adquirentes</a:t>
            </a:r>
            <a:endParaRPr lang="en-US" sz="2000" dirty="0"/>
          </a:p>
          <a:p>
            <a:pPr marL="514350" indent="-514350" algn="just">
              <a:buAutoNum type="arabicParenR"/>
            </a:pPr>
            <a:endParaRPr lang="en-US" sz="2000" dirty="0"/>
          </a:p>
          <a:p>
            <a:pPr marL="514350" indent="-514350" algn="just">
              <a:buAutoNum type="arabicParenR"/>
            </a:pPr>
            <a:endParaRPr lang="en-US" sz="2000" dirty="0"/>
          </a:p>
          <a:p>
            <a:pPr marL="514350" indent="-514350" algn="just">
              <a:buAutoNum type="arabicParenR"/>
            </a:pPr>
            <a:endParaRPr lang="pt-BR" sz="2000" dirty="0"/>
          </a:p>
        </p:txBody>
      </p:sp>
      <p:grpSp>
        <p:nvGrpSpPr>
          <p:cNvPr id="18" name="Agrupar 17">
            <a:extLst>
              <a:ext uri="{FF2B5EF4-FFF2-40B4-BE49-F238E27FC236}">
                <a16:creationId xmlns:a16="http://schemas.microsoft.com/office/drawing/2014/main" id="{811E5088-557F-70FA-219F-9E6958BE3DFF}"/>
              </a:ext>
            </a:extLst>
          </p:cNvPr>
          <p:cNvGrpSpPr/>
          <p:nvPr/>
        </p:nvGrpSpPr>
        <p:grpSpPr>
          <a:xfrm>
            <a:off x="626409" y="1812487"/>
            <a:ext cx="4999182" cy="3842839"/>
            <a:chOff x="1914236" y="1322758"/>
            <a:chExt cx="4999182" cy="3842839"/>
          </a:xfrm>
        </p:grpSpPr>
        <p:graphicFrame>
          <p:nvGraphicFramePr>
            <p:cNvPr id="19" name="Diagrama 18">
              <a:extLst>
                <a:ext uri="{FF2B5EF4-FFF2-40B4-BE49-F238E27FC236}">
                  <a16:creationId xmlns:a16="http://schemas.microsoft.com/office/drawing/2014/main" id="{0CDD7164-4A0F-8DA1-F80E-09CD8584BF2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068637607"/>
                </p:ext>
              </p:extLst>
            </p:nvPr>
          </p:nvGraphicFramePr>
          <p:xfrm>
            <a:off x="1914236" y="1545609"/>
            <a:ext cx="4999182" cy="349211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pic>
          <p:nvPicPr>
            <p:cNvPr id="20" name="Imagem 19">
              <a:extLst>
                <a:ext uri="{FF2B5EF4-FFF2-40B4-BE49-F238E27FC236}">
                  <a16:creationId xmlns:a16="http://schemas.microsoft.com/office/drawing/2014/main" id="{87965C50-26AD-E234-A12A-3D315DD1EF3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340336" y="1322758"/>
              <a:ext cx="678388" cy="739291"/>
            </a:xfrm>
            <a:prstGeom prst="rect">
              <a:avLst/>
            </a:prstGeom>
          </p:spPr>
        </p:pic>
        <p:pic>
          <p:nvPicPr>
            <p:cNvPr id="21" name="Imagem 20">
              <a:extLst>
                <a:ext uri="{FF2B5EF4-FFF2-40B4-BE49-F238E27FC236}">
                  <a16:creationId xmlns:a16="http://schemas.microsoft.com/office/drawing/2014/main" id="{771497A5-AE4F-C9FC-5BCB-EF1BD25123E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018724" y="2354922"/>
              <a:ext cx="678388" cy="739291"/>
            </a:xfrm>
            <a:prstGeom prst="rect">
              <a:avLst/>
            </a:prstGeom>
          </p:spPr>
        </p:pic>
        <p:pic>
          <p:nvPicPr>
            <p:cNvPr id="22" name="Imagem 21">
              <a:extLst>
                <a:ext uri="{FF2B5EF4-FFF2-40B4-BE49-F238E27FC236}">
                  <a16:creationId xmlns:a16="http://schemas.microsoft.com/office/drawing/2014/main" id="{6C817C77-8105-7D9A-1C48-4AAB893F5BF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018724" y="3533880"/>
              <a:ext cx="678388" cy="739291"/>
            </a:xfrm>
            <a:prstGeom prst="rect">
              <a:avLst/>
            </a:prstGeom>
          </p:spPr>
        </p:pic>
        <p:pic>
          <p:nvPicPr>
            <p:cNvPr id="23" name="Imagem 22">
              <a:extLst>
                <a:ext uri="{FF2B5EF4-FFF2-40B4-BE49-F238E27FC236}">
                  <a16:creationId xmlns:a16="http://schemas.microsoft.com/office/drawing/2014/main" id="{F4E9907E-2734-7FCC-D96D-34DDC3F3004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413827" y="4426306"/>
              <a:ext cx="678388" cy="739291"/>
            </a:xfrm>
            <a:prstGeom prst="rect">
              <a:avLst/>
            </a:prstGeom>
          </p:spPr>
        </p:pic>
      </p:grp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id="{7954994F-64A9-4460-23B3-DAB479114881}"/>
              </a:ext>
            </a:extLst>
          </p:cNvPr>
          <p:cNvCxnSpPr/>
          <p:nvPr/>
        </p:nvCxnSpPr>
        <p:spPr>
          <a:xfrm>
            <a:off x="3012147" y="6382087"/>
            <a:ext cx="9027453" cy="1178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Encat promove lançamento de produto que beneficia o produtor rural por ...">
            <a:extLst>
              <a:ext uri="{FF2B5EF4-FFF2-40B4-BE49-F238E27FC236}">
                <a16:creationId xmlns:a16="http://schemas.microsoft.com/office/drawing/2014/main" id="{23C69D8B-4CF6-1318-B7F1-51518EFFB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216" y="5643540"/>
            <a:ext cx="3266363" cy="147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CaixaDeTexto 25">
            <a:extLst>
              <a:ext uri="{FF2B5EF4-FFF2-40B4-BE49-F238E27FC236}">
                <a16:creationId xmlns:a16="http://schemas.microsoft.com/office/drawing/2014/main" id="{21FDB343-0386-935D-3432-3A576875CF5C}"/>
              </a:ext>
            </a:extLst>
          </p:cNvPr>
          <p:cNvSpPr txBox="1"/>
          <p:nvPr/>
        </p:nvSpPr>
        <p:spPr>
          <a:xfrm>
            <a:off x="5040037" y="262675"/>
            <a:ext cx="21119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</a:rPr>
              <a:t>Problema</a:t>
            </a:r>
            <a:endParaRPr lang="pt-BR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21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A7A12-A92F-AA71-2E8C-8EC113E57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45BF2428-C244-A843-0D5C-8AFA364CA8FB}"/>
              </a:ext>
            </a:extLst>
          </p:cNvPr>
          <p:cNvSpPr txBox="1"/>
          <p:nvPr/>
        </p:nvSpPr>
        <p:spPr>
          <a:xfrm>
            <a:off x="3539837" y="787129"/>
            <a:ext cx="1538809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400" dirty="0">
                <a:latin typeface="Arial Nova Light" panose="020B0304020202020204" pitchFamily="34" charset="0"/>
              </a:rPr>
              <a:t>{</a:t>
            </a:r>
            <a:endParaRPr lang="pt-BR" dirty="0">
              <a:latin typeface="Arial Nova Light" panose="020B03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23B20DA-1880-D21E-F4E2-A609936BA92B}"/>
              </a:ext>
            </a:extLst>
          </p:cNvPr>
          <p:cNvSpPr txBox="1"/>
          <p:nvPr/>
        </p:nvSpPr>
        <p:spPr>
          <a:xfrm>
            <a:off x="338038" y="4369342"/>
            <a:ext cx="32711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highlight>
                  <a:srgbClr val="C0C0C0"/>
                </a:highlight>
              </a:rPr>
              <a:t>Características</a:t>
            </a:r>
            <a:r>
              <a:rPr lang="en-US" sz="2800" dirty="0">
                <a:highlight>
                  <a:srgbClr val="C0C0C0"/>
                </a:highlight>
              </a:rPr>
              <a:t> do </a:t>
            </a:r>
            <a:r>
              <a:rPr lang="en-US" sz="2800" dirty="0" err="1">
                <a:highlight>
                  <a:srgbClr val="C0C0C0"/>
                </a:highlight>
              </a:rPr>
              <a:t>modelo</a:t>
            </a:r>
            <a:r>
              <a:rPr lang="en-US" sz="2800" dirty="0">
                <a:highlight>
                  <a:srgbClr val="C0C0C0"/>
                </a:highlight>
              </a:rPr>
              <a:t> </a:t>
            </a:r>
            <a:r>
              <a:rPr lang="en-US" sz="2800" dirty="0" err="1">
                <a:highlight>
                  <a:srgbClr val="C0C0C0"/>
                </a:highlight>
              </a:rPr>
              <a:t>atual</a:t>
            </a:r>
            <a:r>
              <a:rPr lang="en-US" sz="2800" dirty="0">
                <a:highlight>
                  <a:srgbClr val="C0C0C0"/>
                </a:highlight>
              </a:rPr>
              <a:t> do ICMS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DEBF134D-8216-0807-2680-1FF59EEC2C14}"/>
              </a:ext>
            </a:extLst>
          </p:cNvPr>
          <p:cNvCxnSpPr/>
          <p:nvPr/>
        </p:nvCxnSpPr>
        <p:spPr>
          <a:xfrm>
            <a:off x="3012147" y="6382087"/>
            <a:ext cx="9027453" cy="1178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Encat promove lançamento de produto que beneficia o produtor rural por ...">
            <a:extLst>
              <a:ext uri="{FF2B5EF4-FFF2-40B4-BE49-F238E27FC236}">
                <a16:creationId xmlns:a16="http://schemas.microsoft.com/office/drawing/2014/main" id="{18E9E603-36E7-2BCA-14B5-F4AD1A0505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216" y="5643540"/>
            <a:ext cx="3266363" cy="147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43E9B76B-E6C6-0054-5C0D-47D9A03B6ACA}"/>
              </a:ext>
            </a:extLst>
          </p:cNvPr>
          <p:cNvSpPr txBox="1"/>
          <p:nvPr/>
        </p:nvSpPr>
        <p:spPr>
          <a:xfrm>
            <a:off x="608539" y="176786"/>
            <a:ext cx="109749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002060"/>
                </a:solidFill>
              </a:rPr>
              <a:t>Modelo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Operacional</a:t>
            </a:r>
            <a:r>
              <a:rPr lang="en-US" sz="2800" dirty="0">
                <a:solidFill>
                  <a:srgbClr val="002060"/>
                </a:solidFill>
              </a:rPr>
              <a:t> do </a:t>
            </a:r>
            <a:r>
              <a:rPr lang="en-US" sz="2800" dirty="0" err="1">
                <a:solidFill>
                  <a:srgbClr val="002060"/>
                </a:solidFill>
              </a:rPr>
              <a:t>crédito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presumido</a:t>
            </a:r>
            <a:r>
              <a:rPr lang="en-US" sz="2800" dirty="0">
                <a:solidFill>
                  <a:srgbClr val="002060"/>
                </a:solidFill>
              </a:rPr>
              <a:t> do IBS </a:t>
            </a:r>
            <a:r>
              <a:rPr lang="en-US" sz="2800" dirty="0" err="1">
                <a:solidFill>
                  <a:srgbClr val="002060"/>
                </a:solidFill>
              </a:rPr>
              <a:t>na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ZFM </a:t>
            </a:r>
            <a:r>
              <a:rPr lang="pt-BR" sz="2800" noProof="0" dirty="0">
                <a:solidFill>
                  <a:srgbClr val="002060"/>
                </a:solidFill>
              </a:rPr>
              <a:t>ensejará</a:t>
            </a:r>
            <a:r>
              <a:rPr lang="en-US" sz="2800" dirty="0">
                <a:solidFill>
                  <a:srgbClr val="002060"/>
                </a:solidFill>
              </a:rPr>
              <a:t>  o </a:t>
            </a:r>
            <a:r>
              <a:rPr lang="en-US" sz="2800" dirty="0" err="1">
                <a:solidFill>
                  <a:srgbClr val="002060"/>
                </a:solidFill>
              </a:rPr>
              <a:t>desenvovimento</a:t>
            </a:r>
            <a:r>
              <a:rPr lang="en-US" sz="2800" dirty="0">
                <a:solidFill>
                  <a:srgbClr val="002060"/>
                </a:solidFill>
              </a:rPr>
              <a:t> de um </a:t>
            </a:r>
            <a:r>
              <a:rPr lang="en-US" sz="2800" dirty="0" err="1">
                <a:solidFill>
                  <a:srgbClr val="002060"/>
                </a:solidFill>
              </a:rPr>
              <a:t>sistema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muito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mais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complexo</a:t>
            </a:r>
            <a:endParaRPr lang="pt-BR" sz="2800" dirty="0">
              <a:solidFill>
                <a:srgbClr val="002060"/>
              </a:solidFill>
            </a:endParaRPr>
          </a:p>
        </p:txBody>
      </p:sp>
      <p:sp>
        <p:nvSpPr>
          <p:cNvPr id="18" name="AutoShape 2">
            <a:extLst>
              <a:ext uri="{FF2B5EF4-FFF2-40B4-BE49-F238E27FC236}">
                <a16:creationId xmlns:a16="http://schemas.microsoft.com/office/drawing/2014/main" id="{7BC39C6E-2773-86A9-7874-3A7982B144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BE2A8785-ECB4-DCA8-648E-3C609E37F3C5}"/>
              </a:ext>
            </a:extLst>
          </p:cNvPr>
          <p:cNvSpPr txBox="1"/>
          <p:nvPr/>
        </p:nvSpPr>
        <p:spPr>
          <a:xfrm>
            <a:off x="5002694" y="1841242"/>
            <a:ext cx="6948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arenR" startAt="3"/>
            </a:pPr>
            <a:r>
              <a:rPr lang="en-US" sz="2000" dirty="0"/>
              <a:t>Para saber o valor do </a:t>
            </a:r>
            <a:r>
              <a:rPr lang="en-US" sz="2000" dirty="0" err="1"/>
              <a:t>crédito</a:t>
            </a:r>
            <a:r>
              <a:rPr lang="en-US" sz="2000" dirty="0"/>
              <a:t> </a:t>
            </a:r>
            <a:r>
              <a:rPr lang="en-US" sz="2000" dirty="0" err="1"/>
              <a:t>presumido</a:t>
            </a:r>
            <a:r>
              <a:rPr lang="en-US" sz="2000" dirty="0"/>
              <a:t>, é </a:t>
            </a:r>
            <a:r>
              <a:rPr lang="en-US" sz="2000" dirty="0" err="1"/>
              <a:t>preciso</a:t>
            </a:r>
            <a:r>
              <a:rPr lang="en-US" sz="2000" dirty="0"/>
              <a:t> </a:t>
            </a:r>
            <a:r>
              <a:rPr lang="en-US" sz="2000" dirty="0" err="1"/>
              <a:t>fazer</a:t>
            </a:r>
            <a:r>
              <a:rPr lang="en-US" sz="2000" dirty="0"/>
              <a:t> </a:t>
            </a:r>
            <a:r>
              <a:rPr lang="en-US" sz="2000" dirty="0" err="1"/>
              <a:t>uma</a:t>
            </a:r>
            <a:r>
              <a:rPr lang="en-US" sz="2000" dirty="0"/>
              <a:t> </a:t>
            </a:r>
            <a:r>
              <a:rPr lang="en-US" sz="2000" dirty="0" err="1"/>
              <a:t>apuração</a:t>
            </a:r>
            <a:r>
              <a:rPr lang="en-US" sz="2000" dirty="0"/>
              <a:t> </a:t>
            </a:r>
            <a:r>
              <a:rPr lang="en-US" sz="2000" dirty="0" err="1"/>
              <a:t>por</a:t>
            </a:r>
            <a:r>
              <a:rPr lang="en-US" sz="2000" dirty="0"/>
              <a:t> </a:t>
            </a:r>
            <a:r>
              <a:rPr lang="en-US" sz="2000" dirty="0" err="1"/>
              <a:t>tipo</a:t>
            </a:r>
            <a:r>
              <a:rPr lang="en-US" sz="2000" dirty="0"/>
              <a:t> de </a:t>
            </a:r>
            <a:r>
              <a:rPr lang="en-US" sz="2000" dirty="0" err="1"/>
              <a:t>bem</a:t>
            </a:r>
            <a:r>
              <a:rPr lang="en-US" sz="2000" dirty="0"/>
              <a:t> </a:t>
            </a:r>
            <a:r>
              <a:rPr lang="en-US" sz="2000" dirty="0" err="1"/>
              <a:t>fornecido</a:t>
            </a:r>
            <a:r>
              <a:rPr lang="en-US" sz="2000" dirty="0"/>
              <a:t>.</a:t>
            </a:r>
          </a:p>
          <a:p>
            <a:pPr marL="514350" indent="-514350" algn="just">
              <a:buAutoNum type="arabicParenR" startAt="3"/>
            </a:pPr>
            <a:endParaRPr lang="en-US" sz="2000" dirty="0"/>
          </a:p>
          <a:p>
            <a:pPr marL="514350" indent="-514350" algn="just">
              <a:buAutoNum type="arabicParenR" startAt="3"/>
            </a:pPr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créditos</a:t>
            </a:r>
            <a:r>
              <a:rPr lang="en-US" sz="2000" dirty="0"/>
              <a:t> </a:t>
            </a:r>
            <a:r>
              <a:rPr lang="en-US" sz="2000" dirty="0" err="1"/>
              <a:t>serão</a:t>
            </a:r>
            <a:r>
              <a:rPr lang="en-US" sz="2000" dirty="0"/>
              <a:t> </a:t>
            </a:r>
            <a:r>
              <a:rPr lang="en-US" sz="2000" dirty="0" err="1"/>
              <a:t>apurados</a:t>
            </a:r>
            <a:r>
              <a:rPr lang="en-US" sz="2000" dirty="0"/>
              <a:t> </a:t>
            </a:r>
            <a:r>
              <a:rPr lang="en-US" sz="2000" dirty="0" err="1"/>
              <a:t>por</a:t>
            </a:r>
            <a:r>
              <a:rPr lang="en-US" sz="2000" dirty="0"/>
              <a:t> </a:t>
            </a:r>
            <a:r>
              <a:rPr lang="en-US" sz="2000" dirty="0" err="1"/>
              <a:t>estabelecimentos</a:t>
            </a:r>
            <a:r>
              <a:rPr lang="en-US" sz="2000" dirty="0"/>
              <a:t> da Zona  Franca </a:t>
            </a:r>
            <a:r>
              <a:rPr lang="en-US" sz="2000" dirty="0" err="1"/>
              <a:t>separados</a:t>
            </a:r>
            <a:r>
              <a:rPr lang="en-US" sz="2000" dirty="0"/>
              <a:t> dos </a:t>
            </a:r>
            <a:r>
              <a:rPr lang="en-US" sz="2000" dirty="0" err="1"/>
              <a:t>demais</a:t>
            </a:r>
            <a:r>
              <a:rPr lang="en-US" sz="2000" dirty="0"/>
              <a:t> </a:t>
            </a:r>
            <a:r>
              <a:rPr lang="en-US" sz="2000" dirty="0" err="1"/>
              <a:t>estabelecimentos</a:t>
            </a:r>
            <a:r>
              <a:rPr lang="en-US" sz="2000" dirty="0"/>
              <a:t> do </a:t>
            </a:r>
            <a:r>
              <a:rPr lang="en-US" sz="2000" dirty="0" err="1"/>
              <a:t>país</a:t>
            </a:r>
            <a:r>
              <a:rPr lang="en-US" sz="2000" dirty="0"/>
              <a:t>.</a:t>
            </a:r>
            <a:r>
              <a:rPr lang="en-US" sz="2000" b="1" dirty="0"/>
              <a:t> A </a:t>
            </a:r>
            <a:r>
              <a:rPr lang="en-US" sz="2000" b="1" dirty="0" err="1"/>
              <a:t>apuração</a:t>
            </a:r>
            <a:r>
              <a:rPr lang="en-US" sz="2000" b="1" dirty="0"/>
              <a:t> do </a:t>
            </a:r>
            <a:r>
              <a:rPr lang="en-US" sz="2000" b="1" dirty="0" err="1"/>
              <a:t>imposto</a:t>
            </a:r>
            <a:r>
              <a:rPr lang="en-US" sz="2000" b="1" dirty="0"/>
              <a:t> </a:t>
            </a:r>
            <a:r>
              <a:rPr lang="en-US" sz="2000" b="1" dirty="0" err="1"/>
              <a:t>não</a:t>
            </a:r>
            <a:r>
              <a:rPr lang="en-US" sz="2000" b="1" dirty="0"/>
              <a:t> </a:t>
            </a:r>
            <a:r>
              <a:rPr lang="en-US" sz="2000" b="1" dirty="0" err="1"/>
              <a:t>será</a:t>
            </a:r>
            <a:r>
              <a:rPr lang="en-US" sz="2000" b="1" dirty="0"/>
              <a:t> </a:t>
            </a:r>
            <a:r>
              <a:rPr lang="en-US" sz="2000" b="1" dirty="0" err="1"/>
              <a:t>por</a:t>
            </a:r>
            <a:r>
              <a:rPr lang="en-US" sz="2000" b="1" dirty="0"/>
              <a:t> </a:t>
            </a:r>
            <a:r>
              <a:rPr lang="en-US" sz="2000" b="1" dirty="0" err="1"/>
              <a:t>empresa</a:t>
            </a:r>
            <a:r>
              <a:rPr lang="en-US" sz="2000" b="1" dirty="0"/>
              <a:t>.</a:t>
            </a:r>
          </a:p>
          <a:p>
            <a:pPr marL="514350" indent="-514350" algn="just">
              <a:buAutoNum type="arabicParenR" startAt="3"/>
            </a:pPr>
            <a:endParaRPr lang="en-US" sz="2000" dirty="0"/>
          </a:p>
          <a:p>
            <a:pPr marL="514350" indent="-514350" algn="just">
              <a:buAutoNum type="arabicParenR" startAt="3"/>
            </a:pPr>
            <a:r>
              <a:rPr lang="en-US" sz="2000" dirty="0">
                <a:highlight>
                  <a:srgbClr val="00FF00"/>
                </a:highlight>
              </a:rPr>
              <a:t>É </a:t>
            </a:r>
            <a:r>
              <a:rPr lang="en-US" sz="2000" dirty="0" err="1">
                <a:highlight>
                  <a:srgbClr val="00FF00"/>
                </a:highlight>
              </a:rPr>
              <a:t>preciso</a:t>
            </a:r>
            <a:r>
              <a:rPr lang="en-US" sz="2000" dirty="0">
                <a:highlight>
                  <a:srgbClr val="00FF00"/>
                </a:highlight>
              </a:rPr>
              <a:t> </a:t>
            </a:r>
            <a:r>
              <a:rPr lang="en-US" sz="2000" dirty="0" err="1">
                <a:highlight>
                  <a:srgbClr val="00FF00"/>
                </a:highlight>
              </a:rPr>
              <a:t>novas</a:t>
            </a:r>
            <a:r>
              <a:rPr lang="en-US" sz="2000" dirty="0">
                <a:highlight>
                  <a:srgbClr val="00FF00"/>
                </a:highlight>
              </a:rPr>
              <a:t> </a:t>
            </a:r>
            <a:r>
              <a:rPr lang="en-US" sz="2000" dirty="0" err="1">
                <a:highlight>
                  <a:srgbClr val="00FF00"/>
                </a:highlight>
              </a:rPr>
              <a:t>obrigações</a:t>
            </a:r>
            <a:r>
              <a:rPr lang="en-US" sz="2000" dirty="0">
                <a:highlight>
                  <a:srgbClr val="00FF00"/>
                </a:highlight>
              </a:rPr>
              <a:t> </a:t>
            </a:r>
            <a:r>
              <a:rPr lang="en-US" sz="2000" dirty="0" err="1">
                <a:highlight>
                  <a:srgbClr val="00FF00"/>
                </a:highlight>
              </a:rPr>
              <a:t>acessórias</a:t>
            </a:r>
            <a:r>
              <a:rPr lang="en-US" sz="2000" dirty="0">
                <a:highlight>
                  <a:srgbClr val="00FF00"/>
                </a:highlight>
              </a:rPr>
              <a:t> para saber :</a:t>
            </a:r>
          </a:p>
          <a:p>
            <a:pPr marL="514350" indent="-514350" algn="just">
              <a:buAutoNum type="arabicParenR" startAt="3"/>
            </a:pPr>
            <a:endParaRPr lang="en-US" sz="2000" dirty="0"/>
          </a:p>
          <a:p>
            <a:pPr algn="just"/>
            <a:r>
              <a:rPr lang="en-US" sz="2000" dirty="0"/>
              <a:t>5.1) quais </a:t>
            </a:r>
            <a:r>
              <a:rPr lang="en-US" sz="2000" dirty="0" err="1"/>
              <a:t>aquisições</a:t>
            </a:r>
            <a:r>
              <a:rPr lang="en-US" sz="2000" dirty="0"/>
              <a:t> fora da Zona Franca </a:t>
            </a:r>
            <a:r>
              <a:rPr lang="en-US" sz="2000" dirty="0" err="1"/>
              <a:t>foram</a:t>
            </a:r>
            <a:r>
              <a:rPr lang="en-US" sz="2000" dirty="0"/>
              <a:t> </a:t>
            </a:r>
            <a:r>
              <a:rPr lang="en-US" sz="2000" dirty="0" err="1"/>
              <a:t>utilizadas</a:t>
            </a:r>
            <a:r>
              <a:rPr lang="en-US" sz="2000" dirty="0"/>
              <a:t> </a:t>
            </a:r>
            <a:r>
              <a:rPr lang="en-US" sz="2000" dirty="0" err="1"/>
              <a:t>como</a:t>
            </a:r>
            <a:r>
              <a:rPr lang="en-US" sz="2000" dirty="0"/>
              <a:t> </a:t>
            </a:r>
            <a:r>
              <a:rPr lang="en-US" sz="2000" dirty="0" err="1"/>
              <a:t>insumos</a:t>
            </a:r>
            <a:endParaRPr lang="en-US" sz="2000" dirty="0"/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5.2) </a:t>
            </a:r>
            <a:r>
              <a:rPr lang="en-US" sz="2000" dirty="0" err="1"/>
              <a:t>como</a:t>
            </a:r>
            <a:r>
              <a:rPr lang="en-US" sz="2000" dirty="0"/>
              <a:t> </a:t>
            </a:r>
            <a:r>
              <a:rPr lang="en-US" sz="2000" dirty="0" err="1"/>
              <a:t>os</a:t>
            </a:r>
            <a:r>
              <a:rPr lang="en-US" sz="2000" dirty="0"/>
              <a:t> bens </a:t>
            </a:r>
            <a:r>
              <a:rPr lang="en-US" sz="2000" dirty="0" err="1"/>
              <a:t>foram</a:t>
            </a:r>
            <a:r>
              <a:rPr lang="en-US" sz="2000" dirty="0"/>
              <a:t> </a:t>
            </a:r>
            <a:r>
              <a:rPr lang="en-US" sz="2000" dirty="0" err="1"/>
              <a:t>utilizados</a:t>
            </a:r>
            <a:r>
              <a:rPr lang="en-US" sz="2000" dirty="0"/>
              <a:t> </a:t>
            </a:r>
            <a:r>
              <a:rPr lang="en-US" sz="2000" dirty="0" err="1"/>
              <a:t>pelos</a:t>
            </a:r>
            <a:r>
              <a:rPr lang="en-US" sz="2000" dirty="0"/>
              <a:t> </a:t>
            </a:r>
            <a:r>
              <a:rPr lang="en-US" sz="2000" dirty="0" err="1"/>
              <a:t>adquirentes</a:t>
            </a:r>
            <a:endParaRPr lang="en-US" sz="2000" dirty="0"/>
          </a:p>
          <a:p>
            <a:pPr marL="514350" indent="-514350" algn="just">
              <a:buAutoNum type="arabicParenR"/>
            </a:pPr>
            <a:endParaRPr lang="en-US" sz="2000" dirty="0"/>
          </a:p>
          <a:p>
            <a:pPr marL="514350" indent="-514350" algn="just">
              <a:buAutoNum type="arabicParenR"/>
            </a:pPr>
            <a:endParaRPr lang="en-US" sz="2000" dirty="0"/>
          </a:p>
          <a:p>
            <a:pPr marL="514350" indent="-514350" algn="just">
              <a:buAutoNum type="arabicParenR"/>
            </a:pPr>
            <a:endParaRPr lang="pt-BR" sz="2000" dirty="0"/>
          </a:p>
        </p:txBody>
      </p:sp>
      <p:pic>
        <p:nvPicPr>
          <p:cNvPr id="4" name="Imagem 3" descr="Uma imagem contendo livro, fileira, mesa, muitos&#10;&#10;Descrição gerada automaticamente">
            <a:extLst>
              <a:ext uri="{FF2B5EF4-FFF2-40B4-BE49-F238E27FC236}">
                <a16:creationId xmlns:a16="http://schemas.microsoft.com/office/drawing/2014/main" id="{85FAEDE1-DC40-9137-CB4B-343235E507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03" y="1841242"/>
            <a:ext cx="2429038" cy="242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214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1AC8A-4824-9F4A-5EF8-D07E4B44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Conector de Seta Reta 69">
            <a:extLst>
              <a:ext uri="{FF2B5EF4-FFF2-40B4-BE49-F238E27FC236}">
                <a16:creationId xmlns:a16="http://schemas.microsoft.com/office/drawing/2014/main" id="{3A954C15-3A82-6CD0-CC2C-726499BA2ECC}"/>
              </a:ext>
            </a:extLst>
          </p:cNvPr>
          <p:cNvCxnSpPr>
            <a:cxnSpLocks/>
          </p:cNvCxnSpPr>
          <p:nvPr/>
        </p:nvCxnSpPr>
        <p:spPr>
          <a:xfrm>
            <a:off x="3920836" y="2448034"/>
            <a:ext cx="3248891" cy="171038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8" name="Imagem 77">
            <a:extLst>
              <a:ext uri="{FF2B5EF4-FFF2-40B4-BE49-F238E27FC236}">
                <a16:creationId xmlns:a16="http://schemas.microsoft.com/office/drawing/2014/main" id="{32B9202E-9FE3-7644-6E8F-94110A0DE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1267" y="1889913"/>
            <a:ext cx="4163006" cy="3858163"/>
          </a:xfrm>
          <a:prstGeom prst="rect">
            <a:avLst/>
          </a:prstGeom>
        </p:spPr>
      </p:pic>
      <p:cxnSp>
        <p:nvCxnSpPr>
          <p:cNvPr id="9" name="Conector de Seta Reta 8">
            <a:extLst>
              <a:ext uri="{FF2B5EF4-FFF2-40B4-BE49-F238E27FC236}">
                <a16:creationId xmlns:a16="http://schemas.microsoft.com/office/drawing/2014/main" id="{D7A186B2-31A1-BB9C-D046-20697CB2F3A7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3205480" y="1134969"/>
            <a:ext cx="2637215" cy="1357461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FB76C90-121E-7E3A-0060-ED86D44EBEA1}"/>
              </a:ext>
            </a:extLst>
          </p:cNvPr>
          <p:cNvSpPr txBox="1"/>
          <p:nvPr/>
        </p:nvSpPr>
        <p:spPr>
          <a:xfrm>
            <a:off x="5842695" y="520544"/>
            <a:ext cx="5642723" cy="1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IBS </a:t>
            </a:r>
            <a:r>
              <a:rPr lang="en-US" sz="3600" dirty="0" err="1">
                <a:solidFill>
                  <a:srgbClr val="002060"/>
                </a:solidFill>
              </a:rPr>
              <a:t>operacionalizado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como</a:t>
            </a:r>
            <a:r>
              <a:rPr lang="en-US" sz="3600" dirty="0">
                <a:solidFill>
                  <a:srgbClr val="002060"/>
                </a:solidFill>
              </a:rPr>
              <a:t> se fosse ICMS</a:t>
            </a:r>
            <a:endParaRPr lang="pt-BR" sz="3600" dirty="0">
              <a:solidFill>
                <a:srgbClr val="002060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00FBD940-E47D-D81E-6E69-D12CC40860E8}"/>
              </a:ext>
            </a:extLst>
          </p:cNvPr>
          <p:cNvSpPr txBox="1"/>
          <p:nvPr/>
        </p:nvSpPr>
        <p:spPr>
          <a:xfrm>
            <a:off x="7323839" y="3572265"/>
            <a:ext cx="4216998" cy="1803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</a:rPr>
              <a:t>Reforma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tributária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</a:p>
          <a:p>
            <a:r>
              <a:rPr lang="en-US" sz="3600" dirty="0">
                <a:solidFill>
                  <a:srgbClr val="002060"/>
                </a:solidFill>
              </a:rPr>
              <a:t>com IBS no restante do </a:t>
            </a:r>
            <a:r>
              <a:rPr lang="en-US" sz="3600" dirty="0" err="1">
                <a:solidFill>
                  <a:srgbClr val="002060"/>
                </a:solidFill>
              </a:rPr>
              <a:t>Brasil</a:t>
            </a:r>
            <a:endParaRPr lang="pt-BR" sz="3600" dirty="0">
              <a:solidFill>
                <a:srgbClr val="002060"/>
              </a:solidFill>
            </a:endParaRP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6515B829-05C4-4022-DC57-BE23EE1E19A6}"/>
              </a:ext>
            </a:extLst>
          </p:cNvPr>
          <p:cNvCxnSpPr/>
          <p:nvPr/>
        </p:nvCxnSpPr>
        <p:spPr>
          <a:xfrm>
            <a:off x="3012147" y="6382087"/>
            <a:ext cx="9027453" cy="1178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2" descr="Encat promove lançamento de produto que beneficia o produtor rural por ...">
            <a:extLst>
              <a:ext uri="{FF2B5EF4-FFF2-40B4-BE49-F238E27FC236}">
                <a16:creationId xmlns:a16="http://schemas.microsoft.com/office/drawing/2014/main" id="{80B5126A-7457-F252-60F3-6091E521FA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216" y="5643540"/>
            <a:ext cx="3266363" cy="147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Conector de Seta Reta 20">
            <a:extLst>
              <a:ext uri="{FF2B5EF4-FFF2-40B4-BE49-F238E27FC236}">
                <a16:creationId xmlns:a16="http://schemas.microsoft.com/office/drawing/2014/main" id="{086E1E92-0C1E-BFBB-C4EF-9BF5CE360875}"/>
              </a:ext>
            </a:extLst>
          </p:cNvPr>
          <p:cNvCxnSpPr>
            <a:cxnSpLocks/>
          </p:cNvCxnSpPr>
          <p:nvPr/>
        </p:nvCxnSpPr>
        <p:spPr>
          <a:xfrm>
            <a:off x="5264727" y="2812473"/>
            <a:ext cx="1967346" cy="1357745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2785598F-70B1-75E0-DA70-28EEE69356C3}"/>
              </a:ext>
            </a:extLst>
          </p:cNvPr>
          <p:cNvCxnSpPr>
            <a:cxnSpLocks/>
          </p:cNvCxnSpPr>
          <p:nvPr/>
        </p:nvCxnSpPr>
        <p:spPr>
          <a:xfrm>
            <a:off x="5264727" y="2985655"/>
            <a:ext cx="1905000" cy="1184563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762C3643-F8CB-06F3-BA35-BC1F95BA8E35}"/>
              </a:ext>
            </a:extLst>
          </p:cNvPr>
          <p:cNvCxnSpPr>
            <a:cxnSpLocks/>
          </p:cNvCxnSpPr>
          <p:nvPr/>
        </p:nvCxnSpPr>
        <p:spPr>
          <a:xfrm>
            <a:off x="4868162" y="3248891"/>
            <a:ext cx="2301565" cy="921327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8B1CA43A-A21A-B696-F245-F858812E3A61}"/>
              </a:ext>
            </a:extLst>
          </p:cNvPr>
          <p:cNvCxnSpPr>
            <a:cxnSpLocks/>
          </p:cNvCxnSpPr>
          <p:nvPr/>
        </p:nvCxnSpPr>
        <p:spPr>
          <a:xfrm>
            <a:off x="4578927" y="3731370"/>
            <a:ext cx="2590800" cy="43884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ector de Seta Reta 32">
            <a:extLst>
              <a:ext uri="{FF2B5EF4-FFF2-40B4-BE49-F238E27FC236}">
                <a16:creationId xmlns:a16="http://schemas.microsoft.com/office/drawing/2014/main" id="{9E74BEC9-5992-10DF-38F5-373C8C1B9D13}"/>
              </a:ext>
            </a:extLst>
          </p:cNvPr>
          <p:cNvCxnSpPr>
            <a:cxnSpLocks/>
          </p:cNvCxnSpPr>
          <p:nvPr/>
        </p:nvCxnSpPr>
        <p:spPr>
          <a:xfrm>
            <a:off x="4868162" y="3961263"/>
            <a:ext cx="2363911" cy="208955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>
            <a:extLst>
              <a:ext uri="{FF2B5EF4-FFF2-40B4-BE49-F238E27FC236}">
                <a16:creationId xmlns:a16="http://schemas.microsoft.com/office/drawing/2014/main" id="{9456A9F2-7C14-BC9F-A0C2-FF96312039F9}"/>
              </a:ext>
            </a:extLst>
          </p:cNvPr>
          <p:cNvCxnSpPr>
            <a:cxnSpLocks/>
          </p:cNvCxnSpPr>
          <p:nvPr/>
        </p:nvCxnSpPr>
        <p:spPr>
          <a:xfrm>
            <a:off x="4578927" y="3572265"/>
            <a:ext cx="2653146" cy="586157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 de Seta Reta 38">
            <a:extLst>
              <a:ext uri="{FF2B5EF4-FFF2-40B4-BE49-F238E27FC236}">
                <a16:creationId xmlns:a16="http://schemas.microsoft.com/office/drawing/2014/main" id="{EBE77171-3FD5-498E-B10E-5D318DC23C6D}"/>
              </a:ext>
            </a:extLst>
          </p:cNvPr>
          <p:cNvCxnSpPr>
            <a:cxnSpLocks/>
          </p:cNvCxnSpPr>
          <p:nvPr/>
        </p:nvCxnSpPr>
        <p:spPr>
          <a:xfrm>
            <a:off x="4260273" y="3994606"/>
            <a:ext cx="2909454" cy="175612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 de Seta Reta 41">
            <a:extLst>
              <a:ext uri="{FF2B5EF4-FFF2-40B4-BE49-F238E27FC236}">
                <a16:creationId xmlns:a16="http://schemas.microsoft.com/office/drawing/2014/main" id="{42102B2F-C93B-CB9E-FD22-E96AF8837003}"/>
              </a:ext>
            </a:extLst>
          </p:cNvPr>
          <p:cNvCxnSpPr>
            <a:cxnSpLocks/>
          </p:cNvCxnSpPr>
          <p:nvPr/>
        </p:nvCxnSpPr>
        <p:spPr>
          <a:xfrm flipV="1">
            <a:off x="3920836" y="4170218"/>
            <a:ext cx="3311237" cy="33343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ector de Seta Reta 47">
            <a:extLst>
              <a:ext uri="{FF2B5EF4-FFF2-40B4-BE49-F238E27FC236}">
                <a16:creationId xmlns:a16="http://schemas.microsoft.com/office/drawing/2014/main" id="{80E1FA30-C4E3-3F97-5E47-94B3BC32D918}"/>
              </a:ext>
            </a:extLst>
          </p:cNvPr>
          <p:cNvCxnSpPr>
            <a:cxnSpLocks/>
          </p:cNvCxnSpPr>
          <p:nvPr/>
        </p:nvCxnSpPr>
        <p:spPr>
          <a:xfrm flipV="1">
            <a:off x="4087091" y="4170218"/>
            <a:ext cx="3144982" cy="263236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ector de Seta Reta 48">
            <a:extLst>
              <a:ext uri="{FF2B5EF4-FFF2-40B4-BE49-F238E27FC236}">
                <a16:creationId xmlns:a16="http://schemas.microsoft.com/office/drawing/2014/main" id="{4304FB70-721B-6AB4-1345-BC547B5B8B08}"/>
              </a:ext>
            </a:extLst>
          </p:cNvPr>
          <p:cNvCxnSpPr>
            <a:cxnSpLocks/>
          </p:cNvCxnSpPr>
          <p:nvPr/>
        </p:nvCxnSpPr>
        <p:spPr>
          <a:xfrm flipV="1">
            <a:off x="3754582" y="4170218"/>
            <a:ext cx="3477491" cy="586610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ector de Seta Reta 51">
            <a:extLst>
              <a:ext uri="{FF2B5EF4-FFF2-40B4-BE49-F238E27FC236}">
                <a16:creationId xmlns:a16="http://schemas.microsoft.com/office/drawing/2014/main" id="{DC1D52DA-FCE8-4E8F-35B2-52315A10D230}"/>
              </a:ext>
            </a:extLst>
          </p:cNvPr>
          <p:cNvCxnSpPr>
            <a:cxnSpLocks/>
          </p:cNvCxnSpPr>
          <p:nvPr/>
        </p:nvCxnSpPr>
        <p:spPr>
          <a:xfrm>
            <a:off x="3571875" y="3764713"/>
            <a:ext cx="3597852" cy="405505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de Seta Reta 54">
            <a:extLst>
              <a:ext uri="{FF2B5EF4-FFF2-40B4-BE49-F238E27FC236}">
                <a16:creationId xmlns:a16="http://schemas.microsoft.com/office/drawing/2014/main" id="{82198D5B-6331-A4EC-721A-0399F313F693}"/>
              </a:ext>
            </a:extLst>
          </p:cNvPr>
          <p:cNvCxnSpPr>
            <a:cxnSpLocks/>
          </p:cNvCxnSpPr>
          <p:nvPr/>
        </p:nvCxnSpPr>
        <p:spPr>
          <a:xfrm>
            <a:off x="4231709" y="3374653"/>
            <a:ext cx="2938018" cy="759316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 de Seta Reta 57">
            <a:extLst>
              <a:ext uri="{FF2B5EF4-FFF2-40B4-BE49-F238E27FC236}">
                <a16:creationId xmlns:a16="http://schemas.microsoft.com/office/drawing/2014/main" id="{C0DFF81A-624B-FB12-87AD-05493E1EB1AA}"/>
              </a:ext>
            </a:extLst>
          </p:cNvPr>
          <p:cNvCxnSpPr>
            <a:cxnSpLocks/>
          </p:cNvCxnSpPr>
          <p:nvPr/>
        </p:nvCxnSpPr>
        <p:spPr>
          <a:xfrm>
            <a:off x="4216748" y="3093287"/>
            <a:ext cx="2989327" cy="1076931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ector de Seta Reta 60">
            <a:extLst>
              <a:ext uri="{FF2B5EF4-FFF2-40B4-BE49-F238E27FC236}">
                <a16:creationId xmlns:a16="http://schemas.microsoft.com/office/drawing/2014/main" id="{9A56D7B3-268E-4C36-968B-51A21CD5409C}"/>
              </a:ext>
            </a:extLst>
          </p:cNvPr>
          <p:cNvCxnSpPr>
            <a:cxnSpLocks/>
          </p:cNvCxnSpPr>
          <p:nvPr/>
        </p:nvCxnSpPr>
        <p:spPr>
          <a:xfrm>
            <a:off x="4578927" y="2921000"/>
            <a:ext cx="2627148" cy="124921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ector de Seta Reta 63">
            <a:extLst>
              <a:ext uri="{FF2B5EF4-FFF2-40B4-BE49-F238E27FC236}">
                <a16:creationId xmlns:a16="http://schemas.microsoft.com/office/drawing/2014/main" id="{9A1F25B4-DE3E-FAB4-80F8-690B4463450C}"/>
              </a:ext>
            </a:extLst>
          </p:cNvPr>
          <p:cNvCxnSpPr>
            <a:cxnSpLocks/>
          </p:cNvCxnSpPr>
          <p:nvPr/>
        </p:nvCxnSpPr>
        <p:spPr>
          <a:xfrm>
            <a:off x="4487161" y="2687782"/>
            <a:ext cx="2718914" cy="1482436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ector de Seta Reta 66">
            <a:extLst>
              <a:ext uri="{FF2B5EF4-FFF2-40B4-BE49-F238E27FC236}">
                <a16:creationId xmlns:a16="http://schemas.microsoft.com/office/drawing/2014/main" id="{8DD7FFA8-0C7D-8AC3-A81F-BB8613B1D135}"/>
              </a:ext>
            </a:extLst>
          </p:cNvPr>
          <p:cNvCxnSpPr>
            <a:cxnSpLocks/>
          </p:cNvCxnSpPr>
          <p:nvPr/>
        </p:nvCxnSpPr>
        <p:spPr>
          <a:xfrm>
            <a:off x="3702770" y="2709574"/>
            <a:ext cx="3529303" cy="144884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ector de Seta Reta 72">
            <a:extLst>
              <a:ext uri="{FF2B5EF4-FFF2-40B4-BE49-F238E27FC236}">
                <a16:creationId xmlns:a16="http://schemas.microsoft.com/office/drawing/2014/main" id="{FE7279BD-D440-9FFF-304F-611FEA2A4F24}"/>
              </a:ext>
            </a:extLst>
          </p:cNvPr>
          <p:cNvCxnSpPr>
            <a:cxnSpLocks/>
          </p:cNvCxnSpPr>
          <p:nvPr/>
        </p:nvCxnSpPr>
        <p:spPr>
          <a:xfrm>
            <a:off x="3754582" y="3122798"/>
            <a:ext cx="3415145" cy="1035624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ector de Seta Reta 78">
            <a:extLst>
              <a:ext uri="{FF2B5EF4-FFF2-40B4-BE49-F238E27FC236}">
                <a16:creationId xmlns:a16="http://schemas.microsoft.com/office/drawing/2014/main" id="{9202ACC0-2E40-D9B7-9040-B193CA3BEEF8}"/>
              </a:ext>
            </a:extLst>
          </p:cNvPr>
          <p:cNvCxnSpPr>
            <a:cxnSpLocks/>
          </p:cNvCxnSpPr>
          <p:nvPr/>
        </p:nvCxnSpPr>
        <p:spPr>
          <a:xfrm>
            <a:off x="3340100" y="3247374"/>
            <a:ext cx="3829627" cy="886595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Conector de Seta Reta 81">
            <a:extLst>
              <a:ext uri="{FF2B5EF4-FFF2-40B4-BE49-F238E27FC236}">
                <a16:creationId xmlns:a16="http://schemas.microsoft.com/office/drawing/2014/main" id="{04278978-9F4C-F7B7-E15F-2864EF7F2DA0}"/>
              </a:ext>
            </a:extLst>
          </p:cNvPr>
          <p:cNvCxnSpPr>
            <a:cxnSpLocks/>
          </p:cNvCxnSpPr>
          <p:nvPr/>
        </p:nvCxnSpPr>
        <p:spPr>
          <a:xfrm>
            <a:off x="2280920" y="3093287"/>
            <a:ext cx="4925155" cy="1060632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Conector de Seta Reta 93">
            <a:extLst>
              <a:ext uri="{FF2B5EF4-FFF2-40B4-BE49-F238E27FC236}">
                <a16:creationId xmlns:a16="http://schemas.microsoft.com/office/drawing/2014/main" id="{B3496DFC-81D5-48DC-AD87-387797F0345B}"/>
              </a:ext>
            </a:extLst>
          </p:cNvPr>
          <p:cNvCxnSpPr>
            <a:cxnSpLocks/>
          </p:cNvCxnSpPr>
          <p:nvPr/>
        </p:nvCxnSpPr>
        <p:spPr>
          <a:xfrm>
            <a:off x="4912360" y="2755917"/>
            <a:ext cx="2285931" cy="1389811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Conector de Seta Reta 96">
            <a:extLst>
              <a:ext uri="{FF2B5EF4-FFF2-40B4-BE49-F238E27FC236}">
                <a16:creationId xmlns:a16="http://schemas.microsoft.com/office/drawing/2014/main" id="{0D6BD616-BFEF-9F54-80B0-84BB8BC4F10D}"/>
              </a:ext>
            </a:extLst>
          </p:cNvPr>
          <p:cNvCxnSpPr>
            <a:cxnSpLocks/>
          </p:cNvCxnSpPr>
          <p:nvPr/>
        </p:nvCxnSpPr>
        <p:spPr>
          <a:xfrm>
            <a:off x="3870960" y="2488787"/>
            <a:ext cx="3350579" cy="1665132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0396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405</Words>
  <Application>Microsoft Office PowerPoint</Application>
  <PresentationFormat>Widescreen</PresentationFormat>
  <Paragraphs>61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Arial Nova Light</vt:lpstr>
      <vt:lpstr>Segoe UI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Paulo Yamada</dc:creator>
  <cp:lastModifiedBy>Caroline de Araújo Ribeiro</cp:lastModifiedBy>
  <cp:revision>9</cp:revision>
  <dcterms:created xsi:type="dcterms:W3CDTF">2024-11-18T17:04:56Z</dcterms:created>
  <dcterms:modified xsi:type="dcterms:W3CDTF">2024-11-19T13:25:38Z</dcterms:modified>
</cp:coreProperties>
</file>