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F3BE3-72C4-451D-9D41-ABE6B402334F}" type="datetimeFigureOut">
              <a:rPr lang="pt-BR" smtClean="0"/>
              <a:t>25/05/2015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286D4-674F-4219-8B1B-C2DE4B778B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860410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3A5A3-904D-45B5-8FC4-82ABE370EBD9}" type="datetimeFigureOut">
              <a:rPr lang="pt-BR" smtClean="0"/>
              <a:t>25/05/2015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8A2A0-4D34-4517-AD51-55FD69D053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167457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abeçalho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6645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95EA0-E027-4B25-BBF5-83C469091B8A}" type="datetime1">
              <a:rPr lang="pt-BR" smtClean="0"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394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6A3E-A171-4FC6-BC04-D8EC26039B55}" type="datetime1">
              <a:rPr lang="pt-BR" smtClean="0"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181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E2F5-7E1A-45CD-9624-918C58C3913B}" type="datetime1">
              <a:rPr lang="pt-BR" smtClean="0"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5450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BE71E-684C-4AA7-B7B6-CAB82D43C748}" type="datetime1">
              <a:rPr lang="pt-BR" smtClean="0"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95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601C4-1264-4E6A-8DA2-E8280534BE0B}" type="datetime1">
              <a:rPr lang="pt-BR" smtClean="0"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1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9D90C-5F1D-4B72-9CC7-6C998F09E485}" type="datetime1">
              <a:rPr lang="pt-BR" smtClean="0"/>
              <a:t>25/05/2015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73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59600-D959-4850-A7F6-C74B6FCBD0AF}" type="datetime1">
              <a:rPr lang="pt-BR" smtClean="0"/>
              <a:t>25/05/2015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47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AA6EB-E07D-414C-A2DF-863443B29537}" type="datetime1">
              <a:rPr lang="pt-BR" smtClean="0"/>
              <a:t>25/05/2015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8326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A770C-C019-4B7E-AD83-B17D82551C73}" type="datetime1">
              <a:rPr lang="pt-BR" smtClean="0"/>
              <a:t>25/05/2015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66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9D8F0-B2E9-4EB1-9FC2-D973629C9430}" type="datetime1">
              <a:rPr lang="pt-BR" smtClean="0"/>
              <a:t>25/05/2015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840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D196-CE47-4D9C-A750-DB5ED0EB8B33}" type="datetime1">
              <a:rPr lang="pt-BR" smtClean="0"/>
              <a:t>25/05/2015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819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42BA0-65B7-447F-BC0E-BB54588091A7}" type="datetime1">
              <a:rPr lang="pt-BR" smtClean="0"/>
              <a:t>25/05/2015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Audiência pública - PL70/2014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D150-AE09-48DB-9051-443784EAAE1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048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38" y="548680"/>
            <a:ext cx="7733524" cy="5760640"/>
          </a:xfrm>
          <a:prstGeom prst="rect">
            <a:avLst/>
          </a:prstGeom>
        </p:spPr>
      </p:pic>
      <p:sp>
        <p:nvSpPr>
          <p:cNvPr id="6" name="Retângulo 5"/>
          <p:cNvSpPr/>
          <p:nvPr/>
        </p:nvSpPr>
        <p:spPr>
          <a:xfrm>
            <a:off x="539552" y="980728"/>
            <a:ext cx="2088232" cy="648072"/>
          </a:xfrm>
          <a:prstGeom prst="rect">
            <a:avLst/>
          </a:prstGeom>
          <a:solidFill>
            <a:srgbClr val="FFFF0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/>
          <p:cNvSpPr txBox="1"/>
          <p:nvPr/>
        </p:nvSpPr>
        <p:spPr>
          <a:xfrm>
            <a:off x="506855" y="6124654"/>
            <a:ext cx="17924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(</a:t>
            </a:r>
            <a:r>
              <a:rPr lang="en-US" b="1" dirty="0" err="1" smtClean="0"/>
              <a:t>Baumans</a:t>
            </a:r>
            <a:r>
              <a:rPr lang="en-US" b="1" dirty="0" smtClean="0"/>
              <a:t>, 2004)</a:t>
            </a:r>
            <a:endParaRPr lang="pt-BR" b="1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5148064" y="183555"/>
            <a:ext cx="4328120" cy="365125"/>
          </a:xfrm>
        </p:spPr>
        <p:txBody>
          <a:bodyPr/>
          <a:lstStyle/>
          <a:p>
            <a:r>
              <a:rPr lang="pt-BR" sz="2000" b="1" dirty="0" smtClean="0"/>
              <a:t>Audiência pública - PL70/2014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01997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8065008" cy="4355592"/>
          </a:xfrm>
        </p:spPr>
      </p:pic>
      <p:sp>
        <p:nvSpPr>
          <p:cNvPr id="5" name="CaixaDeTexto 4"/>
          <p:cNvSpPr txBox="1"/>
          <p:nvPr/>
        </p:nvSpPr>
        <p:spPr>
          <a:xfrm>
            <a:off x="755576" y="4941168"/>
            <a:ext cx="73448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“a análise mostra que entre </a:t>
            </a:r>
            <a:r>
              <a:rPr lang="pt-B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38 e 51% </a:t>
            </a:r>
            <a:r>
              <a:rPr lang="pt-BR" dirty="0"/>
              <a:t>dos compostos com efeito hepático registrado em humanos </a:t>
            </a:r>
            <a:r>
              <a:rPr lang="pt-B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são detectados em testes pré-clínicos</a:t>
            </a:r>
            <a:r>
              <a:rPr lang="pt-BR" dirty="0"/>
              <a:t> com animais. Ainda, de 13 a 33% dos casos, a evidência de efeitos hepáticos em testes pré-clínicos com animais não se reflete em humanos” 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>
                <a:solidFill>
                  <a:srgbClr val="FF0000"/>
                </a:solidFill>
              </a:rPr>
              <a:t>(</a:t>
            </a:r>
            <a:r>
              <a:rPr lang="pt-BR" dirty="0" err="1">
                <a:solidFill>
                  <a:srgbClr val="FF0000"/>
                </a:solidFill>
              </a:rPr>
              <a:t>Spanhaak</a:t>
            </a:r>
            <a:r>
              <a:rPr lang="pt-BR" dirty="0">
                <a:solidFill>
                  <a:srgbClr val="FF0000"/>
                </a:solidFill>
              </a:rPr>
              <a:t> e colaboradores, 2008. p. 6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5148064" y="183555"/>
            <a:ext cx="4328120" cy="365125"/>
          </a:xfrm>
        </p:spPr>
        <p:txBody>
          <a:bodyPr/>
          <a:lstStyle/>
          <a:p>
            <a:r>
              <a:rPr lang="pt-BR" sz="2000" b="1" dirty="0" smtClean="0"/>
              <a:t>Audiência pública - PL70/2014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426176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70</Words>
  <Application>Microsoft Office PowerPoint</Application>
  <PresentationFormat>Apresentação na tela (4:3)</PresentationFormat>
  <Paragraphs>5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5</cp:revision>
  <dcterms:created xsi:type="dcterms:W3CDTF">2015-05-25T12:32:33Z</dcterms:created>
  <dcterms:modified xsi:type="dcterms:W3CDTF">2015-05-25T18:37:25Z</dcterms:modified>
</cp:coreProperties>
</file>