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  <p:sldMasterId id="2147483663" r:id="rId5"/>
  </p:sldMasterIdLst>
  <p:notesMasterIdLst>
    <p:notesMasterId r:id="rId19"/>
  </p:notesMasterIdLst>
  <p:sldIdLst>
    <p:sldId id="263" r:id="rId6"/>
    <p:sldId id="447" r:id="rId7"/>
    <p:sldId id="282" r:id="rId8"/>
    <p:sldId id="516" r:id="rId9"/>
    <p:sldId id="448" r:id="rId10"/>
    <p:sldId id="449" r:id="rId11"/>
    <p:sldId id="517" r:id="rId12"/>
    <p:sldId id="502" r:id="rId13"/>
    <p:sldId id="501" r:id="rId14"/>
    <p:sldId id="520" r:id="rId15"/>
    <p:sldId id="521" r:id="rId16"/>
    <p:sldId id="519" r:id="rId17"/>
    <p:sldId id="522" r:id="rId18"/>
  </p:sldIdLst>
  <p:sldSz cx="18288000" cy="10287000"/>
  <p:notesSz cx="6858000" cy="9144000"/>
  <p:embeddedFontLst>
    <p:embeddedFont>
      <p:font typeface="Exo 2" panose="020B0604020202020204" charset="0"/>
      <p:regular r:id="rId20"/>
      <p:bold r:id="rId21"/>
      <p:italic r:id="rId22"/>
      <p:boldItalic r:id="rId23"/>
    </p:embeddedFont>
    <p:embeddedFont>
      <p:font typeface="Exo Medium" pitchFamily="2" charset="0"/>
      <p:regular r:id="rId24"/>
      <p:italic r:id="rId25"/>
    </p:embeddedFont>
    <p:embeddedFont>
      <p:font typeface="Muli Bold Bold" panose="020B0604020202020204" charset="0"/>
      <p:regular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112"/>
    <a:srgbClr val="7702F8"/>
    <a:srgbClr val="92D050"/>
    <a:srgbClr val="2C23E9"/>
    <a:srgbClr val="000066"/>
    <a:srgbClr val="26B8A0"/>
    <a:srgbClr val="CC0066"/>
    <a:srgbClr val="4EDAC3"/>
    <a:srgbClr val="0CF211"/>
    <a:srgbClr val="09A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8D466-75F9-4112-9369-047F353FA99D}" v="78" dt="2024-05-15T12:40:31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de Andrade Araujo" userId="528c8ab1-398b-4831-a01e-0a53c75d78d9" providerId="ADAL" clId="{80B8D466-75F9-4112-9369-047F353FA99D}"/>
    <pc:docChg chg="undo custSel addSld delSld modSld sldOrd">
      <pc:chgData name="Daniel de Andrade Araujo" userId="528c8ab1-398b-4831-a01e-0a53c75d78d9" providerId="ADAL" clId="{80B8D466-75F9-4112-9369-047F353FA99D}" dt="2024-05-15T12:42:24.471" v="2875" actId="14100"/>
      <pc:docMkLst>
        <pc:docMk/>
      </pc:docMkLst>
      <pc:sldChg chg="modSp mod">
        <pc:chgData name="Daniel de Andrade Araujo" userId="528c8ab1-398b-4831-a01e-0a53c75d78d9" providerId="ADAL" clId="{80B8D466-75F9-4112-9369-047F353FA99D}" dt="2024-05-14T23:34:50.116" v="1277" actId="18131"/>
        <pc:sldMkLst>
          <pc:docMk/>
          <pc:sldMk cId="1823330206" sldId="263"/>
        </pc:sldMkLst>
        <pc:spChg chg="mod">
          <ac:chgData name="Daniel de Andrade Araujo" userId="528c8ab1-398b-4831-a01e-0a53c75d78d9" providerId="ADAL" clId="{80B8D466-75F9-4112-9369-047F353FA99D}" dt="2024-05-14T19:26:44.255" v="41" actId="20577"/>
          <ac:spMkLst>
            <pc:docMk/>
            <pc:sldMk cId="1823330206" sldId="263"/>
            <ac:spMk id="5" creationId="{10630ED4-6C3B-452A-D0E8-9B86D8C4F22F}"/>
          </ac:spMkLst>
        </pc:spChg>
        <pc:spChg chg="mod">
          <ac:chgData name="Daniel de Andrade Araujo" userId="528c8ab1-398b-4831-a01e-0a53c75d78d9" providerId="ADAL" clId="{80B8D466-75F9-4112-9369-047F353FA99D}" dt="2024-05-14T19:27:18.614" v="96" actId="20577"/>
          <ac:spMkLst>
            <pc:docMk/>
            <pc:sldMk cId="1823330206" sldId="263"/>
            <ac:spMk id="9" creationId="{E47E6D30-9E50-FA84-C6DA-54FE548BD8AF}"/>
          </ac:spMkLst>
        </pc:spChg>
        <pc:spChg chg="mod">
          <ac:chgData name="Daniel de Andrade Araujo" userId="528c8ab1-398b-4831-a01e-0a53c75d78d9" providerId="ADAL" clId="{80B8D466-75F9-4112-9369-047F353FA99D}" dt="2024-05-14T19:27:23.468" v="110" actId="20577"/>
          <ac:spMkLst>
            <pc:docMk/>
            <pc:sldMk cId="1823330206" sldId="263"/>
            <ac:spMk id="11" creationId="{811113E2-373D-C09C-0AD1-93CF7B6408A1}"/>
          </ac:spMkLst>
        </pc:spChg>
        <pc:picChg chg="mod modCrop">
          <ac:chgData name="Daniel de Andrade Araujo" userId="528c8ab1-398b-4831-a01e-0a53c75d78d9" providerId="ADAL" clId="{80B8D466-75F9-4112-9369-047F353FA99D}" dt="2024-05-14T23:34:50.116" v="1277" actId="18131"/>
          <ac:picMkLst>
            <pc:docMk/>
            <pc:sldMk cId="1823330206" sldId="263"/>
            <ac:picMk id="3" creationId="{3214540B-122E-2B7E-02BE-A42C18302764}"/>
          </ac:picMkLst>
        </pc:picChg>
      </pc:sldChg>
      <pc:sldChg chg="addSp delSp modSp mod">
        <pc:chgData name="Daniel de Andrade Araujo" userId="528c8ab1-398b-4831-a01e-0a53c75d78d9" providerId="ADAL" clId="{80B8D466-75F9-4112-9369-047F353FA99D}" dt="2024-05-15T12:42:19.165" v="2874" actId="14100"/>
        <pc:sldMkLst>
          <pc:docMk/>
          <pc:sldMk cId="449612672" sldId="282"/>
        </pc:sldMkLst>
        <pc:spChg chg="mod">
          <ac:chgData name="Daniel de Andrade Araujo" userId="528c8ab1-398b-4831-a01e-0a53c75d78d9" providerId="ADAL" clId="{80B8D466-75F9-4112-9369-047F353FA99D}" dt="2024-05-15T12:42:19.165" v="2874" actId="14100"/>
          <ac:spMkLst>
            <pc:docMk/>
            <pc:sldMk cId="449612672" sldId="282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4T20:37:00.400" v="1109" actId="14100"/>
          <ac:spMkLst>
            <pc:docMk/>
            <pc:sldMk cId="449612672" sldId="282"/>
            <ac:spMk id="3" creationId="{6AF5CBD5-1087-C413-1592-F62FA5189A8F}"/>
          </ac:spMkLst>
        </pc:spChg>
        <pc:spChg chg="del">
          <ac:chgData name="Daniel de Andrade Araujo" userId="528c8ab1-398b-4831-a01e-0a53c75d78d9" providerId="ADAL" clId="{80B8D466-75F9-4112-9369-047F353FA99D}" dt="2024-05-14T20:35:59.832" v="1101" actId="478"/>
          <ac:spMkLst>
            <pc:docMk/>
            <pc:sldMk cId="449612672" sldId="282"/>
            <ac:spMk id="6" creationId="{21C8B728-ACAB-78B2-BFFB-7124953FE9F0}"/>
          </ac:spMkLst>
        </pc:spChg>
        <pc:spChg chg="add del mod">
          <ac:chgData name="Daniel de Andrade Araujo" userId="528c8ab1-398b-4831-a01e-0a53c75d78d9" providerId="ADAL" clId="{80B8D466-75F9-4112-9369-047F353FA99D}" dt="2024-05-14T20:27:27.719" v="706" actId="22"/>
          <ac:spMkLst>
            <pc:docMk/>
            <pc:sldMk cId="449612672" sldId="282"/>
            <ac:spMk id="8" creationId="{B98D04ED-7A67-B183-DD30-28F63F6DA453}"/>
          </ac:spMkLst>
        </pc:spChg>
        <pc:spChg chg="add mod">
          <ac:chgData name="Daniel de Andrade Araujo" userId="528c8ab1-398b-4831-a01e-0a53c75d78d9" providerId="ADAL" clId="{80B8D466-75F9-4112-9369-047F353FA99D}" dt="2024-05-14T23:21:51.568" v="1225" actId="5793"/>
          <ac:spMkLst>
            <pc:docMk/>
            <pc:sldMk cId="449612672" sldId="282"/>
            <ac:spMk id="14" creationId="{CB457B33-DC0B-C0B0-9D4C-C822033EEAC4}"/>
          </ac:spMkLst>
        </pc:spChg>
        <pc:spChg chg="add del mod">
          <ac:chgData name="Daniel de Andrade Araujo" userId="528c8ab1-398b-4831-a01e-0a53c75d78d9" providerId="ADAL" clId="{80B8D466-75F9-4112-9369-047F353FA99D}" dt="2024-05-14T20:30:23.983" v="861" actId="478"/>
          <ac:spMkLst>
            <pc:docMk/>
            <pc:sldMk cId="449612672" sldId="282"/>
            <ac:spMk id="16" creationId="{C9373684-ECB3-C717-5997-18C3F3921155}"/>
          </ac:spMkLst>
        </pc:spChg>
        <pc:picChg chg="del">
          <ac:chgData name="Daniel de Andrade Araujo" userId="528c8ab1-398b-4831-a01e-0a53c75d78d9" providerId="ADAL" clId="{80B8D466-75F9-4112-9369-047F353FA99D}" dt="2024-05-14T20:27:04.345" v="705" actId="478"/>
          <ac:picMkLst>
            <pc:docMk/>
            <pc:sldMk cId="449612672" sldId="282"/>
            <ac:picMk id="9" creationId="{C95C015E-8C2F-A1F9-9640-F33350A17DEF}"/>
          </ac:picMkLst>
        </pc:picChg>
        <pc:picChg chg="del">
          <ac:chgData name="Daniel de Andrade Araujo" userId="528c8ab1-398b-4831-a01e-0a53c75d78d9" providerId="ADAL" clId="{80B8D466-75F9-4112-9369-047F353FA99D}" dt="2024-05-14T20:26:47.143" v="697" actId="478"/>
          <ac:picMkLst>
            <pc:docMk/>
            <pc:sldMk cId="449612672" sldId="282"/>
            <ac:picMk id="10" creationId="{1708556A-5A79-6ACD-059A-1F1C36912805}"/>
          </ac:picMkLst>
        </pc:picChg>
        <pc:picChg chg="del">
          <ac:chgData name="Daniel de Andrade Araujo" userId="528c8ab1-398b-4831-a01e-0a53c75d78d9" providerId="ADAL" clId="{80B8D466-75F9-4112-9369-047F353FA99D}" dt="2024-05-14T20:26:52.107" v="702" actId="478"/>
          <ac:picMkLst>
            <pc:docMk/>
            <pc:sldMk cId="449612672" sldId="282"/>
            <ac:picMk id="11" creationId="{A470D7F6-F5BE-DFD4-5514-F2D49B5C06FE}"/>
          </ac:picMkLst>
        </pc:picChg>
        <pc:picChg chg="add del mod ord">
          <ac:chgData name="Daniel de Andrade Araujo" userId="528c8ab1-398b-4831-a01e-0a53c75d78d9" providerId="ADAL" clId="{80B8D466-75F9-4112-9369-047F353FA99D}" dt="2024-05-14T20:30:22.959" v="860" actId="478"/>
          <ac:picMkLst>
            <pc:docMk/>
            <pc:sldMk cId="449612672" sldId="282"/>
            <ac:picMk id="13" creationId="{D72647C9-0CD2-4E82-E06E-4304344AC9A5}"/>
          </ac:picMkLst>
        </pc:picChg>
        <pc:picChg chg="add del mod">
          <ac:chgData name="Daniel de Andrade Araujo" userId="528c8ab1-398b-4831-a01e-0a53c75d78d9" providerId="ADAL" clId="{80B8D466-75F9-4112-9369-047F353FA99D}" dt="2024-05-14T20:32:42.809" v="1014" actId="478"/>
          <ac:picMkLst>
            <pc:docMk/>
            <pc:sldMk cId="449612672" sldId="282"/>
            <ac:picMk id="18" creationId="{937BB194-D3E0-DD0D-3F6E-2AE650B5A8F8}"/>
          </ac:picMkLst>
        </pc:picChg>
        <pc:picChg chg="add del mod ord">
          <ac:chgData name="Daniel de Andrade Araujo" userId="528c8ab1-398b-4831-a01e-0a53c75d78d9" providerId="ADAL" clId="{80B8D466-75F9-4112-9369-047F353FA99D}" dt="2024-05-14T20:33:24.780" v="1024" actId="478"/>
          <ac:picMkLst>
            <pc:docMk/>
            <pc:sldMk cId="449612672" sldId="282"/>
            <ac:picMk id="20" creationId="{4F4BA3D7-D9BC-6D1A-6F35-CB3B8E3B9997}"/>
          </ac:picMkLst>
        </pc:picChg>
        <pc:picChg chg="add mod ord modCrop">
          <ac:chgData name="Daniel de Andrade Araujo" userId="528c8ab1-398b-4831-a01e-0a53c75d78d9" providerId="ADAL" clId="{80B8D466-75F9-4112-9369-047F353FA99D}" dt="2024-05-14T23:21:39.881" v="1223" actId="1076"/>
          <ac:picMkLst>
            <pc:docMk/>
            <pc:sldMk cId="449612672" sldId="282"/>
            <ac:picMk id="22" creationId="{BD3FBB36-4A3B-9740-4E21-CE4AFBCAFA9F}"/>
          </ac:picMkLst>
        </pc:picChg>
        <pc:picChg chg="add del mod">
          <ac:chgData name="Daniel de Andrade Araujo" userId="528c8ab1-398b-4831-a01e-0a53c75d78d9" providerId="ADAL" clId="{80B8D466-75F9-4112-9369-047F353FA99D}" dt="2024-05-14T20:27:02.631" v="704" actId="478"/>
          <ac:picMkLst>
            <pc:docMk/>
            <pc:sldMk cId="449612672" sldId="282"/>
            <ac:picMk id="1026" creationId="{38A87362-910E-DD41-C206-276F106525F2}"/>
          </ac:picMkLst>
        </pc:picChg>
        <pc:picChg chg="add del mod">
          <ac:chgData name="Daniel de Andrade Araujo" userId="528c8ab1-398b-4831-a01e-0a53c75d78d9" providerId="ADAL" clId="{80B8D466-75F9-4112-9369-047F353FA99D}" dt="2024-05-14T20:32:43.242" v="1015" actId="478"/>
          <ac:picMkLst>
            <pc:docMk/>
            <pc:sldMk cId="449612672" sldId="282"/>
            <ac:picMk id="1028" creationId="{2DBF5739-9DEC-13E1-CFB3-E8491208EFD1}"/>
          </ac:picMkLst>
        </pc:picChg>
        <pc:picChg chg="add del mod">
          <ac:chgData name="Daniel de Andrade Araujo" userId="528c8ab1-398b-4831-a01e-0a53c75d78d9" providerId="ADAL" clId="{80B8D466-75F9-4112-9369-047F353FA99D}" dt="2024-05-14T20:30:51.618" v="866" actId="478"/>
          <ac:picMkLst>
            <pc:docMk/>
            <pc:sldMk cId="449612672" sldId="282"/>
            <ac:picMk id="1030" creationId="{90F91D2E-31AA-1FB2-2700-1F45EA90D5D9}"/>
          </ac:picMkLst>
        </pc:picChg>
        <pc:picChg chg="add del mod">
          <ac:chgData name="Daniel de Andrade Araujo" userId="528c8ab1-398b-4831-a01e-0a53c75d78d9" providerId="ADAL" clId="{80B8D466-75F9-4112-9369-047F353FA99D}" dt="2024-05-14T20:32:42.333" v="1013" actId="478"/>
          <ac:picMkLst>
            <pc:docMk/>
            <pc:sldMk cId="449612672" sldId="282"/>
            <ac:picMk id="1032" creationId="{8F108939-0F81-1B61-82B6-CBE449888F96}"/>
          </ac:picMkLst>
        </pc:picChg>
        <pc:picChg chg="add del mod">
          <ac:chgData name="Daniel de Andrade Araujo" userId="528c8ab1-398b-4831-a01e-0a53c75d78d9" providerId="ADAL" clId="{80B8D466-75F9-4112-9369-047F353FA99D}" dt="2024-05-14T20:32:41.885" v="1012" actId="478"/>
          <ac:picMkLst>
            <pc:docMk/>
            <pc:sldMk cId="449612672" sldId="282"/>
            <ac:picMk id="1034" creationId="{FE990C5E-BA6B-17F1-C322-4FE28D6B95D1}"/>
          </ac:picMkLst>
        </pc:picChg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310529106" sldId="446"/>
        </pc:sldMkLst>
      </pc:sldChg>
      <pc:sldChg chg="addSp delSp modSp mod">
        <pc:chgData name="Daniel de Andrade Araujo" userId="528c8ab1-398b-4831-a01e-0a53c75d78d9" providerId="ADAL" clId="{80B8D466-75F9-4112-9369-047F353FA99D}" dt="2024-05-15T00:05:27.779" v="1641" actId="20577"/>
        <pc:sldMkLst>
          <pc:docMk/>
          <pc:sldMk cId="1759006632" sldId="447"/>
        </pc:sldMkLst>
        <pc:spChg chg="mod">
          <ac:chgData name="Daniel de Andrade Araujo" userId="528c8ab1-398b-4831-a01e-0a53c75d78d9" providerId="ADAL" clId="{80B8D466-75F9-4112-9369-047F353FA99D}" dt="2024-05-14T20:20:59.748" v="155" actId="20577"/>
          <ac:spMkLst>
            <pc:docMk/>
            <pc:sldMk cId="1759006632" sldId="447"/>
            <ac:spMk id="2" creationId="{CFD6826E-921E-8D51-7D63-470C05C43D5C}"/>
          </ac:spMkLst>
        </pc:spChg>
        <pc:spChg chg="mod">
          <ac:chgData name="Daniel de Andrade Araujo" userId="528c8ab1-398b-4831-a01e-0a53c75d78d9" providerId="ADAL" clId="{80B8D466-75F9-4112-9369-047F353FA99D}" dt="2024-05-14T21:45:33.873" v="1221" actId="113"/>
          <ac:spMkLst>
            <pc:docMk/>
            <pc:sldMk cId="1759006632" sldId="447"/>
            <ac:spMk id="3" creationId="{D08D7916-C41E-E479-8A87-D48F89A8DF57}"/>
          </ac:spMkLst>
        </pc:spChg>
        <pc:spChg chg="mod">
          <ac:chgData name="Daniel de Andrade Araujo" userId="528c8ab1-398b-4831-a01e-0a53c75d78d9" providerId="ADAL" clId="{80B8D466-75F9-4112-9369-047F353FA99D}" dt="2024-05-15T00:05:27.779" v="1641" actId="20577"/>
          <ac:spMkLst>
            <pc:docMk/>
            <pc:sldMk cId="1759006632" sldId="447"/>
            <ac:spMk id="6" creationId="{9B5A76CC-D123-E9BD-A425-87F737698283}"/>
          </ac:spMkLst>
        </pc:spChg>
        <pc:picChg chg="mod">
          <ac:chgData name="Daniel de Andrade Araujo" userId="528c8ab1-398b-4831-a01e-0a53c75d78d9" providerId="ADAL" clId="{80B8D466-75F9-4112-9369-047F353FA99D}" dt="2024-05-14T23:23:41.750" v="1229" actId="14826"/>
          <ac:picMkLst>
            <pc:docMk/>
            <pc:sldMk cId="1759006632" sldId="447"/>
            <ac:picMk id="8" creationId="{8555AF60-295F-99A6-1C86-7BFB5076E6E0}"/>
          </ac:picMkLst>
        </pc:picChg>
        <pc:picChg chg="add del">
          <ac:chgData name="Daniel de Andrade Araujo" userId="528c8ab1-398b-4831-a01e-0a53c75d78d9" providerId="ADAL" clId="{80B8D466-75F9-4112-9369-047F353FA99D}" dt="2024-05-14T23:23:43.117" v="1230" actId="478"/>
          <ac:picMkLst>
            <pc:docMk/>
            <pc:sldMk cId="1759006632" sldId="447"/>
            <ac:picMk id="12" creationId="{F4CB9C74-DB2C-CA0D-6F50-EBA44C9E2761}"/>
          </ac:picMkLst>
        </pc:picChg>
      </pc:sldChg>
      <pc:sldChg chg="addSp delSp modSp mod">
        <pc:chgData name="Daniel de Andrade Araujo" userId="528c8ab1-398b-4831-a01e-0a53c75d78d9" providerId="ADAL" clId="{80B8D466-75F9-4112-9369-047F353FA99D}" dt="2024-05-14T23:27:59.615" v="1271" actId="1076"/>
        <pc:sldMkLst>
          <pc:docMk/>
          <pc:sldMk cId="463016627" sldId="448"/>
        </pc:sldMkLst>
        <pc:spChg chg="del mod">
          <ac:chgData name="Daniel de Andrade Araujo" userId="528c8ab1-398b-4831-a01e-0a53c75d78d9" providerId="ADAL" clId="{80B8D466-75F9-4112-9369-047F353FA99D}" dt="2024-05-14T23:27:47.297" v="1266" actId="478"/>
          <ac:spMkLst>
            <pc:docMk/>
            <pc:sldMk cId="463016627" sldId="448"/>
            <ac:spMk id="2" creationId="{6F8EED51-6303-6062-97AA-BE0B0F3CBA76}"/>
          </ac:spMkLst>
        </pc:spChg>
        <pc:spChg chg="del">
          <ac:chgData name="Daniel de Andrade Araujo" userId="528c8ab1-398b-4831-a01e-0a53c75d78d9" providerId="ADAL" clId="{80B8D466-75F9-4112-9369-047F353FA99D}" dt="2024-05-14T23:27:33.603" v="1263" actId="478"/>
          <ac:spMkLst>
            <pc:docMk/>
            <pc:sldMk cId="463016627" sldId="448"/>
            <ac:spMk id="10" creationId="{7D1BD88B-A37A-D05D-4B5C-9EE972266812}"/>
          </ac:spMkLst>
        </pc:spChg>
        <pc:spChg chg="add del mod">
          <ac:chgData name="Daniel de Andrade Araujo" userId="528c8ab1-398b-4831-a01e-0a53c75d78d9" providerId="ADAL" clId="{80B8D466-75F9-4112-9369-047F353FA99D}" dt="2024-05-14T23:27:50.730" v="1267" actId="478"/>
          <ac:spMkLst>
            <pc:docMk/>
            <pc:sldMk cId="463016627" sldId="448"/>
            <ac:spMk id="13" creationId="{935E483A-5766-58D6-E4DE-3A73E3F58728}"/>
          </ac:spMkLst>
        </pc:spChg>
        <pc:picChg chg="add mod">
          <ac:chgData name="Daniel de Andrade Araujo" userId="528c8ab1-398b-4831-a01e-0a53c75d78d9" providerId="ADAL" clId="{80B8D466-75F9-4112-9369-047F353FA99D}" dt="2024-05-14T23:27:59.615" v="1271" actId="1076"/>
          <ac:picMkLst>
            <pc:docMk/>
            <pc:sldMk cId="463016627" sldId="448"/>
            <ac:picMk id="7" creationId="{39A7B12D-919A-0E8E-F3C3-A128D2BA9D14}"/>
          </ac:picMkLst>
        </pc:picChg>
        <pc:picChg chg="mod">
          <ac:chgData name="Daniel de Andrade Araujo" userId="528c8ab1-398b-4831-a01e-0a53c75d78d9" providerId="ADAL" clId="{80B8D466-75F9-4112-9369-047F353FA99D}" dt="2024-05-14T23:27:43.041" v="1265" actId="1076"/>
          <ac:picMkLst>
            <pc:docMk/>
            <pc:sldMk cId="463016627" sldId="448"/>
            <ac:picMk id="11" creationId="{A470D7F6-F5BE-DFD4-5514-F2D49B5C06FE}"/>
          </ac:picMkLst>
        </pc:picChg>
        <pc:picChg chg="del mod">
          <ac:chgData name="Daniel de Andrade Araujo" userId="528c8ab1-398b-4831-a01e-0a53c75d78d9" providerId="ADAL" clId="{80B8D466-75F9-4112-9369-047F353FA99D}" dt="2024-05-14T23:27:52.792" v="1268" actId="478"/>
          <ac:picMkLst>
            <pc:docMk/>
            <pc:sldMk cId="463016627" sldId="448"/>
            <ac:picMk id="12" creationId="{D5343174-F050-3077-E5DA-830076BB23CB}"/>
          </ac:picMkLst>
        </pc:picChg>
      </pc:sldChg>
      <pc:sldChg chg="modSp mod">
        <pc:chgData name="Daniel de Andrade Araujo" userId="528c8ab1-398b-4831-a01e-0a53c75d78d9" providerId="ADAL" clId="{80B8D466-75F9-4112-9369-047F353FA99D}" dt="2024-05-15T00:05:47.632" v="1642"/>
        <pc:sldMkLst>
          <pc:docMk/>
          <pc:sldMk cId="2443527745" sldId="449"/>
        </pc:sldMkLst>
        <pc:spChg chg="mod">
          <ac:chgData name="Daniel de Andrade Araujo" userId="528c8ab1-398b-4831-a01e-0a53c75d78d9" providerId="ADAL" clId="{80B8D466-75F9-4112-9369-047F353FA99D}" dt="2024-05-14T23:42:43.129" v="1334" actId="1076"/>
          <ac:spMkLst>
            <pc:docMk/>
            <pc:sldMk cId="2443527745" sldId="449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5T00:05:47.632" v="1642"/>
          <ac:spMkLst>
            <pc:docMk/>
            <pc:sldMk cId="2443527745" sldId="449"/>
            <ac:spMk id="6" creationId="{21C8B728-ACAB-78B2-BFFB-7124953FE9F0}"/>
          </ac:spMkLst>
        </pc:spChg>
        <pc:spChg chg="mod">
          <ac:chgData name="Daniel de Andrade Araujo" userId="528c8ab1-398b-4831-a01e-0a53c75d78d9" providerId="ADAL" clId="{80B8D466-75F9-4112-9369-047F353FA99D}" dt="2024-05-14T23:45:10.936" v="1342" actId="13926"/>
          <ac:spMkLst>
            <pc:docMk/>
            <pc:sldMk cId="2443527745" sldId="449"/>
            <ac:spMk id="8" creationId="{3B534BED-F799-1621-D827-9011864B602E}"/>
          </ac:spMkLst>
        </pc:spChg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1663701905" sldId="456"/>
        </pc:sldMkLst>
      </pc:sldChg>
      <pc:sldChg chg="del">
        <pc:chgData name="Daniel de Andrade Araujo" userId="528c8ab1-398b-4831-a01e-0a53c75d78d9" providerId="ADAL" clId="{80B8D466-75F9-4112-9369-047F353FA99D}" dt="2024-05-15T00:04:59.136" v="1573" actId="47"/>
        <pc:sldMkLst>
          <pc:docMk/>
          <pc:sldMk cId="2763268123" sldId="486"/>
        </pc:sldMkLst>
      </pc:sldChg>
      <pc:sldChg chg="del">
        <pc:chgData name="Daniel de Andrade Araujo" userId="528c8ab1-398b-4831-a01e-0a53c75d78d9" providerId="ADAL" clId="{80B8D466-75F9-4112-9369-047F353FA99D}" dt="2024-05-14T23:28:09.711" v="1272" actId="47"/>
        <pc:sldMkLst>
          <pc:docMk/>
          <pc:sldMk cId="559349574" sldId="488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3355990417" sldId="494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658707167" sldId="495"/>
        </pc:sldMkLst>
      </pc:sldChg>
      <pc:sldChg chg="addSp modSp del mod">
        <pc:chgData name="Daniel de Andrade Araujo" userId="528c8ab1-398b-4831-a01e-0a53c75d78d9" providerId="ADAL" clId="{80B8D466-75F9-4112-9369-047F353FA99D}" dt="2024-05-15T12:42:01.623" v="2873" actId="47"/>
        <pc:sldMkLst>
          <pc:docMk/>
          <pc:sldMk cId="2001012785" sldId="497"/>
        </pc:sldMkLst>
        <pc:spChg chg="mod">
          <ac:chgData name="Daniel de Andrade Araujo" userId="528c8ab1-398b-4831-a01e-0a53c75d78d9" providerId="ADAL" clId="{80B8D466-75F9-4112-9369-047F353FA99D}" dt="2024-05-14T23:59:00.117" v="1458" actId="20577"/>
          <ac:spMkLst>
            <pc:docMk/>
            <pc:sldMk cId="2001012785" sldId="497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5T00:05:56.135" v="1644"/>
          <ac:spMkLst>
            <pc:docMk/>
            <pc:sldMk cId="2001012785" sldId="497"/>
            <ac:spMk id="6" creationId="{21C8B728-ACAB-78B2-BFFB-7124953FE9F0}"/>
          </ac:spMkLst>
        </pc:spChg>
        <pc:spChg chg="mod">
          <ac:chgData name="Daniel de Andrade Araujo" userId="528c8ab1-398b-4831-a01e-0a53c75d78d9" providerId="ADAL" clId="{80B8D466-75F9-4112-9369-047F353FA99D}" dt="2024-05-15T00:01:27.527" v="1488" actId="122"/>
          <ac:spMkLst>
            <pc:docMk/>
            <pc:sldMk cId="2001012785" sldId="497"/>
            <ac:spMk id="8" creationId="{3B534BED-F799-1621-D827-9011864B602E}"/>
          </ac:spMkLst>
        </pc:spChg>
        <pc:picChg chg="add mod">
          <ac:chgData name="Daniel de Andrade Araujo" userId="528c8ab1-398b-4831-a01e-0a53c75d78d9" providerId="ADAL" clId="{80B8D466-75F9-4112-9369-047F353FA99D}" dt="2024-05-15T11:52:54.955" v="2803" actId="732"/>
          <ac:picMkLst>
            <pc:docMk/>
            <pc:sldMk cId="2001012785" sldId="497"/>
            <ac:picMk id="3074" creationId="{CECE0E96-A0B2-A254-7027-485F37E0C9A6}"/>
          </ac:picMkLst>
        </pc:picChg>
      </pc:sldChg>
      <pc:sldChg chg="addSp delSp modSp mod">
        <pc:chgData name="Daniel de Andrade Araujo" userId="528c8ab1-398b-4831-a01e-0a53c75d78d9" providerId="ADAL" clId="{80B8D466-75F9-4112-9369-047F353FA99D}" dt="2024-05-15T00:07:41.669" v="1655" actId="732"/>
        <pc:sldMkLst>
          <pc:docMk/>
          <pc:sldMk cId="1122258353" sldId="501"/>
        </pc:sldMkLst>
        <pc:spChg chg="del mod">
          <ac:chgData name="Daniel de Andrade Araujo" userId="528c8ab1-398b-4831-a01e-0a53c75d78d9" providerId="ADAL" clId="{80B8D466-75F9-4112-9369-047F353FA99D}" dt="2024-05-15T00:07:20.848" v="1650" actId="478"/>
          <ac:spMkLst>
            <pc:docMk/>
            <pc:sldMk cId="1122258353" sldId="501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5T00:07:15.566" v="1648" actId="27636"/>
          <ac:spMkLst>
            <pc:docMk/>
            <pc:sldMk cId="1122258353" sldId="501"/>
            <ac:spMk id="8" creationId="{3B534BED-F799-1621-D827-9011864B602E}"/>
          </ac:spMkLst>
        </pc:spChg>
        <pc:spChg chg="add del mod">
          <ac:chgData name="Daniel de Andrade Araujo" userId="528c8ab1-398b-4831-a01e-0a53c75d78d9" providerId="ADAL" clId="{80B8D466-75F9-4112-9369-047F353FA99D}" dt="2024-05-15T00:07:23.125" v="1651" actId="478"/>
          <ac:spMkLst>
            <pc:docMk/>
            <pc:sldMk cId="1122258353" sldId="501"/>
            <ac:spMk id="10" creationId="{6A9DA55E-B1BD-80D9-CBD3-51B60F6FC338}"/>
          </ac:spMkLst>
        </pc:spChg>
        <pc:picChg chg="add mod modCrop">
          <ac:chgData name="Daniel de Andrade Araujo" userId="528c8ab1-398b-4831-a01e-0a53c75d78d9" providerId="ADAL" clId="{80B8D466-75F9-4112-9369-047F353FA99D}" dt="2024-05-15T00:07:41.669" v="1655" actId="732"/>
          <ac:picMkLst>
            <pc:docMk/>
            <pc:sldMk cId="1122258353" sldId="501"/>
            <ac:picMk id="7" creationId="{052E2298-5D59-1257-E908-BAF7E3EDC8BA}"/>
          </ac:picMkLst>
        </pc:picChg>
      </pc:sldChg>
      <pc:sldChg chg="modSp mod ord">
        <pc:chgData name="Daniel de Andrade Araujo" userId="528c8ab1-398b-4831-a01e-0a53c75d78d9" providerId="ADAL" clId="{80B8D466-75F9-4112-9369-047F353FA99D}" dt="2024-05-15T00:03:57.074" v="1571"/>
        <pc:sldMkLst>
          <pc:docMk/>
          <pc:sldMk cId="3182266098" sldId="502"/>
        </pc:sldMkLst>
        <pc:spChg chg="mod">
          <ac:chgData name="Daniel de Andrade Araujo" userId="528c8ab1-398b-4831-a01e-0a53c75d78d9" providerId="ADAL" clId="{80B8D466-75F9-4112-9369-047F353FA99D}" dt="2024-05-15T00:03:53.852" v="1569" actId="20577"/>
          <ac:spMkLst>
            <pc:docMk/>
            <pc:sldMk cId="3182266098" sldId="502"/>
            <ac:spMk id="2" creationId="{E7028365-EAF0-B67D-4AC0-7C84FA1F99A1}"/>
          </ac:spMkLst>
        </pc:spChg>
        <pc:picChg chg="mod">
          <ac:chgData name="Daniel de Andrade Araujo" userId="528c8ab1-398b-4831-a01e-0a53c75d78d9" providerId="ADAL" clId="{80B8D466-75F9-4112-9369-047F353FA99D}" dt="2024-05-15T00:03:43.987" v="1550" actId="14826"/>
          <ac:picMkLst>
            <pc:docMk/>
            <pc:sldMk cId="3182266098" sldId="502"/>
            <ac:picMk id="5" creationId="{5BE818EF-3C1D-BED5-6953-55422CB62B20}"/>
          </ac:picMkLst>
        </pc:picChg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773128621" sldId="504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412034106" sldId="505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1901056931" sldId="507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3452475423" sldId="508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291522583" sldId="509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2395888924" sldId="510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2069510709" sldId="511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3301026462" sldId="512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2673087877" sldId="513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3067322897" sldId="514"/>
        </pc:sldMkLst>
      </pc:sldChg>
      <pc:sldChg chg="del">
        <pc:chgData name="Daniel de Andrade Araujo" userId="528c8ab1-398b-4831-a01e-0a53c75d78d9" providerId="ADAL" clId="{80B8D466-75F9-4112-9369-047F353FA99D}" dt="2024-05-15T00:04:55.672" v="1572" actId="47"/>
        <pc:sldMkLst>
          <pc:docMk/>
          <pc:sldMk cId="134280829" sldId="515"/>
        </pc:sldMkLst>
      </pc:sldChg>
      <pc:sldChg chg="addSp delSp modSp add mod">
        <pc:chgData name="Daniel de Andrade Araujo" userId="528c8ab1-398b-4831-a01e-0a53c75d78d9" providerId="ADAL" clId="{80B8D466-75F9-4112-9369-047F353FA99D}" dt="2024-05-15T12:42:24.471" v="2875" actId="14100"/>
        <pc:sldMkLst>
          <pc:docMk/>
          <pc:sldMk cId="114788300" sldId="516"/>
        </pc:sldMkLst>
        <pc:spChg chg="mod">
          <ac:chgData name="Daniel de Andrade Araujo" userId="528c8ab1-398b-4831-a01e-0a53c75d78d9" providerId="ADAL" clId="{80B8D466-75F9-4112-9369-047F353FA99D}" dt="2024-05-15T12:42:24.471" v="2875" actId="14100"/>
          <ac:spMkLst>
            <pc:docMk/>
            <pc:sldMk cId="114788300" sldId="516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5T11:18:51.004" v="2792" actId="20577"/>
          <ac:spMkLst>
            <pc:docMk/>
            <pc:sldMk cId="114788300" sldId="516"/>
            <ac:spMk id="14" creationId="{CB457B33-DC0B-C0B0-9D4C-C822033EEAC4}"/>
          </ac:spMkLst>
        </pc:spChg>
        <pc:picChg chg="add mod">
          <ac:chgData name="Daniel de Andrade Araujo" userId="528c8ab1-398b-4831-a01e-0a53c75d78d9" providerId="ADAL" clId="{80B8D466-75F9-4112-9369-047F353FA99D}" dt="2024-05-14T20:38:08.731" v="1156" actId="1076"/>
          <ac:picMkLst>
            <pc:docMk/>
            <pc:sldMk cId="114788300" sldId="516"/>
            <ac:picMk id="7" creationId="{87872A7F-F729-359D-0A19-C083CDCE28C3}"/>
          </ac:picMkLst>
        </pc:picChg>
        <pc:picChg chg="del">
          <ac:chgData name="Daniel de Andrade Araujo" userId="528c8ab1-398b-4831-a01e-0a53c75d78d9" providerId="ADAL" clId="{80B8D466-75F9-4112-9369-047F353FA99D}" dt="2024-05-14T20:37:37.345" v="1150" actId="478"/>
          <ac:picMkLst>
            <pc:docMk/>
            <pc:sldMk cId="114788300" sldId="516"/>
            <ac:picMk id="22" creationId="{BD3FBB36-4A3B-9740-4E21-CE4AFBCAFA9F}"/>
          </ac:picMkLst>
        </pc:picChg>
      </pc:sldChg>
      <pc:sldChg chg="addSp delSp modSp add mod">
        <pc:chgData name="Daniel de Andrade Araujo" userId="528c8ab1-398b-4831-a01e-0a53c75d78d9" providerId="ADAL" clId="{80B8D466-75F9-4112-9369-047F353FA99D}" dt="2024-05-15T12:41:15.227" v="2871" actId="15"/>
        <pc:sldMkLst>
          <pc:docMk/>
          <pc:sldMk cId="2553669963" sldId="517"/>
        </pc:sldMkLst>
        <pc:spChg chg="add del mod">
          <ac:chgData name="Daniel de Andrade Araujo" userId="528c8ab1-398b-4831-a01e-0a53c75d78d9" providerId="ADAL" clId="{80B8D466-75F9-4112-9369-047F353FA99D}" dt="2024-05-14T23:52:01.550" v="1354" actId="478"/>
          <ac:spMkLst>
            <pc:docMk/>
            <pc:sldMk cId="2553669963" sldId="517"/>
            <ac:spMk id="3" creationId="{156F7BBF-2D6A-53D3-7F3B-DEB774265384}"/>
          </ac:spMkLst>
        </pc:spChg>
        <pc:spChg chg="mod">
          <ac:chgData name="Daniel de Andrade Araujo" userId="528c8ab1-398b-4831-a01e-0a53c75d78d9" providerId="ADAL" clId="{80B8D466-75F9-4112-9369-047F353FA99D}" dt="2024-05-15T00:05:52.347" v="1643"/>
          <ac:spMkLst>
            <pc:docMk/>
            <pc:sldMk cId="2553669963" sldId="517"/>
            <ac:spMk id="6" creationId="{21C8B728-ACAB-78B2-BFFB-7124953FE9F0}"/>
          </ac:spMkLst>
        </pc:spChg>
        <pc:spChg chg="mod">
          <ac:chgData name="Daniel de Andrade Araujo" userId="528c8ab1-398b-4831-a01e-0a53c75d78d9" providerId="ADAL" clId="{80B8D466-75F9-4112-9369-047F353FA99D}" dt="2024-05-15T12:41:15.227" v="2871" actId="15"/>
          <ac:spMkLst>
            <pc:docMk/>
            <pc:sldMk cId="2553669963" sldId="517"/>
            <ac:spMk id="8" creationId="{3B534BED-F799-1621-D827-9011864B602E}"/>
          </ac:spMkLst>
        </pc:spChg>
        <pc:picChg chg="add del mod">
          <ac:chgData name="Daniel de Andrade Araujo" userId="528c8ab1-398b-4831-a01e-0a53c75d78d9" providerId="ADAL" clId="{80B8D466-75F9-4112-9369-047F353FA99D}" dt="2024-05-15T12:40:31.753" v="2829" actId="478"/>
          <ac:picMkLst>
            <pc:docMk/>
            <pc:sldMk cId="2553669963" sldId="517"/>
            <ac:picMk id="2050" creationId="{C8D525F3-3EBE-DF88-A3AB-F86F55A4B34F}"/>
          </ac:picMkLst>
        </pc:picChg>
      </pc:sldChg>
      <pc:sldChg chg="modSp add del mod">
        <pc:chgData name="Daniel de Andrade Araujo" userId="528c8ab1-398b-4831-a01e-0a53c75d78d9" providerId="ADAL" clId="{80B8D466-75F9-4112-9369-047F353FA99D}" dt="2024-05-15T12:41:28.690" v="2872" actId="47"/>
        <pc:sldMkLst>
          <pc:docMk/>
          <pc:sldMk cId="1158940527" sldId="518"/>
        </pc:sldMkLst>
        <pc:spChg chg="mod">
          <ac:chgData name="Daniel de Andrade Araujo" userId="528c8ab1-398b-4831-a01e-0a53c75d78d9" providerId="ADAL" clId="{80B8D466-75F9-4112-9369-047F353FA99D}" dt="2024-05-15T00:05:58.693" v="1645"/>
          <ac:spMkLst>
            <pc:docMk/>
            <pc:sldMk cId="1158940527" sldId="518"/>
            <ac:spMk id="6" creationId="{21C8B728-ACAB-78B2-BFFB-7124953FE9F0}"/>
          </ac:spMkLst>
        </pc:spChg>
        <pc:spChg chg="mod">
          <ac:chgData name="Daniel de Andrade Araujo" userId="528c8ab1-398b-4831-a01e-0a53c75d78d9" providerId="ADAL" clId="{80B8D466-75F9-4112-9369-047F353FA99D}" dt="2024-05-15T00:02:14.829" v="1549" actId="20577"/>
          <ac:spMkLst>
            <pc:docMk/>
            <pc:sldMk cId="1158940527" sldId="518"/>
            <ac:spMk id="8" creationId="{3B534BED-F799-1621-D827-9011864B602E}"/>
          </ac:spMkLst>
        </pc:spChg>
      </pc:sldChg>
      <pc:sldChg chg="modSp add mod">
        <pc:chgData name="Daniel de Andrade Araujo" userId="528c8ab1-398b-4831-a01e-0a53c75d78d9" providerId="ADAL" clId="{80B8D466-75F9-4112-9369-047F353FA99D}" dt="2024-05-15T00:14:49.808" v="2310" actId="114"/>
        <pc:sldMkLst>
          <pc:docMk/>
          <pc:sldMk cId="3885148616" sldId="519"/>
        </pc:sldMkLst>
        <pc:spChg chg="mod">
          <ac:chgData name="Daniel de Andrade Araujo" userId="528c8ab1-398b-4831-a01e-0a53c75d78d9" providerId="ADAL" clId="{80B8D466-75F9-4112-9369-047F353FA99D}" dt="2024-05-15T00:13:54.954" v="2213" actId="20577"/>
          <ac:spMkLst>
            <pc:docMk/>
            <pc:sldMk cId="3885148616" sldId="519"/>
            <ac:spMk id="6" creationId="{21C8B728-ACAB-78B2-BFFB-7124953FE9F0}"/>
          </ac:spMkLst>
        </pc:spChg>
        <pc:spChg chg="mod">
          <ac:chgData name="Daniel de Andrade Araujo" userId="528c8ab1-398b-4831-a01e-0a53c75d78d9" providerId="ADAL" clId="{80B8D466-75F9-4112-9369-047F353FA99D}" dt="2024-05-15T00:14:49.808" v="2310" actId="114"/>
          <ac:spMkLst>
            <pc:docMk/>
            <pc:sldMk cId="3885148616" sldId="519"/>
            <ac:spMk id="8" creationId="{3B534BED-F799-1621-D827-9011864B602E}"/>
          </ac:spMkLst>
        </pc:spChg>
      </pc:sldChg>
      <pc:sldChg chg="addSp delSp modSp add mod">
        <pc:chgData name="Daniel de Andrade Araujo" userId="528c8ab1-398b-4831-a01e-0a53c75d78d9" providerId="ADAL" clId="{80B8D466-75F9-4112-9369-047F353FA99D}" dt="2024-05-15T00:08:48.131" v="1660" actId="14100"/>
        <pc:sldMkLst>
          <pc:docMk/>
          <pc:sldMk cId="61069655" sldId="520"/>
        </pc:sldMkLst>
        <pc:picChg chg="add mod">
          <ac:chgData name="Daniel de Andrade Araujo" userId="528c8ab1-398b-4831-a01e-0a53c75d78d9" providerId="ADAL" clId="{80B8D466-75F9-4112-9369-047F353FA99D}" dt="2024-05-15T00:08:48.131" v="1660" actId="14100"/>
          <ac:picMkLst>
            <pc:docMk/>
            <pc:sldMk cId="61069655" sldId="520"/>
            <ac:picMk id="3" creationId="{771AE2E2-DA0F-7D80-A604-8195859D7CAA}"/>
          </ac:picMkLst>
        </pc:picChg>
        <pc:picChg chg="del">
          <ac:chgData name="Daniel de Andrade Araujo" userId="528c8ab1-398b-4831-a01e-0a53c75d78d9" providerId="ADAL" clId="{80B8D466-75F9-4112-9369-047F353FA99D}" dt="2024-05-15T00:08:42.135" v="1657" actId="478"/>
          <ac:picMkLst>
            <pc:docMk/>
            <pc:sldMk cId="61069655" sldId="520"/>
            <ac:picMk id="7" creationId="{052E2298-5D59-1257-E908-BAF7E3EDC8BA}"/>
          </ac:picMkLst>
        </pc:picChg>
      </pc:sldChg>
      <pc:sldChg chg="addSp delSp modSp add mod">
        <pc:chgData name="Daniel de Andrade Araujo" userId="528c8ab1-398b-4831-a01e-0a53c75d78d9" providerId="ADAL" clId="{80B8D466-75F9-4112-9369-047F353FA99D}" dt="2024-05-15T00:09:39.070" v="1664" actId="1076"/>
        <pc:sldMkLst>
          <pc:docMk/>
          <pc:sldMk cId="2815394967" sldId="521"/>
        </pc:sldMkLst>
        <pc:picChg chg="del">
          <ac:chgData name="Daniel de Andrade Araujo" userId="528c8ab1-398b-4831-a01e-0a53c75d78d9" providerId="ADAL" clId="{80B8D466-75F9-4112-9369-047F353FA99D}" dt="2024-05-15T00:09:35.381" v="1662" actId="478"/>
          <ac:picMkLst>
            <pc:docMk/>
            <pc:sldMk cId="2815394967" sldId="521"/>
            <ac:picMk id="3" creationId="{771AE2E2-DA0F-7D80-A604-8195859D7CAA}"/>
          </ac:picMkLst>
        </pc:picChg>
        <pc:picChg chg="add mod">
          <ac:chgData name="Daniel de Andrade Araujo" userId="528c8ab1-398b-4831-a01e-0a53c75d78d9" providerId="ADAL" clId="{80B8D466-75F9-4112-9369-047F353FA99D}" dt="2024-05-15T00:09:39.070" v="1664" actId="1076"/>
          <ac:picMkLst>
            <pc:docMk/>
            <pc:sldMk cId="2815394967" sldId="521"/>
            <ac:picMk id="7" creationId="{16F22E7E-39B6-D74A-2FA9-C45336A5C036}"/>
          </ac:picMkLst>
        </pc:picChg>
      </pc:sldChg>
      <pc:sldChg chg="addSp delSp modSp add mod ord">
        <pc:chgData name="Daniel de Andrade Araujo" userId="528c8ab1-398b-4831-a01e-0a53c75d78d9" providerId="ADAL" clId="{80B8D466-75F9-4112-9369-047F353FA99D}" dt="2024-05-15T11:54:50.084" v="2828" actId="242"/>
        <pc:sldMkLst>
          <pc:docMk/>
          <pc:sldMk cId="89212828" sldId="522"/>
        </pc:sldMkLst>
        <pc:spChg chg="add del mod">
          <ac:chgData name="Daniel de Andrade Araujo" userId="528c8ab1-398b-4831-a01e-0a53c75d78d9" providerId="ADAL" clId="{80B8D466-75F9-4112-9369-047F353FA99D}" dt="2024-05-15T11:53:58.837" v="2819" actId="478"/>
          <ac:spMkLst>
            <pc:docMk/>
            <pc:sldMk cId="89212828" sldId="522"/>
            <ac:spMk id="4" creationId="{35561589-1C43-3EA7-651E-E03E2ACCF45A}"/>
          </ac:spMkLst>
        </pc:spChg>
        <pc:spChg chg="mod">
          <ac:chgData name="Daniel de Andrade Araujo" userId="528c8ab1-398b-4831-a01e-0a53c75d78d9" providerId="ADAL" clId="{80B8D466-75F9-4112-9369-047F353FA99D}" dt="2024-05-15T11:54:50.084" v="2828" actId="242"/>
          <ac:spMkLst>
            <pc:docMk/>
            <pc:sldMk cId="89212828" sldId="522"/>
            <ac:spMk id="9" creationId="{E47E6D30-9E50-FA84-C6DA-54FE548BD8AF}"/>
          </ac:spMkLst>
        </pc:spChg>
        <pc:spChg chg="del">
          <ac:chgData name="Daniel de Andrade Araujo" userId="528c8ab1-398b-4831-a01e-0a53c75d78d9" providerId="ADAL" clId="{80B8D466-75F9-4112-9369-047F353FA99D}" dt="2024-05-15T11:53:53.923" v="2817" actId="478"/>
          <ac:spMkLst>
            <pc:docMk/>
            <pc:sldMk cId="89212828" sldId="522"/>
            <ac:spMk id="11" creationId="{811113E2-373D-C09C-0AD1-93CF7B6408A1}"/>
          </ac:spMkLst>
        </pc:spChg>
      </pc:sldChg>
      <pc:sldChg chg="modSp add del mod">
        <pc:chgData name="Daniel de Andrade Araujo" userId="528c8ab1-398b-4831-a01e-0a53c75d78d9" providerId="ADAL" clId="{80B8D466-75F9-4112-9369-047F353FA99D}" dt="2024-05-15T11:14:48.045" v="2580" actId="47"/>
        <pc:sldMkLst>
          <pc:docMk/>
          <pc:sldMk cId="3164558106" sldId="522"/>
        </pc:sldMkLst>
        <pc:spChg chg="mod">
          <ac:chgData name="Daniel de Andrade Araujo" userId="528c8ab1-398b-4831-a01e-0a53c75d78d9" providerId="ADAL" clId="{80B8D466-75F9-4112-9369-047F353FA99D}" dt="2024-05-15T11:08:02.950" v="2370" actId="20577"/>
          <ac:spMkLst>
            <pc:docMk/>
            <pc:sldMk cId="3164558106" sldId="522"/>
            <ac:spMk id="2" creationId="{6F8EED51-6303-6062-97AA-BE0B0F3CBA76}"/>
          </ac:spMkLst>
        </pc:spChg>
        <pc:spChg chg="mod">
          <ac:chgData name="Daniel de Andrade Araujo" userId="528c8ab1-398b-4831-a01e-0a53c75d78d9" providerId="ADAL" clId="{80B8D466-75F9-4112-9369-047F353FA99D}" dt="2024-05-15T11:09:36.419" v="2579" actId="20577"/>
          <ac:spMkLst>
            <pc:docMk/>
            <pc:sldMk cId="3164558106" sldId="522"/>
            <ac:spMk id="8" creationId="{3B534BED-F799-1621-D827-9011864B602E}"/>
          </ac:spMkLst>
        </pc:spChg>
      </pc:sldChg>
      <pc:sldChg chg="addSp delSp modSp add del mod">
        <pc:chgData name="Daniel de Andrade Araujo" userId="528c8ab1-398b-4831-a01e-0a53c75d78d9" providerId="ADAL" clId="{80B8D466-75F9-4112-9369-047F353FA99D}" dt="2024-05-15T11:25:56.399" v="2802" actId="47"/>
        <pc:sldMkLst>
          <pc:docMk/>
          <pc:sldMk cId="4072159818" sldId="522"/>
        </pc:sldMkLst>
        <pc:spChg chg="del">
          <ac:chgData name="Daniel de Andrade Araujo" userId="528c8ab1-398b-4831-a01e-0a53c75d78d9" providerId="ADAL" clId="{80B8D466-75F9-4112-9369-047F353FA99D}" dt="2024-05-15T11:22:15.843" v="2796" actId="478"/>
          <ac:spMkLst>
            <pc:docMk/>
            <pc:sldMk cId="4072159818" sldId="522"/>
            <ac:spMk id="2" creationId="{6F8EED51-6303-6062-97AA-BE0B0F3CBA76}"/>
          </ac:spMkLst>
        </pc:spChg>
        <pc:spChg chg="del">
          <ac:chgData name="Daniel de Andrade Araujo" userId="528c8ab1-398b-4831-a01e-0a53c75d78d9" providerId="ADAL" clId="{80B8D466-75F9-4112-9369-047F353FA99D}" dt="2024-05-15T11:22:14.341" v="2795" actId="478"/>
          <ac:spMkLst>
            <pc:docMk/>
            <pc:sldMk cId="4072159818" sldId="522"/>
            <ac:spMk id="3" creationId="{6AF5CBD5-1087-C413-1592-F62FA5189A8F}"/>
          </ac:spMkLst>
        </pc:spChg>
        <pc:spChg chg="add del mod">
          <ac:chgData name="Daniel de Andrade Araujo" userId="528c8ab1-398b-4831-a01e-0a53c75d78d9" providerId="ADAL" clId="{80B8D466-75F9-4112-9369-047F353FA99D}" dt="2024-05-15T11:22:17.131" v="2797" actId="478"/>
          <ac:spMkLst>
            <pc:docMk/>
            <pc:sldMk cId="4072159818" sldId="522"/>
            <ac:spMk id="7" creationId="{9D3E29EE-631B-4CC2-DF50-EA431EE57848}"/>
          </ac:spMkLst>
        </pc:spChg>
        <pc:spChg chg="add del mod">
          <ac:chgData name="Daniel de Andrade Araujo" userId="528c8ab1-398b-4831-a01e-0a53c75d78d9" providerId="ADAL" clId="{80B8D466-75F9-4112-9369-047F353FA99D}" dt="2024-05-15T11:22:19.867" v="2799" actId="478"/>
          <ac:spMkLst>
            <pc:docMk/>
            <pc:sldMk cId="4072159818" sldId="522"/>
            <ac:spMk id="9" creationId="{03AB8638-9F74-3385-F088-8226688C1F98}"/>
          </ac:spMkLst>
        </pc:spChg>
        <pc:spChg chg="del">
          <ac:chgData name="Daniel de Andrade Araujo" userId="528c8ab1-398b-4831-a01e-0a53c75d78d9" providerId="ADAL" clId="{80B8D466-75F9-4112-9369-047F353FA99D}" dt="2024-05-15T11:22:18.769" v="2798" actId="478"/>
          <ac:spMkLst>
            <pc:docMk/>
            <pc:sldMk cId="4072159818" sldId="522"/>
            <ac:spMk id="14" creationId="{CB457B33-DC0B-C0B0-9D4C-C822033EEAC4}"/>
          </ac:spMkLst>
        </pc:spChg>
        <pc:picChg chg="del">
          <ac:chgData name="Daniel de Andrade Araujo" userId="528c8ab1-398b-4831-a01e-0a53c75d78d9" providerId="ADAL" clId="{80B8D466-75F9-4112-9369-047F353FA99D}" dt="2024-05-15T11:22:13.316" v="2794" actId="478"/>
          <ac:picMkLst>
            <pc:docMk/>
            <pc:sldMk cId="4072159818" sldId="522"/>
            <ac:picMk id="22" creationId="{BD3FBB36-4A3B-9740-4E21-CE4AFBCAFA9F}"/>
          </ac:picMkLst>
        </pc:picChg>
        <pc:picChg chg="add del">
          <ac:chgData name="Daniel de Andrade Araujo" userId="528c8ab1-398b-4831-a01e-0a53c75d78d9" providerId="ADAL" clId="{80B8D466-75F9-4112-9369-047F353FA99D}" dt="2024-05-15T11:25:24.985" v="2801" actId="478"/>
          <ac:picMkLst>
            <pc:docMk/>
            <pc:sldMk cId="4072159818" sldId="522"/>
            <ac:picMk id="1026" creationId="{91B8A104-0CDC-216A-26F6-CBC9494128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5F545-67D8-4CC6-9A16-13D28437B498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CB30-7B84-4878-B26C-77B76A0F9D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066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Disclaimer</a:t>
            </a:r>
            <a:r>
              <a:rPr lang="pt-BR"/>
              <a:t> – posições e interpretações pessoais, não representando posicionamento da Agência.</a:t>
            </a:r>
          </a:p>
          <a:p>
            <a:endParaRPr lang="pt-BR"/>
          </a:p>
          <a:p>
            <a:r>
              <a:rPr lang="pt-BR"/>
              <a:t>Agradecer à Equipe da RCIC pelo brilhante material produzido. Todos os slides “feios” ou mal diagramados são totalmente culpa minha.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CB30-7B84-4878-B26C-77B76A0F9DB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79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Disclaimer</a:t>
            </a:r>
            <a:r>
              <a:rPr lang="pt-BR"/>
              <a:t> – posições e interpretações pessoais, não representando posicionamento da Agência.</a:t>
            </a:r>
          </a:p>
          <a:p>
            <a:endParaRPr lang="pt-BR"/>
          </a:p>
          <a:p>
            <a:r>
              <a:rPr lang="pt-BR"/>
              <a:t>Agradecer à Equipe da RCIC pelo brilhante material produzido. Todos os slides “feios” ou mal diagramados são totalmente culpa minha.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CB30-7B84-4878-B26C-77B76A0F9DB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1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1257300" y="601375"/>
            <a:ext cx="15773400" cy="7980218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99000" sy="99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A12A1FA2-8398-D685-640D-E7513DCA92D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257301" y="601376"/>
            <a:ext cx="7051964" cy="7980216"/>
          </a:xfrm>
          <a:custGeom>
            <a:avLst/>
            <a:gdLst>
              <a:gd name="connsiteX0" fmla="*/ 369475 w 4278745"/>
              <a:gd name="connsiteY0" fmla="*/ 0 h 5320144"/>
              <a:gd name="connsiteX1" fmla="*/ 4278745 w 4278745"/>
              <a:gd name="connsiteY1" fmla="*/ 0 h 5320144"/>
              <a:gd name="connsiteX2" fmla="*/ 4278745 w 4278745"/>
              <a:gd name="connsiteY2" fmla="*/ 5320144 h 5320144"/>
              <a:gd name="connsiteX3" fmla="*/ 369484 w 4278745"/>
              <a:gd name="connsiteY3" fmla="*/ 5320144 h 5320144"/>
              <a:gd name="connsiteX4" fmla="*/ 0 w 4278745"/>
              <a:gd name="connsiteY4" fmla="*/ 4950660 h 5320144"/>
              <a:gd name="connsiteX5" fmla="*/ 0 w 4278745"/>
              <a:gd name="connsiteY5" fmla="*/ 369483 h 5320144"/>
              <a:gd name="connsiteX6" fmla="*/ 295020 w 4278745"/>
              <a:gd name="connsiteY6" fmla="*/ 7506 h 532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8745" h="5320144">
                <a:moveTo>
                  <a:pt x="369475" y="0"/>
                </a:moveTo>
                <a:lnTo>
                  <a:pt x="4278745" y="0"/>
                </a:lnTo>
                <a:lnTo>
                  <a:pt x="4278745" y="5320144"/>
                </a:lnTo>
                <a:lnTo>
                  <a:pt x="369484" y="5320144"/>
                </a:lnTo>
                <a:cubicBezTo>
                  <a:pt x="165424" y="5320144"/>
                  <a:pt x="0" y="5154720"/>
                  <a:pt x="0" y="4950660"/>
                </a:cubicBezTo>
                <a:lnTo>
                  <a:pt x="0" y="369483"/>
                </a:lnTo>
                <a:cubicBezTo>
                  <a:pt x="0" y="190931"/>
                  <a:pt x="126653" y="41959"/>
                  <a:pt x="295020" y="7506"/>
                </a:cubicBezTo>
                <a:close/>
              </a:path>
            </a:pathLst>
          </a:custGeom>
          <a:solidFill>
            <a:srgbClr val="7030A0"/>
          </a:solidFill>
          <a:effectLst>
            <a:outerShdw blurRad="50800" dist="38100" algn="l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abaixo para inserir sua imagem de capa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0036" y="1280248"/>
            <a:ext cx="7051964" cy="3169877"/>
          </a:xfrm>
        </p:spPr>
        <p:txBody>
          <a:bodyPr anchor="b">
            <a:normAutofit/>
          </a:bodyPr>
          <a:lstStyle>
            <a:lvl1pPr algn="l">
              <a:defRPr sz="60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0036" y="4993265"/>
            <a:ext cx="7051964" cy="262197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1B58FE2-6301-59C7-DFC1-4F2A36E44AB8}"/>
              </a:ext>
            </a:extLst>
          </p:cNvPr>
          <p:cNvSpPr/>
          <p:nvPr userDrawn="1"/>
        </p:nvSpPr>
        <p:spPr>
          <a:xfrm>
            <a:off x="1257299" y="8972549"/>
            <a:ext cx="15773400" cy="742952"/>
          </a:xfrm>
          <a:prstGeom prst="roundRect">
            <a:avLst>
              <a:gd name="adj" fmla="val 285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6E257BD9-24EA-0583-2A25-49F8F8146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554" y="9145630"/>
            <a:ext cx="454301" cy="375494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11967E-4AEF-BCB0-EB3F-5706DDA7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49332" y="9070180"/>
            <a:ext cx="2348115" cy="547688"/>
          </a:xfrm>
        </p:spPr>
        <p:txBody>
          <a:bodyPr/>
          <a:lstStyle>
            <a:lvl1pPr algn="r">
              <a:defRPr lang="pt-BR" sz="24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fld id="{92D3C6A4-231C-4B49-A7C4-043CF8BF5802}" type="datetime1">
              <a:rPr lang="pt-BR" smtClean="0"/>
              <a:pPr/>
              <a:t>15/05/2024</a:t>
            </a:fld>
            <a:endParaRPr lang="pt-BR"/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52392AD8-82BC-96ED-F1D0-A76A4A5C78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4570" y="8972549"/>
            <a:ext cx="12008642" cy="742952"/>
          </a:xfrm>
        </p:spPr>
        <p:txBody>
          <a:bodyPr anchor="ctr">
            <a:normAutofit/>
          </a:bodyPr>
          <a:lstStyle>
            <a:lvl1pPr marL="0" indent="0">
              <a:buNone/>
              <a:defRPr lang="pt-BR" sz="21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Insira sua área, nome ou informação relevante</a:t>
            </a:r>
          </a:p>
        </p:txBody>
      </p:sp>
    </p:spTree>
    <p:extLst>
      <p:ext uri="{BB962C8B-B14F-4D97-AF65-F5344CB8AC3E}">
        <p14:creationId xmlns:p14="http://schemas.microsoft.com/office/powerpoint/2010/main" val="22456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2000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2000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  <p:bldP spid="3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9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9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9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25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25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2869CEBC-FFC9-12FA-1DF8-CF383F02CE9E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F79B33-1F76-0E43-AA4D-5EDBE2B30F93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814" y="743267"/>
            <a:ext cx="10742564" cy="1518671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505" y="2728979"/>
            <a:ext cx="10730720" cy="593610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311D8A4-D84C-65A9-F578-5CDCCCD56918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7F12EF38-D6CA-FAA3-4DD5-B843A340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66619" y="9416544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DA5003-3BAB-9BE3-7686-464DDA90A30F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F13204-FCC4-90EF-9347-9233D9264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05" y="9545680"/>
            <a:ext cx="454301" cy="375494"/>
          </a:xfrm>
          <a:prstGeom prst="rect">
            <a:avLst/>
          </a:prstGeom>
        </p:spPr>
      </p:pic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052CD218-0A8E-3BE6-AA4D-773DBF59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6256" y="9470230"/>
            <a:ext cx="10480958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A6833673-0B9F-BED6-4E18-2D53CC39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9734" y="9470230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68FD65D-25D3-4D2B-921A-32B3F345271F}" type="datetime1">
              <a:rPr lang="pt-BR" smtClean="0"/>
              <a:t>15/05/2024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DA834A60-CCFF-B7FE-06E9-7AE02690C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89658" y="269086"/>
            <a:ext cx="5469734" cy="8927306"/>
          </a:xfrm>
          <a:custGeom>
            <a:avLst/>
            <a:gdLst>
              <a:gd name="connsiteX0" fmla="*/ 0 w 3646489"/>
              <a:gd name="connsiteY0" fmla="*/ 0 h 5936959"/>
              <a:gd name="connsiteX1" fmla="*/ 3501875 w 3646489"/>
              <a:gd name="connsiteY1" fmla="*/ 0 h 5936959"/>
              <a:gd name="connsiteX2" fmla="*/ 3511052 w 3646489"/>
              <a:gd name="connsiteY2" fmla="*/ 2849 h 5936959"/>
              <a:gd name="connsiteX3" fmla="*/ 3646489 w 3646489"/>
              <a:gd name="connsiteY3" fmla="*/ 207176 h 5936959"/>
              <a:gd name="connsiteX4" fmla="*/ 3646489 w 3646489"/>
              <a:gd name="connsiteY4" fmla="*/ 5715205 h 5936959"/>
              <a:gd name="connsiteX5" fmla="*/ 3424735 w 3646489"/>
              <a:gd name="connsiteY5" fmla="*/ 5936959 h 5936959"/>
              <a:gd name="connsiteX6" fmla="*/ 0 w 3646489"/>
              <a:gd name="connsiteY6" fmla="*/ 5936959 h 593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489" h="5936959">
                <a:moveTo>
                  <a:pt x="0" y="0"/>
                </a:moveTo>
                <a:lnTo>
                  <a:pt x="3501875" y="0"/>
                </a:lnTo>
                <a:lnTo>
                  <a:pt x="3511052" y="2849"/>
                </a:lnTo>
                <a:cubicBezTo>
                  <a:pt x="3590642" y="36513"/>
                  <a:pt x="3646489" y="115323"/>
                  <a:pt x="3646489" y="207176"/>
                </a:cubicBezTo>
                <a:lnTo>
                  <a:pt x="3646489" y="5715205"/>
                </a:lnTo>
                <a:cubicBezTo>
                  <a:pt x="3646489" y="5837676"/>
                  <a:pt x="3547206" y="5936959"/>
                  <a:pt x="3424735" y="5936959"/>
                </a:cubicBezTo>
                <a:lnTo>
                  <a:pt x="0" y="5936959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Clique no ícone para</a:t>
            </a:r>
            <a:br>
              <a:rPr lang="pt-BR"/>
            </a:br>
            <a:r>
              <a:rPr lang="pt-BR"/>
              <a:t>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0799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1257300" y="601375"/>
            <a:ext cx="15773400" cy="7980218"/>
          </a:xfrm>
          <a:prstGeom prst="roundRect">
            <a:avLst>
              <a:gd name="adj" fmla="val 6945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99000" sy="99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A12A1FA2-8398-D685-640D-E7513DCA92D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257301" y="601376"/>
            <a:ext cx="7051964" cy="7980216"/>
          </a:xfrm>
          <a:custGeom>
            <a:avLst/>
            <a:gdLst>
              <a:gd name="connsiteX0" fmla="*/ 369475 w 4278745"/>
              <a:gd name="connsiteY0" fmla="*/ 0 h 5320144"/>
              <a:gd name="connsiteX1" fmla="*/ 4278745 w 4278745"/>
              <a:gd name="connsiteY1" fmla="*/ 0 h 5320144"/>
              <a:gd name="connsiteX2" fmla="*/ 4278745 w 4278745"/>
              <a:gd name="connsiteY2" fmla="*/ 5320144 h 5320144"/>
              <a:gd name="connsiteX3" fmla="*/ 369484 w 4278745"/>
              <a:gd name="connsiteY3" fmla="*/ 5320144 h 5320144"/>
              <a:gd name="connsiteX4" fmla="*/ 0 w 4278745"/>
              <a:gd name="connsiteY4" fmla="*/ 4950660 h 5320144"/>
              <a:gd name="connsiteX5" fmla="*/ 0 w 4278745"/>
              <a:gd name="connsiteY5" fmla="*/ 369483 h 5320144"/>
              <a:gd name="connsiteX6" fmla="*/ 295020 w 4278745"/>
              <a:gd name="connsiteY6" fmla="*/ 7506 h 532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8745" h="5320144">
                <a:moveTo>
                  <a:pt x="369475" y="0"/>
                </a:moveTo>
                <a:lnTo>
                  <a:pt x="4278745" y="0"/>
                </a:lnTo>
                <a:lnTo>
                  <a:pt x="4278745" y="5320144"/>
                </a:lnTo>
                <a:lnTo>
                  <a:pt x="369484" y="5320144"/>
                </a:lnTo>
                <a:cubicBezTo>
                  <a:pt x="165424" y="5320144"/>
                  <a:pt x="0" y="5154720"/>
                  <a:pt x="0" y="4950660"/>
                </a:cubicBezTo>
                <a:lnTo>
                  <a:pt x="0" y="369483"/>
                </a:lnTo>
                <a:cubicBezTo>
                  <a:pt x="0" y="190931"/>
                  <a:pt x="126653" y="41959"/>
                  <a:pt x="295020" y="7506"/>
                </a:cubicBezTo>
                <a:close/>
              </a:path>
            </a:pathLst>
          </a:custGeom>
          <a:solidFill>
            <a:srgbClr val="7030A0"/>
          </a:solidFill>
          <a:effectLst>
            <a:outerShdw blurRad="50800" dist="38100" algn="l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abaixo para inserir sua imagem de capa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0036" y="1280248"/>
            <a:ext cx="7051964" cy="3169877"/>
          </a:xfrm>
        </p:spPr>
        <p:txBody>
          <a:bodyPr anchor="b">
            <a:normAutofit/>
          </a:bodyPr>
          <a:lstStyle>
            <a:lvl1pPr algn="l">
              <a:defRPr sz="60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0036" y="4993265"/>
            <a:ext cx="7051964" cy="262197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1B58FE2-6301-59C7-DFC1-4F2A36E44AB8}"/>
              </a:ext>
            </a:extLst>
          </p:cNvPr>
          <p:cNvSpPr/>
          <p:nvPr userDrawn="1"/>
        </p:nvSpPr>
        <p:spPr>
          <a:xfrm>
            <a:off x="1257299" y="8972549"/>
            <a:ext cx="15773400" cy="742952"/>
          </a:xfrm>
          <a:prstGeom prst="roundRect">
            <a:avLst>
              <a:gd name="adj" fmla="val 285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6E257BD9-24EA-0583-2A25-49F8F8146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554" y="9145630"/>
            <a:ext cx="454301" cy="375494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11967E-4AEF-BCB0-EB3F-5706DDA7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49332" y="9070180"/>
            <a:ext cx="2348115" cy="547688"/>
          </a:xfrm>
        </p:spPr>
        <p:txBody>
          <a:bodyPr/>
          <a:lstStyle>
            <a:lvl1pPr algn="r">
              <a:defRPr lang="pt-BR" sz="24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fld id="{92D3C6A4-231C-4B49-A7C4-043CF8BF5802}" type="datetime1">
              <a:rPr lang="pt-BR" smtClean="0"/>
              <a:pPr/>
              <a:t>15/05/2024</a:t>
            </a:fld>
            <a:endParaRPr lang="pt-BR"/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52392AD8-82BC-96ED-F1D0-A76A4A5C78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4570" y="8972549"/>
            <a:ext cx="12008642" cy="742952"/>
          </a:xfrm>
        </p:spPr>
        <p:txBody>
          <a:bodyPr anchor="ctr">
            <a:normAutofit/>
          </a:bodyPr>
          <a:lstStyle>
            <a:lvl1pPr marL="0" indent="0">
              <a:buNone/>
              <a:defRPr lang="pt-BR" sz="21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Insira sua área, nome ou informação relevante</a:t>
            </a:r>
          </a:p>
        </p:txBody>
      </p:sp>
    </p:spTree>
    <p:extLst>
      <p:ext uri="{BB962C8B-B14F-4D97-AF65-F5344CB8AC3E}">
        <p14:creationId xmlns:p14="http://schemas.microsoft.com/office/powerpoint/2010/main" val="27760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2000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2000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  <p:bldP spid="3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9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9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9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25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25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2869CEBC-FFC9-12FA-1DF8-CF383F02CE9E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F79B33-1F76-0E43-AA4D-5EDBE2B30F93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554" y="743267"/>
            <a:ext cx="15556895" cy="1542734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129" y="3062177"/>
            <a:ext cx="15539742" cy="560290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311D8A4-D84C-65A9-F578-5CDCCCD56918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7F12EF38-D6CA-FAA3-4DD5-B843A340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66619" y="9416544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DA5003-3BAB-9BE3-7686-464DDA90A30F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A6833673-0B9F-BED6-4E18-2D53CC39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9734" y="9470230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465C94D3-CD39-4F07-B9C1-696FAFE07D5E}" type="datetime1">
              <a:rPr lang="pt-BR" smtClean="0"/>
              <a:t>15/05/2024</a:t>
            </a:fld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4824877-5B3B-EFB8-4676-88BD9DF26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88325" y="9545680"/>
            <a:ext cx="454301" cy="375494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C5FE5B-3BA7-657C-626A-6256CCB7E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6076" y="9470230"/>
            <a:ext cx="10480958" cy="547688"/>
          </a:xfrm>
        </p:spPr>
        <p:txBody>
          <a:bodyPr/>
          <a:lstStyle>
            <a:lvl1pPr algn="r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4291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à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2869CEBC-FFC9-12FA-1DF8-CF383F02CE9E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F79B33-1F76-0E43-AA4D-5EDBE2B30F93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128" y="743267"/>
            <a:ext cx="11070257" cy="1650932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7819" y="2861240"/>
            <a:ext cx="11058051" cy="5706209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311D8A4-D84C-65A9-F578-5CDCCCD56918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7F12EF38-D6CA-FAA3-4DD5-B843A340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66619" y="9416544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DA5003-3BAB-9BE3-7686-464DDA90A30F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F13204-FCC4-90EF-9347-9233D9264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88325" y="9545680"/>
            <a:ext cx="454301" cy="375494"/>
          </a:xfrm>
          <a:prstGeom prst="rect">
            <a:avLst/>
          </a:prstGeom>
        </p:spPr>
      </p:pic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052CD218-0A8E-3BE6-AA4D-773DBF59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6076" y="9470230"/>
            <a:ext cx="10480958" cy="547688"/>
          </a:xfrm>
        </p:spPr>
        <p:txBody>
          <a:bodyPr/>
          <a:lstStyle>
            <a:lvl1pPr algn="r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A6833673-0B9F-BED6-4E18-2D53CC39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9734" y="9470230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3F6759AE-7A5A-4F9E-8DAC-16B594FFBFEC}" type="datetime1">
              <a:rPr lang="pt-BR" smtClean="0"/>
              <a:t>15/05/2024</a:t>
            </a:fld>
            <a:endParaRPr lang="pt-BR"/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031C458-E63B-0677-FEDA-43F1F4AB7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187" y="269084"/>
            <a:ext cx="4983957" cy="8927306"/>
          </a:xfrm>
          <a:custGeom>
            <a:avLst/>
            <a:gdLst>
              <a:gd name="connsiteX0" fmla="*/ 221754 w 3303586"/>
              <a:gd name="connsiteY0" fmla="*/ 0 h 5922543"/>
              <a:gd name="connsiteX1" fmla="*/ 3303586 w 3303586"/>
              <a:gd name="connsiteY1" fmla="*/ 0 h 5922543"/>
              <a:gd name="connsiteX2" fmla="*/ 3303586 w 3303586"/>
              <a:gd name="connsiteY2" fmla="*/ 5922543 h 5922543"/>
              <a:gd name="connsiteX3" fmla="*/ 114126 w 3303586"/>
              <a:gd name="connsiteY3" fmla="*/ 5922543 h 5922543"/>
              <a:gd name="connsiteX4" fmla="*/ 97770 w 3303586"/>
              <a:gd name="connsiteY4" fmla="*/ 5913665 h 5922543"/>
              <a:gd name="connsiteX5" fmla="*/ 0 w 3303586"/>
              <a:gd name="connsiteY5" fmla="*/ 5729783 h 5922543"/>
              <a:gd name="connsiteX6" fmla="*/ 0 w 3303586"/>
              <a:gd name="connsiteY6" fmla="*/ 221754 h 5922543"/>
              <a:gd name="connsiteX7" fmla="*/ 221754 w 3303586"/>
              <a:gd name="connsiteY7" fmla="*/ 0 h 5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586" h="5922543">
                <a:moveTo>
                  <a:pt x="221754" y="0"/>
                </a:moveTo>
                <a:lnTo>
                  <a:pt x="3303586" y="0"/>
                </a:lnTo>
                <a:lnTo>
                  <a:pt x="3303586" y="5922543"/>
                </a:lnTo>
                <a:lnTo>
                  <a:pt x="114126" y="5922543"/>
                </a:lnTo>
                <a:lnTo>
                  <a:pt x="97770" y="5913665"/>
                </a:lnTo>
                <a:cubicBezTo>
                  <a:pt x="38783" y="5873814"/>
                  <a:pt x="0" y="5806328"/>
                  <a:pt x="0" y="5729783"/>
                </a:cubicBezTo>
                <a:lnTo>
                  <a:pt x="0" y="221754"/>
                </a:lnTo>
                <a:cubicBezTo>
                  <a:pt x="0" y="99283"/>
                  <a:pt x="99283" y="0"/>
                  <a:pt x="221754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8382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2869CEBC-FFC9-12FA-1DF8-CF383F02CE9E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F79B33-1F76-0E43-AA4D-5EDBE2B30F93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814" y="743267"/>
            <a:ext cx="10742564" cy="1518671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505" y="2728979"/>
            <a:ext cx="10730720" cy="593610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311D8A4-D84C-65A9-F578-5CDCCCD56918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7F12EF38-D6CA-FAA3-4DD5-B843A340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66619" y="9416544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DA5003-3BAB-9BE3-7686-464DDA90A30F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F13204-FCC4-90EF-9347-9233D9264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05" y="9545680"/>
            <a:ext cx="454301" cy="375494"/>
          </a:xfrm>
          <a:prstGeom prst="rect">
            <a:avLst/>
          </a:prstGeom>
        </p:spPr>
      </p:pic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052CD218-0A8E-3BE6-AA4D-773DBF59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6256" y="9470230"/>
            <a:ext cx="10480958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A6833673-0B9F-BED6-4E18-2D53CC39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9734" y="9470230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68FD65D-25D3-4D2B-921A-32B3F345271F}" type="datetime1">
              <a:rPr lang="pt-BR" smtClean="0"/>
              <a:t>15/05/2024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DA834A60-CCFF-B7FE-06E9-7AE02690C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89658" y="269086"/>
            <a:ext cx="5469734" cy="8927306"/>
          </a:xfrm>
          <a:custGeom>
            <a:avLst/>
            <a:gdLst>
              <a:gd name="connsiteX0" fmla="*/ 0 w 3646489"/>
              <a:gd name="connsiteY0" fmla="*/ 0 h 5936959"/>
              <a:gd name="connsiteX1" fmla="*/ 3501875 w 3646489"/>
              <a:gd name="connsiteY1" fmla="*/ 0 h 5936959"/>
              <a:gd name="connsiteX2" fmla="*/ 3511052 w 3646489"/>
              <a:gd name="connsiteY2" fmla="*/ 2849 h 5936959"/>
              <a:gd name="connsiteX3" fmla="*/ 3646489 w 3646489"/>
              <a:gd name="connsiteY3" fmla="*/ 207176 h 5936959"/>
              <a:gd name="connsiteX4" fmla="*/ 3646489 w 3646489"/>
              <a:gd name="connsiteY4" fmla="*/ 5715205 h 5936959"/>
              <a:gd name="connsiteX5" fmla="*/ 3424735 w 3646489"/>
              <a:gd name="connsiteY5" fmla="*/ 5936959 h 5936959"/>
              <a:gd name="connsiteX6" fmla="*/ 0 w 3646489"/>
              <a:gd name="connsiteY6" fmla="*/ 5936959 h 593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489" h="5936959">
                <a:moveTo>
                  <a:pt x="0" y="0"/>
                </a:moveTo>
                <a:lnTo>
                  <a:pt x="3501875" y="0"/>
                </a:lnTo>
                <a:lnTo>
                  <a:pt x="3511052" y="2849"/>
                </a:lnTo>
                <a:cubicBezTo>
                  <a:pt x="3590642" y="36513"/>
                  <a:pt x="3646489" y="115323"/>
                  <a:pt x="3646489" y="207176"/>
                </a:cubicBezTo>
                <a:lnTo>
                  <a:pt x="3646489" y="5715205"/>
                </a:lnTo>
                <a:cubicBezTo>
                  <a:pt x="3646489" y="5837676"/>
                  <a:pt x="3547206" y="5936959"/>
                  <a:pt x="3424735" y="5936959"/>
                </a:cubicBezTo>
                <a:lnTo>
                  <a:pt x="0" y="5936959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Clique no ícone para</a:t>
            </a:r>
            <a:br>
              <a:rPr lang="pt-BR"/>
            </a:br>
            <a:r>
              <a:rPr lang="pt-BR"/>
              <a:t>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8840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>
            <a:extLst>
              <a:ext uri="{FF2B5EF4-FFF2-40B4-BE49-F238E27FC236}">
                <a16:creationId xmlns:a16="http://schemas.microsoft.com/office/drawing/2014/main" id="{2869CEBC-FFC9-12FA-1DF8-CF383F02CE9E}"/>
              </a:ext>
            </a:extLst>
          </p:cNvPr>
          <p:cNvSpPr txBox="1">
            <a:spLocks/>
          </p:cNvSpPr>
          <p:nvPr userDrawn="1"/>
        </p:nvSpPr>
        <p:spPr>
          <a:xfrm>
            <a:off x="12497819" y="8676035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317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317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B24EC7B-8B3F-097F-0101-A98335C2C9A5}"/>
              </a:ext>
            </a:extLst>
          </p:cNvPr>
          <p:cNvSpPr/>
          <p:nvPr userDrawn="1"/>
        </p:nvSpPr>
        <p:spPr>
          <a:xfrm>
            <a:off x="393285" y="366466"/>
            <a:ext cx="16366722" cy="9516362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EDA775-6C8F-42B2-E525-176751C9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150" y="929205"/>
            <a:ext cx="15240071" cy="1645554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E5896-F1CA-9ED5-1CBB-B1DAB583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152" y="3137501"/>
            <a:ext cx="15223268" cy="599241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DA5003-3BAB-9BE3-7686-464DDA90A30F}"/>
              </a:ext>
            </a:extLst>
          </p:cNvPr>
          <p:cNvSpPr/>
          <p:nvPr userDrawn="1"/>
        </p:nvSpPr>
        <p:spPr>
          <a:xfrm>
            <a:off x="16900427" y="391717"/>
            <a:ext cx="1055568" cy="9491111"/>
          </a:xfrm>
          <a:prstGeom prst="roundRect">
            <a:avLst>
              <a:gd name="adj" fmla="val 304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F13204-FCC4-90EF-9347-9233D9264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86095" y="669032"/>
            <a:ext cx="454301" cy="375494"/>
          </a:xfrm>
          <a:prstGeom prst="rect">
            <a:avLst/>
          </a:prstGeom>
        </p:spPr>
      </p:pic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052CD218-0A8E-3BE6-AA4D-773DBF59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5018348" y="3671053"/>
            <a:ext cx="4794579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A6833673-0B9F-BED6-4E18-2D53CC39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5798" y="8349793"/>
            <a:ext cx="1351722" cy="547688"/>
          </a:xfrm>
        </p:spPr>
        <p:txBody>
          <a:bodyPr/>
          <a:lstStyle>
            <a:lvl1pPr algn="ctr">
              <a:defRPr sz="1200" i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0D786CB2-B11F-42CE-B039-8EC09F930B7A}" type="datetime1">
              <a:rPr lang="pt-BR" smtClean="0"/>
              <a:t>15/05/2024</a:t>
            </a:fld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0311D8A4-D84C-65A9-F578-5CDCCCD56918}"/>
              </a:ext>
            </a:extLst>
          </p:cNvPr>
          <p:cNvSpPr/>
          <p:nvPr userDrawn="1"/>
        </p:nvSpPr>
        <p:spPr>
          <a:xfrm>
            <a:off x="17048936" y="9007562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7F12EF38-D6CA-FAA3-4DD5-B843A340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86139" y="9052113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Número de Slide 5">
            <a:extLst>
              <a:ext uri="{FF2B5EF4-FFF2-40B4-BE49-F238E27FC236}">
                <a16:creationId xmlns:a16="http://schemas.microsoft.com/office/drawing/2014/main" id="{268EE0B0-EF73-18BC-1E99-378651AC0933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DE8ADF90-9CDA-11CC-2FD1-E55A6F800B85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3909DBF0-7C9C-3157-1283-CD93E4A791E0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33" name="Espaço Reservado para Número de Slide 5">
            <a:extLst>
              <a:ext uri="{FF2B5EF4-FFF2-40B4-BE49-F238E27FC236}">
                <a16:creationId xmlns:a16="http://schemas.microsoft.com/office/drawing/2014/main" id="{CBEF8580-A9D9-F894-C7C5-146D02D403E4}"/>
              </a:ext>
            </a:extLst>
          </p:cNvPr>
          <p:cNvSpPr txBox="1">
            <a:spLocks/>
          </p:cNvSpPr>
          <p:nvPr userDrawn="1"/>
        </p:nvSpPr>
        <p:spPr>
          <a:xfrm>
            <a:off x="17066619" y="9416544"/>
            <a:ext cx="1055568" cy="640437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1" i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C231AE-5A35-4AEA-B998-BE7B6DEE9F4E}" type="slidenum">
              <a:rPr lang="pt-BR" sz="1800" smtClean="0"/>
              <a:pPr/>
              <a:t>‹nº›</a:t>
            </a:fld>
            <a:endParaRPr lang="pt-BR" sz="1800"/>
          </a:p>
        </p:txBody>
      </p:sp>
      <p:sp>
        <p:nvSpPr>
          <p:cNvPr id="34" name="Espaço Reservado para Data 3">
            <a:extLst>
              <a:ext uri="{FF2B5EF4-FFF2-40B4-BE49-F238E27FC236}">
                <a16:creationId xmlns:a16="http://schemas.microsoft.com/office/drawing/2014/main" id="{3DAD79CB-579B-E2F0-4069-D51ED7B303A7}"/>
              </a:ext>
            </a:extLst>
          </p:cNvPr>
          <p:cNvSpPr txBox="1">
            <a:spLocks/>
          </p:cNvSpPr>
          <p:nvPr userDrawn="1"/>
        </p:nvSpPr>
        <p:spPr>
          <a:xfrm>
            <a:off x="15359734" y="9470230"/>
            <a:ext cx="166538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effectLst/>
                <a:latin typeface="Exo 2" pitchFamily="2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5C94D3-CD39-4F07-B9C1-696FAFE07D5E}" type="datetime1">
              <a:rPr lang="pt-BR" sz="1800" smtClean="0"/>
              <a:pPr/>
              <a:t>15/05/2024</a:t>
            </a:fld>
            <a:endParaRPr lang="pt-BR" sz="180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266159A-82EE-CD64-1D93-F3BAC481FE32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FC5531C-06E8-E2E0-CE06-039FB3446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505" y="743267"/>
            <a:ext cx="15943115" cy="1542734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54D61F12-347A-E29B-D317-9367F81CA165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AF44EEFD-AB1C-35E8-779F-BB23D7A09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05" y="9545680"/>
            <a:ext cx="454301" cy="375494"/>
          </a:xfrm>
          <a:prstGeom prst="rect">
            <a:avLst/>
          </a:prstGeom>
        </p:spPr>
      </p:pic>
      <p:sp>
        <p:nvSpPr>
          <p:cNvPr id="29" name="Espaço Reservado para Rodapé 4">
            <a:extLst>
              <a:ext uri="{FF2B5EF4-FFF2-40B4-BE49-F238E27FC236}">
                <a16:creationId xmlns:a16="http://schemas.microsoft.com/office/drawing/2014/main" id="{A0F6322A-C355-5E11-6628-F520FC27EB17}"/>
              </a:ext>
            </a:extLst>
          </p:cNvPr>
          <p:cNvSpPr txBox="1">
            <a:spLocks/>
          </p:cNvSpPr>
          <p:nvPr userDrawn="1"/>
        </p:nvSpPr>
        <p:spPr>
          <a:xfrm>
            <a:off x="1506256" y="9470230"/>
            <a:ext cx="10480958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>
                <a:latin typeface="+mj-lt"/>
              </a:rPr>
              <a:t>Agência Nacional de Telecomunicações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196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CE6AF19-808D-4492-9973-383A664C42D6}"/>
              </a:ext>
            </a:extLst>
          </p:cNvPr>
          <p:cNvSpPr/>
          <p:nvPr userDrawn="1"/>
        </p:nvSpPr>
        <p:spPr>
          <a:xfrm>
            <a:off x="1257300" y="685801"/>
            <a:ext cx="6019878" cy="8189579"/>
          </a:xfrm>
          <a:prstGeom prst="roundRect">
            <a:avLst>
              <a:gd name="adj" fmla="val 82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0DC97D-7EBB-328B-0C73-2EEC91B4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0" y="884320"/>
            <a:ext cx="5630780" cy="2201780"/>
          </a:xfrm>
        </p:spPr>
        <p:txBody>
          <a:bodyPr anchor="ctr">
            <a:normAutofit/>
          </a:bodyPr>
          <a:lstStyle>
            <a:lvl1pPr>
              <a:defRPr lang="pt-BR" sz="42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54A920-C52D-3F8A-0026-7B51AA91F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  <a:prstGeom prst="roundRect">
            <a:avLst>
              <a:gd name="adj" fmla="val 5675"/>
            </a:avLst>
          </a:prstGeom>
          <a:solidFill>
            <a:srgbClr val="7030A0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2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t-BR"/>
          </a:p>
          <a:p>
            <a:endParaRPr lang="pt-BR"/>
          </a:p>
          <a:p>
            <a:r>
              <a:rPr lang="pt-BR"/>
              <a:t>Clique no ícone</a:t>
            </a:r>
            <a:br>
              <a:rPr lang="pt-BR"/>
            </a:br>
            <a:r>
              <a:rPr lang="pt-BR"/>
              <a:t>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5DA8CA-3E59-1C4D-6E91-2197A6FD1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90" y="3086101"/>
            <a:ext cx="5630780" cy="557898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EEBFB318-50D2-0690-D2B6-47E07F776B10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EEDA3C6-14F1-D372-2CED-A3B65931C5B7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9475082-EB02-1367-C25C-8FFF46BBDBEA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FBB1CC2D-8552-B71E-98F8-99504A84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E93C1E0-D5A3-3237-1625-6B1B4737BC08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A429B9A-CF61-2880-A09E-89B718F5A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DA8E1443-3BA9-1874-DF37-8FE4E915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5" name="Espaço Reservado para Data 3">
            <a:extLst>
              <a:ext uri="{FF2B5EF4-FFF2-40B4-BE49-F238E27FC236}">
                <a16:creationId xmlns:a16="http://schemas.microsoft.com/office/drawing/2014/main" id="{C32B5BCF-432A-287C-6319-59F037F1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32230D57-056F-4FA7-B72A-5FD54FB7B44D}" type="datetime1">
              <a:rPr lang="pt-BR" smtClean="0"/>
              <a:t>15/05/2024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5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 de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Número de Slide 5">
            <a:extLst>
              <a:ext uri="{FF2B5EF4-FFF2-40B4-BE49-F238E27FC236}">
                <a16:creationId xmlns:a16="http://schemas.microsoft.com/office/drawing/2014/main" id="{268EE0B0-EF73-18BC-1E99-378651AC0933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DE8ADF90-9CDA-11CC-2FD1-E55A6F800B85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3909DBF0-7C9C-3157-1283-CD93E4A791E0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33" name="Espaço Reservado para Número de Slide 5">
            <a:extLst>
              <a:ext uri="{FF2B5EF4-FFF2-40B4-BE49-F238E27FC236}">
                <a16:creationId xmlns:a16="http://schemas.microsoft.com/office/drawing/2014/main" id="{CBEF8580-A9D9-F894-C7C5-146D02D403E4}"/>
              </a:ext>
            </a:extLst>
          </p:cNvPr>
          <p:cNvSpPr txBox="1">
            <a:spLocks/>
          </p:cNvSpPr>
          <p:nvPr userDrawn="1"/>
        </p:nvSpPr>
        <p:spPr>
          <a:xfrm>
            <a:off x="17066619" y="9416544"/>
            <a:ext cx="1055568" cy="640437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1" i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C231AE-5A35-4AEA-B998-BE7B6DEE9F4E}" type="slidenum">
              <a:rPr lang="pt-BR" sz="1800" smtClean="0"/>
              <a:pPr/>
              <a:t>‹nº›</a:t>
            </a:fld>
            <a:endParaRPr lang="pt-BR" sz="1800"/>
          </a:p>
        </p:txBody>
      </p:sp>
      <p:sp>
        <p:nvSpPr>
          <p:cNvPr id="34" name="Espaço Reservado para Data 3">
            <a:extLst>
              <a:ext uri="{FF2B5EF4-FFF2-40B4-BE49-F238E27FC236}">
                <a16:creationId xmlns:a16="http://schemas.microsoft.com/office/drawing/2014/main" id="{3DAD79CB-579B-E2F0-4069-D51ED7B303A7}"/>
              </a:ext>
            </a:extLst>
          </p:cNvPr>
          <p:cNvSpPr txBox="1">
            <a:spLocks/>
          </p:cNvSpPr>
          <p:nvPr userDrawn="1"/>
        </p:nvSpPr>
        <p:spPr>
          <a:xfrm>
            <a:off x="15359734" y="9470230"/>
            <a:ext cx="166538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effectLst/>
                <a:latin typeface="Exo 2" pitchFamily="2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5C94D3-CD39-4F07-B9C1-696FAFE07D5E}" type="datetime1">
              <a:rPr lang="pt-BR" sz="1800" smtClean="0"/>
              <a:pPr/>
              <a:t>15/05/2024</a:t>
            </a:fld>
            <a:endParaRPr lang="pt-BR" sz="180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266159A-82EE-CD64-1D93-F3BAC481FE32}"/>
              </a:ext>
            </a:extLst>
          </p:cNvPr>
          <p:cNvSpPr/>
          <p:nvPr userDrawn="1"/>
        </p:nvSpPr>
        <p:spPr>
          <a:xfrm>
            <a:off x="357188" y="276226"/>
            <a:ext cx="17573625" cy="8927306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FC5531C-06E8-E2E0-CE06-039FB3446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48" y="743267"/>
            <a:ext cx="15878871" cy="1542734"/>
          </a:xfrm>
        </p:spPr>
        <p:txBody>
          <a:bodyPr anchor="ctr">
            <a:normAutofit/>
          </a:bodyPr>
          <a:lstStyle>
            <a:lvl1pPr algn="l">
              <a:defRPr sz="4200" b="1" i="0" cap="none" baseline="0"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54D61F12-347A-E29B-D317-9367F81CA165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AF44EEFD-AB1C-35E8-779F-BB23D7A09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05" y="9545680"/>
            <a:ext cx="454301" cy="375494"/>
          </a:xfrm>
          <a:prstGeom prst="rect">
            <a:avLst/>
          </a:prstGeom>
        </p:spPr>
      </p:pic>
      <p:sp>
        <p:nvSpPr>
          <p:cNvPr id="29" name="Espaço Reservado para Rodapé 4">
            <a:extLst>
              <a:ext uri="{FF2B5EF4-FFF2-40B4-BE49-F238E27FC236}">
                <a16:creationId xmlns:a16="http://schemas.microsoft.com/office/drawing/2014/main" id="{A0F6322A-C355-5E11-6628-F520FC27EB17}"/>
              </a:ext>
            </a:extLst>
          </p:cNvPr>
          <p:cNvSpPr txBox="1">
            <a:spLocks/>
          </p:cNvSpPr>
          <p:nvPr userDrawn="1"/>
        </p:nvSpPr>
        <p:spPr>
          <a:xfrm>
            <a:off x="1506256" y="9470230"/>
            <a:ext cx="10480958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>
                <a:latin typeface="+mj-lt"/>
              </a:rPr>
              <a:t>Agência Nacional de Telecomunicações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A843BF-B7D5-028A-31CA-24DFEF84E5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7748" y="2743201"/>
            <a:ext cx="7520739" cy="5807870"/>
          </a:xfrm>
          <a:prstGeom prst="roundRect">
            <a:avLst>
              <a:gd name="adj" fmla="val 6413"/>
            </a:avLst>
          </a:prstGeom>
          <a:solidFill>
            <a:srgbClr val="7030A0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2"/>
                </a:solidFill>
              </a:defRPr>
            </a:lvl1pPr>
          </a:lstStyle>
          <a:p>
            <a:endParaRPr lang="pt-BR"/>
          </a:p>
          <a:p>
            <a:endParaRPr lang="pt-BR"/>
          </a:p>
          <a:p>
            <a:r>
              <a:rPr lang="pt-BR"/>
              <a:t>Imagem 1</a:t>
            </a:r>
          </a:p>
        </p:txBody>
      </p:sp>
      <p:sp>
        <p:nvSpPr>
          <p:cNvPr id="6" name="Espaço Reservado para Imagem 2">
            <a:extLst>
              <a:ext uri="{FF2B5EF4-FFF2-40B4-BE49-F238E27FC236}">
                <a16:creationId xmlns:a16="http://schemas.microsoft.com/office/drawing/2014/main" id="{4CEB215A-9784-DB8B-CACD-2011D2912B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31196" y="2753043"/>
            <a:ext cx="8057723" cy="2813829"/>
          </a:xfrm>
          <a:prstGeom prst="roundRect">
            <a:avLst>
              <a:gd name="adj" fmla="val 6413"/>
            </a:avLst>
          </a:prstGeom>
          <a:solidFill>
            <a:srgbClr val="7030A0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2"/>
                </a:solidFill>
              </a:defRPr>
            </a:lvl1pPr>
          </a:lstStyle>
          <a:p>
            <a:r>
              <a:rPr lang="pt-BR"/>
              <a:t>Imagem 2</a:t>
            </a:r>
          </a:p>
        </p:txBody>
      </p:sp>
      <p:sp>
        <p:nvSpPr>
          <p:cNvPr id="8" name="Espaço Reservado para Imagem 2">
            <a:extLst>
              <a:ext uri="{FF2B5EF4-FFF2-40B4-BE49-F238E27FC236}">
                <a16:creationId xmlns:a16="http://schemas.microsoft.com/office/drawing/2014/main" id="{2E1C5CA1-79DB-D66F-3627-7FC0FA582C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219519" y="5862485"/>
            <a:ext cx="3865613" cy="2612241"/>
          </a:xfrm>
          <a:prstGeom prst="roundRect">
            <a:avLst>
              <a:gd name="adj" fmla="val 6413"/>
            </a:avLst>
          </a:prstGeom>
          <a:solidFill>
            <a:srgbClr val="7030A0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2"/>
                </a:solidFill>
              </a:defRPr>
            </a:lvl1pPr>
          </a:lstStyle>
          <a:p>
            <a:r>
              <a:rPr lang="pt-BR"/>
              <a:t>Imagem 4</a:t>
            </a:r>
          </a:p>
        </p:txBody>
      </p:sp>
      <p:sp>
        <p:nvSpPr>
          <p:cNvPr id="9" name="Espaço Reservado para Imagem 2">
            <a:extLst>
              <a:ext uri="{FF2B5EF4-FFF2-40B4-BE49-F238E27FC236}">
                <a16:creationId xmlns:a16="http://schemas.microsoft.com/office/drawing/2014/main" id="{2334B461-F312-ADC1-1246-A5FB5B880A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31196" y="5839827"/>
            <a:ext cx="3865613" cy="2612241"/>
          </a:xfrm>
          <a:prstGeom prst="roundRect">
            <a:avLst>
              <a:gd name="adj" fmla="val 6413"/>
            </a:avLst>
          </a:prstGeom>
          <a:solidFill>
            <a:srgbClr val="7030A0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2"/>
                </a:solidFill>
              </a:defRPr>
            </a:lvl1pPr>
          </a:lstStyle>
          <a:p>
            <a:r>
              <a:rPr lang="pt-BR"/>
              <a:t>Imagem 3</a:t>
            </a:r>
          </a:p>
        </p:txBody>
      </p:sp>
    </p:spTree>
    <p:extLst>
      <p:ext uri="{BB962C8B-B14F-4D97-AF65-F5344CB8AC3E}">
        <p14:creationId xmlns:p14="http://schemas.microsoft.com/office/powerpoint/2010/main" val="19388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DFACAB2-C9A5-58C5-EA6F-CA3B702E2565}"/>
              </a:ext>
            </a:extLst>
          </p:cNvPr>
          <p:cNvSpPr/>
          <p:nvPr userDrawn="1"/>
        </p:nvSpPr>
        <p:spPr>
          <a:xfrm>
            <a:off x="310941" y="252413"/>
            <a:ext cx="17666118" cy="9782175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1CD2A5B-0800-9D35-75FA-E9507E51C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658" y="9401300"/>
            <a:ext cx="454301" cy="375494"/>
          </a:xfrm>
          <a:prstGeom prst="rect">
            <a:avLst/>
          </a:prstGeom>
        </p:spPr>
      </p:pic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837EA69-1B0D-9A92-0524-1FA8522FF18B}"/>
              </a:ext>
            </a:extLst>
          </p:cNvPr>
          <p:cNvSpPr txBox="1">
            <a:spLocks/>
          </p:cNvSpPr>
          <p:nvPr userDrawn="1"/>
        </p:nvSpPr>
        <p:spPr>
          <a:xfrm>
            <a:off x="15870989" y="9268827"/>
            <a:ext cx="1055568" cy="640437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1" i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‹nº›</a:t>
            </a:fld>
            <a:endParaRPr lang="pt-BR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63F0FBA-5D96-542C-E751-D6ADE609C098}"/>
              </a:ext>
            </a:extLst>
          </p:cNvPr>
          <p:cNvCxnSpPr/>
          <p:nvPr userDrawn="1"/>
        </p:nvCxnSpPr>
        <p:spPr>
          <a:xfrm>
            <a:off x="16993487" y="9425222"/>
            <a:ext cx="0" cy="3754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8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Número de Slide 5">
            <a:extLst>
              <a:ext uri="{FF2B5EF4-FFF2-40B4-BE49-F238E27FC236}">
                <a16:creationId xmlns:a16="http://schemas.microsoft.com/office/drawing/2014/main" id="{7A2D1FBE-99A9-E26A-5DA8-2AB83FF4BE62}"/>
              </a:ext>
            </a:extLst>
          </p:cNvPr>
          <p:cNvSpPr txBox="1">
            <a:spLocks/>
          </p:cNvSpPr>
          <p:nvPr userDrawn="1"/>
        </p:nvSpPr>
        <p:spPr>
          <a:xfrm>
            <a:off x="12130759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C7BADB0-CBA6-C67F-3458-40B38F6E0B9B}"/>
              </a:ext>
            </a:extLst>
          </p:cNvPr>
          <p:cNvSpPr/>
          <p:nvPr userDrawn="1"/>
        </p:nvSpPr>
        <p:spPr>
          <a:xfrm>
            <a:off x="15359733" y="9361949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AFB9A11-860A-0FEE-4F45-FD57AD8389A0}"/>
              </a:ext>
            </a:extLst>
          </p:cNvPr>
          <p:cNvSpPr/>
          <p:nvPr userDrawn="1"/>
        </p:nvSpPr>
        <p:spPr>
          <a:xfrm>
            <a:off x="17229416" y="9371993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4" name="Espaço Reservado para Número de Slide 5">
            <a:extLst>
              <a:ext uri="{FF2B5EF4-FFF2-40B4-BE49-F238E27FC236}">
                <a16:creationId xmlns:a16="http://schemas.microsoft.com/office/drawing/2014/main" id="{9871BBFA-785F-A5AD-214A-391F59827181}"/>
              </a:ext>
            </a:extLst>
          </p:cNvPr>
          <p:cNvSpPr txBox="1">
            <a:spLocks/>
          </p:cNvSpPr>
          <p:nvPr userDrawn="1"/>
        </p:nvSpPr>
        <p:spPr>
          <a:xfrm>
            <a:off x="17066619" y="9416544"/>
            <a:ext cx="1055568" cy="640437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1" i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C231AE-5A35-4AEA-B998-BE7B6DEE9F4E}" type="slidenum">
              <a:rPr lang="pt-BR" sz="1800" smtClean="0"/>
              <a:pPr/>
              <a:t>‹nº›</a:t>
            </a:fld>
            <a:endParaRPr lang="pt-BR" sz="1800"/>
          </a:p>
        </p:txBody>
      </p:sp>
      <p:sp>
        <p:nvSpPr>
          <p:cNvPr id="25" name="Espaço Reservado para Data 3">
            <a:extLst>
              <a:ext uri="{FF2B5EF4-FFF2-40B4-BE49-F238E27FC236}">
                <a16:creationId xmlns:a16="http://schemas.microsoft.com/office/drawing/2014/main" id="{DBF2213E-6FF9-5761-3E9A-41D75F97B7A4}"/>
              </a:ext>
            </a:extLst>
          </p:cNvPr>
          <p:cNvSpPr txBox="1">
            <a:spLocks/>
          </p:cNvSpPr>
          <p:nvPr userDrawn="1"/>
        </p:nvSpPr>
        <p:spPr>
          <a:xfrm>
            <a:off x="15359734" y="9470230"/>
            <a:ext cx="166538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effectLst/>
                <a:latin typeface="Exo 2" pitchFamily="2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5C94D3-CD39-4F07-B9C1-696FAFE07D5E}" type="datetime1">
              <a:rPr lang="pt-BR" sz="1800" smtClean="0"/>
              <a:pPr/>
              <a:t>15/05/2024</a:t>
            </a:fld>
            <a:endParaRPr lang="pt-BR" sz="1800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2EC35BF6-D60A-86AA-E62D-B4C29417607E}"/>
              </a:ext>
            </a:extLst>
          </p:cNvPr>
          <p:cNvSpPr/>
          <p:nvPr userDrawn="1"/>
        </p:nvSpPr>
        <p:spPr>
          <a:xfrm>
            <a:off x="342110" y="9372599"/>
            <a:ext cx="14874078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AEBA48FC-8B26-855E-0A85-0391C54E8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05" y="9545680"/>
            <a:ext cx="454301" cy="375494"/>
          </a:xfrm>
          <a:prstGeom prst="rect">
            <a:avLst/>
          </a:prstGeom>
        </p:spPr>
      </p:pic>
      <p:sp>
        <p:nvSpPr>
          <p:cNvPr id="28" name="Espaço Reservado para Rodapé 4">
            <a:extLst>
              <a:ext uri="{FF2B5EF4-FFF2-40B4-BE49-F238E27FC236}">
                <a16:creationId xmlns:a16="http://schemas.microsoft.com/office/drawing/2014/main" id="{B51033E3-E061-2C93-4E49-729531A96FFF}"/>
              </a:ext>
            </a:extLst>
          </p:cNvPr>
          <p:cNvSpPr txBox="1">
            <a:spLocks/>
          </p:cNvSpPr>
          <p:nvPr userDrawn="1"/>
        </p:nvSpPr>
        <p:spPr>
          <a:xfrm>
            <a:off x="1506256" y="9470230"/>
            <a:ext cx="10480958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>
                <a:latin typeface="+mj-lt"/>
              </a:rPr>
              <a:t>Agência Nacional de Telecomunicações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38644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8C79D57-8717-A61A-4527-D713245BA2D7}"/>
              </a:ext>
            </a:extLst>
          </p:cNvPr>
          <p:cNvSpPr/>
          <p:nvPr userDrawn="1"/>
        </p:nvSpPr>
        <p:spPr>
          <a:xfrm>
            <a:off x="1257300" y="349160"/>
            <a:ext cx="15773400" cy="1988345"/>
          </a:xfrm>
          <a:prstGeom prst="roundRect">
            <a:avLst>
              <a:gd name="adj" fmla="val 1450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5BFD52F-2DC0-CAB0-224F-F64024864A43}"/>
              </a:ext>
            </a:extLst>
          </p:cNvPr>
          <p:cNvSpPr/>
          <p:nvPr userDrawn="1"/>
        </p:nvSpPr>
        <p:spPr>
          <a:xfrm>
            <a:off x="9258300" y="2539910"/>
            <a:ext cx="7772400" cy="6527007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ABD2DA4-06FF-BAC1-433E-243B1DFD4DC2}"/>
              </a:ext>
            </a:extLst>
          </p:cNvPr>
          <p:cNvSpPr/>
          <p:nvPr userDrawn="1"/>
        </p:nvSpPr>
        <p:spPr>
          <a:xfrm>
            <a:off x="1257300" y="2539910"/>
            <a:ext cx="7772400" cy="6527007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C6E4D4-9754-6D53-3BA4-266A081E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349160"/>
            <a:ext cx="15059027" cy="1988345"/>
          </a:xfrm>
        </p:spPr>
        <p:txBody>
          <a:bodyPr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2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88C0E9-B4C3-6442-241E-9D236764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487" y="4009151"/>
            <a:ext cx="7029452" cy="469343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AEE5A6-C925-5CBF-5001-7AA8ABCE6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4062" y="4008545"/>
            <a:ext cx="7029452" cy="469404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FD96630B-59D7-9127-8A9A-6941547178A3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981B3F6-6191-3024-7940-74AB7A5DF28F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2D5916-D4CF-34D8-473D-FC53BF2E6719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72AF1B8C-6930-0A98-CDC8-815B61F5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772E987-7D56-ACCA-49AF-38484A7C2B85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43CC499D-D89A-4D6D-0B04-CC39C276D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A5FE13C5-914A-79DF-B92A-ED4EA36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8" name="Espaço Reservado para Data 3">
            <a:extLst>
              <a:ext uri="{FF2B5EF4-FFF2-40B4-BE49-F238E27FC236}">
                <a16:creationId xmlns:a16="http://schemas.microsoft.com/office/drawing/2014/main" id="{B5B07555-D4FA-DF30-27CA-78FD7F0C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59F0A01A-86D2-4CF5-9C04-59E20336E4AF}" type="datetime1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09ED4192-D2C6-DDC4-EA12-06A28220921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14487" y="2643185"/>
            <a:ext cx="7029452" cy="11685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3B820BF7-D60D-3BE8-5D2D-23843808C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44062" y="2643185"/>
            <a:ext cx="7029452" cy="116295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359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8C79D57-8717-A61A-4527-D713245BA2D7}"/>
              </a:ext>
            </a:extLst>
          </p:cNvPr>
          <p:cNvSpPr/>
          <p:nvPr userDrawn="1"/>
        </p:nvSpPr>
        <p:spPr>
          <a:xfrm>
            <a:off x="1257300" y="349160"/>
            <a:ext cx="15773400" cy="1988345"/>
          </a:xfrm>
          <a:prstGeom prst="roundRect">
            <a:avLst>
              <a:gd name="adj" fmla="val 1450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5BFD52F-2DC0-CAB0-224F-F64024864A43}"/>
              </a:ext>
            </a:extLst>
          </p:cNvPr>
          <p:cNvSpPr/>
          <p:nvPr userDrawn="1"/>
        </p:nvSpPr>
        <p:spPr>
          <a:xfrm>
            <a:off x="9258300" y="2539910"/>
            <a:ext cx="7772400" cy="6527007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ABD2DA4-06FF-BAC1-433E-243B1DFD4DC2}"/>
              </a:ext>
            </a:extLst>
          </p:cNvPr>
          <p:cNvSpPr/>
          <p:nvPr userDrawn="1"/>
        </p:nvSpPr>
        <p:spPr>
          <a:xfrm>
            <a:off x="1257300" y="2539910"/>
            <a:ext cx="7772400" cy="6527007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C6E4D4-9754-6D53-3BA4-266A081E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349160"/>
            <a:ext cx="15059027" cy="1988345"/>
          </a:xfrm>
        </p:spPr>
        <p:txBody>
          <a:bodyPr>
            <a:normAutofit/>
          </a:bodyPr>
          <a:lstStyle>
            <a:lvl1pPr>
              <a:defRPr lang="pt-BR" sz="42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88C0E9-B4C3-6442-241E-9D236764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487" y="2930435"/>
            <a:ext cx="7029452" cy="577215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AEE5A6-C925-5CBF-5001-7AA8ABCE6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4062" y="2930435"/>
            <a:ext cx="7029452" cy="577215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FD96630B-59D7-9127-8A9A-6941547178A3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981B3F6-6191-3024-7940-74AB7A5DF28F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2D5916-D4CF-34D8-473D-FC53BF2E6719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72AF1B8C-6930-0A98-CDC8-815B61F5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772E987-7D56-ACCA-49AF-38484A7C2B85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43CC499D-D89A-4D6D-0B04-CC39C276D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A5FE13C5-914A-79DF-B92A-ED4EA36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8" name="Espaço Reservado para Data 3">
            <a:extLst>
              <a:ext uri="{FF2B5EF4-FFF2-40B4-BE49-F238E27FC236}">
                <a16:creationId xmlns:a16="http://schemas.microsoft.com/office/drawing/2014/main" id="{B5B07555-D4FA-DF30-27CA-78FD7F0C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0C04C31-BA57-49C2-B75A-4680D9B2A533}" type="datetime1">
              <a:rPr lang="pt-BR" smtClean="0"/>
              <a:t>15/05/2024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8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CFB0761-FFE7-E859-252A-B78767F9E24E}"/>
              </a:ext>
            </a:extLst>
          </p:cNvPr>
          <p:cNvSpPr/>
          <p:nvPr userDrawn="1"/>
        </p:nvSpPr>
        <p:spPr>
          <a:xfrm>
            <a:off x="7774782" y="559465"/>
            <a:ext cx="9255918" cy="8189579"/>
          </a:xfrm>
          <a:prstGeom prst="roundRect">
            <a:avLst>
              <a:gd name="adj" fmla="val 82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64A8F3-521E-439A-9993-6A91625C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412" y="1155029"/>
            <a:ext cx="8446169" cy="7164804"/>
          </a:xfr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 sz="4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ECAE5F5-C47D-C7B3-93DB-DAE8947B46E8}"/>
              </a:ext>
            </a:extLst>
          </p:cNvPr>
          <p:cNvSpPr/>
          <p:nvPr userDrawn="1"/>
        </p:nvSpPr>
        <p:spPr>
          <a:xfrm>
            <a:off x="1257300" y="559465"/>
            <a:ext cx="6019878" cy="8189579"/>
          </a:xfrm>
          <a:prstGeom prst="roundRect">
            <a:avLst>
              <a:gd name="adj" fmla="val 82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AC3B11A-FDC2-C70D-1A50-09E9522D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0" y="757984"/>
            <a:ext cx="5630780" cy="2201780"/>
          </a:xfrm>
        </p:spPr>
        <p:txBody>
          <a:bodyPr anchor="ctr">
            <a:normAutofit/>
          </a:bodyPr>
          <a:lstStyle>
            <a:lvl1pPr>
              <a:defRPr lang="pt-BR" sz="42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16C5A07F-F78C-2340-E964-60EBA373E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90" y="2959765"/>
            <a:ext cx="5630780" cy="53600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B14AC4EB-B6B9-4CDB-EEE9-C92202AA5B39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5310D4C-5B5A-811A-8BE2-DB836D48827C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4827C1E-34C4-1044-D8AB-47C1510C84E9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C79C03FB-FCC1-81D7-3843-1ADABDE4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7C691AD8-2EAD-9D24-B844-A228EC9069A4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06C09A37-7EF1-E46C-0AA7-AF945E9BE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8" name="Espaço Reservado para Rodapé 4">
            <a:extLst>
              <a:ext uri="{FF2B5EF4-FFF2-40B4-BE49-F238E27FC236}">
                <a16:creationId xmlns:a16="http://schemas.microsoft.com/office/drawing/2014/main" id="{3BEC0844-BE9E-80A6-C371-1BD797C5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9" name="Espaço Reservado para Data 3">
            <a:extLst>
              <a:ext uri="{FF2B5EF4-FFF2-40B4-BE49-F238E27FC236}">
                <a16:creationId xmlns:a16="http://schemas.microsoft.com/office/drawing/2014/main" id="{70353EB7-C612-87D1-4C3B-B8C6CE52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68FD65D-25D3-4D2B-921A-32B3F345271F}" type="datetime1">
              <a:rPr lang="pt-BR" smtClean="0"/>
              <a:t>15/05/2024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146E123-5982-4204-A4C5-3000D37ADA20}"/>
              </a:ext>
            </a:extLst>
          </p:cNvPr>
          <p:cNvSpPr/>
          <p:nvPr userDrawn="1"/>
        </p:nvSpPr>
        <p:spPr>
          <a:xfrm>
            <a:off x="1202129" y="2690519"/>
            <a:ext cx="15911450" cy="6163560"/>
          </a:xfrm>
          <a:prstGeom prst="roundRect">
            <a:avLst>
              <a:gd name="adj" fmla="val 712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7C670A1-82D3-79A0-57A7-F16BB0B8AC7C}"/>
              </a:ext>
            </a:extLst>
          </p:cNvPr>
          <p:cNvSpPr/>
          <p:nvPr userDrawn="1"/>
        </p:nvSpPr>
        <p:spPr>
          <a:xfrm>
            <a:off x="1202129" y="547688"/>
            <a:ext cx="15911450" cy="1988346"/>
          </a:xfrm>
          <a:prstGeom prst="roundRect">
            <a:avLst>
              <a:gd name="adj" fmla="val 182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315079-3052-FDAD-9143-035BAFE5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547688"/>
            <a:ext cx="15133472" cy="1988345"/>
          </a:xfrm>
        </p:spPr>
        <p:txBody>
          <a:bodyPr>
            <a:normAutofit/>
          </a:bodyPr>
          <a:lstStyle>
            <a:lvl1pPr>
              <a:defRPr lang="pt-BR" sz="54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5FDFCB-FC0F-268F-2A5A-5BA59C2A7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4487" y="2989757"/>
            <a:ext cx="15133472" cy="5588342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002BE27-D488-91D0-4294-4FB639AE481A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AF1B853-8BCB-C1C1-5C01-4C9EB35DCE9E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818374B-3618-EF48-C0D2-20D489DA6ABD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75D680E9-5B27-5DD6-C3D9-28BFB433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435813E-F2FC-E257-A496-08FF62507F68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8C99C43-B536-CC73-DE99-E619D4BD7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D7AE4CC9-370D-1301-1731-D4996F3F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4" name="Espaço Reservado para Data 3">
            <a:extLst>
              <a:ext uri="{FF2B5EF4-FFF2-40B4-BE49-F238E27FC236}">
                <a16:creationId xmlns:a16="http://schemas.microsoft.com/office/drawing/2014/main" id="{A926B952-AC48-0D91-E2C8-FA2A51B1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68FD65D-25D3-4D2B-921A-32B3F345271F}" type="datetime1">
              <a:rPr lang="pt-BR" smtClean="0"/>
              <a:t>15/05/2024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8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705A121-23CB-822C-8E7C-5D33E2033867}"/>
              </a:ext>
            </a:extLst>
          </p:cNvPr>
          <p:cNvSpPr/>
          <p:nvPr userDrawn="1"/>
        </p:nvSpPr>
        <p:spPr>
          <a:xfrm>
            <a:off x="1202129" y="537644"/>
            <a:ext cx="15911450" cy="8316435"/>
          </a:xfrm>
          <a:prstGeom prst="roundRect">
            <a:avLst>
              <a:gd name="adj" fmla="val 712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25F89C-6EDD-E82F-4926-D8A87E74D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812132"/>
            <a:ext cx="3943350" cy="7765967"/>
          </a:xfrm>
        </p:spPr>
        <p:txBody>
          <a:bodyPr vert="eaVert">
            <a:normAutofit/>
          </a:bodyPr>
          <a:lstStyle>
            <a:lvl1pPr>
              <a:defRPr lang="pt-BR" sz="5400" b="1" i="0" kern="1200" cap="none" baseline="0" dirty="0">
                <a:solidFill>
                  <a:schemeClr val="tx1"/>
                </a:solidFill>
                <a:latin typeface="Exo 2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92C825-7E66-5C9D-F9F6-5F23016D8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4486" y="812490"/>
            <a:ext cx="11244264" cy="7776477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91EBC8F-05DD-B886-18DF-3EBA5ED36663}"/>
              </a:ext>
            </a:extLst>
          </p:cNvPr>
          <p:cNvSpPr txBox="1">
            <a:spLocks/>
          </p:cNvSpPr>
          <p:nvPr userDrawn="1"/>
        </p:nvSpPr>
        <p:spPr>
          <a:xfrm>
            <a:off x="11284946" y="8665082"/>
            <a:ext cx="6245741" cy="183940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C231AE-5A35-4AEA-B998-BE7B6DEE9F4E}" type="slidenum">
              <a:rPr lang="pt-BR" sz="17250" b="1" i="1" baseline="0" smtClean="0">
                <a:ln w="9525" cap="rnd">
                  <a:solidFill>
                    <a:schemeClr val="bg1"/>
                  </a:solidFill>
                </a:ln>
                <a:noFill/>
              </a:rPr>
              <a:pPr algn="r"/>
              <a:t>‹nº›</a:t>
            </a:fld>
            <a:endParaRPr lang="pt-BR" sz="12000" b="1" i="1" baseline="0">
              <a:ln w="9525" cap="rnd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B8AB758-6C6E-A9F1-EB5C-E70739C6F222}"/>
              </a:ext>
            </a:extLst>
          </p:cNvPr>
          <p:cNvSpPr/>
          <p:nvPr userDrawn="1"/>
        </p:nvSpPr>
        <p:spPr>
          <a:xfrm>
            <a:off x="14513921" y="9307805"/>
            <a:ext cx="1726137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>
              <a:latin typeface="Exo 2" pitchFamily="2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6C0DEDD-639F-DA58-E9AD-FD95C238B867}"/>
              </a:ext>
            </a:extLst>
          </p:cNvPr>
          <p:cNvSpPr/>
          <p:nvPr userDrawn="1"/>
        </p:nvSpPr>
        <p:spPr>
          <a:xfrm>
            <a:off x="16383603" y="9317849"/>
            <a:ext cx="729975" cy="742952"/>
          </a:xfrm>
          <a:prstGeom prst="roundRect">
            <a:avLst>
              <a:gd name="adj" fmla="val 254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9085E35C-B7DA-5F10-5C52-598F30C3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20807" y="9362400"/>
            <a:ext cx="1055568" cy="640437"/>
          </a:xfrm>
        </p:spPr>
        <p:txBody>
          <a:bodyPr/>
          <a:lstStyle>
            <a:lvl1pPr algn="ctr">
              <a:defRPr b="1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C1B2426-2ED2-7471-325E-C34E2FC71D5A}"/>
              </a:ext>
            </a:extLst>
          </p:cNvPr>
          <p:cNvSpPr/>
          <p:nvPr userDrawn="1"/>
        </p:nvSpPr>
        <p:spPr>
          <a:xfrm>
            <a:off x="1202129" y="9318455"/>
            <a:ext cx="13109435" cy="742952"/>
          </a:xfrm>
          <a:prstGeom prst="roundRect">
            <a:avLst>
              <a:gd name="adj" fmla="val 352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8533438-50B3-0F05-BB78-AEE71AA92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487" y="9491536"/>
            <a:ext cx="454301" cy="375494"/>
          </a:xfrm>
          <a:prstGeom prst="rect">
            <a:avLst/>
          </a:prstGeom>
        </p:spPr>
      </p:pic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92FA62BD-23C4-0A98-00B2-9242E153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253" y="9416086"/>
            <a:ext cx="9604961" cy="547688"/>
          </a:xfrm>
        </p:spPr>
        <p:txBody>
          <a:bodyPr/>
          <a:lstStyle>
            <a:lvl1pPr algn="l">
              <a:defRPr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14" name="Espaço Reservado para Data 3">
            <a:extLst>
              <a:ext uri="{FF2B5EF4-FFF2-40B4-BE49-F238E27FC236}">
                <a16:creationId xmlns:a16="http://schemas.microsoft.com/office/drawing/2014/main" id="{B52EE376-5525-5A70-DDB3-E799F901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3921" y="9416086"/>
            <a:ext cx="1665389" cy="547688"/>
          </a:xfrm>
        </p:spPr>
        <p:txBody>
          <a:bodyPr/>
          <a:lstStyle>
            <a:lvl1pPr algn="ctr">
              <a:defRPr b="0" i="0">
                <a:effectLst/>
                <a:latin typeface="Exo 2" pitchFamily="2" charset="0"/>
                <a:cs typeface="Segoe UI" panose="020B0502040204020203" pitchFamily="34" charset="0"/>
              </a:defRPr>
            </a:lvl1pPr>
          </a:lstStyle>
          <a:p>
            <a:fld id="{168FD65D-25D3-4D2B-921A-32B3F345271F}" type="datetime1">
              <a:rPr lang="pt-BR" smtClean="0"/>
              <a:t>15/05/2024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4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DFACAB2-C9A5-58C5-EA6F-CA3B702E25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10941" y="252413"/>
            <a:ext cx="17666118" cy="9782175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C6B7687-83D1-AA1B-E343-D1379CFB4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4805" y="4101348"/>
            <a:ext cx="3718391" cy="1282203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7A4D8CC7-9CB1-AD33-7319-3DD3F9E4C5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08290">
            <a:off x="12356579" y="5242874"/>
            <a:ext cx="660176" cy="62190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4EB4DFE-69DA-B220-E625-EBEA5BEB5218}"/>
              </a:ext>
            </a:extLst>
          </p:cNvPr>
          <p:cNvGrpSpPr/>
          <p:nvPr userDrawn="1"/>
        </p:nvGrpSpPr>
        <p:grpSpPr>
          <a:xfrm>
            <a:off x="10550670" y="3612075"/>
            <a:ext cx="2070339" cy="2070339"/>
            <a:chOff x="7033780" y="2408050"/>
            <a:chExt cx="1380226" cy="1380226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6EEAD1D-56A2-7252-A4C7-D07AD55C83EC}"/>
                </a:ext>
              </a:extLst>
            </p:cNvPr>
            <p:cNvSpPr/>
            <p:nvPr userDrawn="1"/>
          </p:nvSpPr>
          <p:spPr>
            <a:xfrm>
              <a:off x="7033780" y="2408050"/>
              <a:ext cx="1380226" cy="138022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700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3C3F81BD-6913-B2A7-20C0-F167E2B11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33023" y="2607294"/>
              <a:ext cx="981742" cy="981740"/>
            </a:xfrm>
            <a:prstGeom prst="rect">
              <a:avLst/>
            </a:prstGeom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CF9CF6-0B70-626C-0089-970945F24A98}"/>
              </a:ext>
            </a:extLst>
          </p:cNvPr>
          <p:cNvSpPr txBox="1"/>
          <p:nvPr userDrawn="1"/>
        </p:nvSpPr>
        <p:spPr>
          <a:xfrm>
            <a:off x="9915201" y="5750446"/>
            <a:ext cx="334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Siga a Anatel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7C54A4E8-E477-0652-C566-C50BE9904B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95929" y="5143499"/>
            <a:ext cx="604173" cy="60417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A2168C7F-F082-8945-B8C4-95838208B08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82278" y="4130926"/>
            <a:ext cx="774206" cy="77420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44DD7A2-D833-D1E6-6D4C-D474AAF87CA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00103" y="3000375"/>
            <a:ext cx="876840" cy="7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3.7037E-7 L -0.10156 0.00116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82369B-7F6D-7D76-FF4E-00FBC1CB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CDB73A-193A-C6B3-6E5F-11B057822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2DC0B5-B7D8-DF53-F708-EB306B10C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B25B80-7989-4C3E-BFDF-73F2D2E769AB}" type="datetime1">
              <a:rPr lang="pt-BR" smtClean="0"/>
              <a:t>15/05/2024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72F907-8668-EA4D-1F05-B6B5C5CEC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Agência Nacional de Telecomunicações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EEDFC6-DF36-57A1-A0B8-C0E337954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C231AE-5A35-4AEA-B998-BE7B6DEE9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1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push/>
  </p:transition>
  <p:hf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v.br/anatel/pt-br/consumidor/habilidades-digitais/protecao-on-line-infantil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630ED4-6C3B-452A-D0E8-9B86D8C4F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Agência Nacional de Telecomunicações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3214540B-122E-2B7E-02BE-A42C1830276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r="1162"/>
          <a:stretch/>
        </p:blipFill>
        <p:spPr>
          <a:xfrm>
            <a:off x="1257301" y="601376"/>
            <a:ext cx="7051964" cy="7980216"/>
          </a:xfr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E47E6D30-9E50-FA84-C6DA-54FE548BD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466" y="3558561"/>
            <a:ext cx="7051964" cy="3169877"/>
          </a:xfrm>
        </p:spPr>
        <p:txBody>
          <a:bodyPr>
            <a:normAutofit/>
          </a:bodyPr>
          <a:lstStyle/>
          <a:p>
            <a:r>
              <a:rPr lang="pt-BR" dirty="0">
                <a:latin typeface="Exo 2" panose="020B0604020202020204" charset="0"/>
                <a:cs typeface="Exo 2" panose="020B0604020202020204" charset="0"/>
              </a:rPr>
              <a:t>Audiência Pública sobre o Projeto de Lei nº 2.628/2022</a:t>
            </a:r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811113E2-373D-C09C-0AD1-93CF7B640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1466" y="7270606"/>
            <a:ext cx="7051964" cy="26219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Senado Federal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10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</a:rPr>
              <a:t>20/03/2024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174499"/>
            <a:ext cx="16415196" cy="661878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000" dirty="0">
              <a:latin typeface="Exo Medium"/>
            </a:endParaRPr>
          </a:p>
          <a:p>
            <a:pPr marL="342900" indent="-342900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>
              <a:latin typeface="Exo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1AE2E2-DA0F-7D80-A604-8195859D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0" y="269081"/>
            <a:ext cx="16267454" cy="88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11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</a:rPr>
              <a:t>20/03/2024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174499"/>
            <a:ext cx="16415196" cy="661878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000" dirty="0">
              <a:latin typeface="Exo Medium"/>
            </a:endParaRPr>
          </a:p>
          <a:p>
            <a:pPr marL="342900" indent="-342900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>
              <a:latin typeface="Exo Medium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F22E7E-39B6-D74A-2FA9-C45336A5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70" y="672377"/>
            <a:ext cx="12793860" cy="84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EED51-6303-6062-97AA-BE0B0F3C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72" y="846897"/>
            <a:ext cx="15456262" cy="1518671"/>
          </a:xfrm>
        </p:spPr>
        <p:txBody>
          <a:bodyPr/>
          <a:lstStyle/>
          <a:p>
            <a:r>
              <a:rPr lang="pt-BR" dirty="0"/>
              <a:t>Agência Nacional de Telecomunicações - Anatel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12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15/05/2024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174499"/>
            <a:ext cx="16415196" cy="6618787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Competências já existentes em relação à matéria;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Certificação de Produtos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Independência Financeira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Autonomia decisória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Corpo técnico qualificado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Capacidade de </a:t>
            </a:r>
            <a:r>
              <a:rPr lang="pt-BR" sz="4000" i="1" dirty="0" err="1">
                <a:latin typeface="Exo Medium"/>
              </a:rPr>
              <a:t>enforcement</a:t>
            </a:r>
            <a:r>
              <a:rPr lang="pt-BR" sz="4000" i="1" dirty="0">
                <a:latin typeface="Exo Medium"/>
              </a:rPr>
              <a:t> </a:t>
            </a:r>
            <a:r>
              <a:rPr lang="pt-BR" sz="4000" dirty="0">
                <a:latin typeface="Exo Medium"/>
              </a:rPr>
              <a:t>das regras editadas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Presença nacional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Participação social e diálogo com </a:t>
            </a:r>
            <a:r>
              <a:rPr lang="pt-BR" sz="4000" i="1" dirty="0">
                <a:latin typeface="Exo Medium"/>
              </a:rPr>
              <a:t>stakeholders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Histórico de 27 anos de regulação efetiva e entrega de resultados para a sociedade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Exo Medium"/>
              </a:rPr>
              <a:t>Necessidade de regulação de um texto principiológico</a:t>
            </a:r>
          </a:p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000" dirty="0">
              <a:latin typeface="Exo Medium"/>
            </a:endParaRPr>
          </a:p>
          <a:p>
            <a:pPr marL="342900" indent="-342900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>
              <a:latin typeface="Exo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851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630ED4-6C3B-452A-D0E8-9B86D8C4F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Agência Nacional de Telecomunicações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3214540B-122E-2B7E-02BE-A42C1830276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r="1162"/>
          <a:stretch/>
        </p:blipFill>
        <p:spPr>
          <a:xfrm>
            <a:off x="1257301" y="601376"/>
            <a:ext cx="7051964" cy="7980216"/>
          </a:xfr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E47E6D30-9E50-FA84-C6DA-54FE548BD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9265" y="601376"/>
            <a:ext cx="8721433" cy="8092457"/>
          </a:xfrm>
        </p:spPr>
        <p:txBody>
          <a:bodyPr anchor="ctr">
            <a:normAutofit/>
          </a:bodyPr>
          <a:lstStyle/>
          <a:p>
            <a:pPr algn="ctr"/>
            <a:r>
              <a:rPr lang="pt-BR" dirty="0">
                <a:latin typeface="Exo 2" panose="020B0604020202020204" charset="0"/>
                <a:cs typeface="Exo 2" panose="020B060402020202020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892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6826E-921E-8D51-7D63-470C05C43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5340" y="743267"/>
            <a:ext cx="10480958" cy="1650932"/>
          </a:xfrm>
        </p:spPr>
        <p:txBody>
          <a:bodyPr/>
          <a:lstStyle/>
          <a:p>
            <a:r>
              <a:rPr lang="pt-BR" dirty="0"/>
              <a:t>Conectividade Universal e Significativa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8D7916-C41E-E479-8A87-D48F89A8D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025" y="2245778"/>
            <a:ext cx="11581892" cy="6950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cs typeface="Segoe UI"/>
              </a:rPr>
              <a:t>Conectividade Universal</a:t>
            </a:r>
            <a:r>
              <a:rPr lang="pt-BR" dirty="0">
                <a:cs typeface="Segoe UI"/>
              </a:rPr>
              <a:t>: Conectar todas as pessoas, casas, comunidades e empresas.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cs typeface="Segoe UI"/>
              </a:rPr>
              <a:t>Conectividade Significativa</a:t>
            </a:r>
            <a:r>
              <a:rPr lang="pt-BR" dirty="0">
                <a:cs typeface="Segoe UI"/>
              </a:rPr>
              <a:t>: 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Infraestrutura disponível e de qualidade adequada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Dispositivos e Serviços acessíveis financeiramente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Dispositivos adequados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7702F8"/>
                </a:solidFill>
                <a:cs typeface="Segoe UI"/>
              </a:rPr>
              <a:t>Habilidades digitais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7702F8"/>
                </a:solidFill>
                <a:cs typeface="Segoe UI"/>
              </a:rPr>
              <a:t>Segurança</a:t>
            </a:r>
            <a:r>
              <a:rPr lang="pt-BR" dirty="0">
                <a:cs typeface="Segoe UI"/>
              </a:rPr>
              <a:t> das redes e </a:t>
            </a:r>
            <a:r>
              <a:rPr lang="pt-BR" b="1" dirty="0">
                <a:solidFill>
                  <a:srgbClr val="7702F8"/>
                </a:solidFill>
                <a:cs typeface="Segoe UI"/>
              </a:rPr>
              <a:t>da navegação</a:t>
            </a: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E3C5DA-36B9-29E4-4CA9-AEF4F0C4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2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45BB97-1FC6-3E54-EDCD-9D70EAAB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9B5A76CC-D123-E9BD-A425-87F73769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15/05/2024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555AF60-295F-99A6-1C86-7BFB5076E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r="26210"/>
          <a:stretch/>
        </p:blipFill>
        <p:spPr>
          <a:xfrm>
            <a:off x="357188" y="269084"/>
            <a:ext cx="4983957" cy="8927306"/>
          </a:xfrm>
        </p:spPr>
      </p:pic>
      <p:pic>
        <p:nvPicPr>
          <p:cNvPr id="12" name="Imagem 11" descr="Pessoa posando para foto em pé&#10;&#10;Descrição gerada automaticamente">
            <a:extLst>
              <a:ext uri="{FF2B5EF4-FFF2-40B4-BE49-F238E27FC236}">
                <a16:creationId xmlns:a16="http://schemas.microsoft.com/office/drawing/2014/main" id="{F4CB9C74-DB2C-CA0D-6F50-EBA44C9E2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8" y="-1065"/>
            <a:ext cx="4892774" cy="1894258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354660C-D296-033F-3FD8-040C6954A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6131030" y="1257883"/>
            <a:ext cx="547686" cy="6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BD3FBB36-4A3B-9740-4E21-CE4AFBCAF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9"/>
          <a:stretch/>
        </p:blipFill>
        <p:spPr>
          <a:xfrm>
            <a:off x="449939" y="2269311"/>
            <a:ext cx="6894290" cy="7200919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AF5CBD5-1087-C413-1592-F62FA5189A8F}"/>
              </a:ext>
            </a:extLst>
          </p:cNvPr>
          <p:cNvSpPr/>
          <p:nvPr/>
        </p:nvSpPr>
        <p:spPr>
          <a:xfrm>
            <a:off x="-477077" y="622855"/>
            <a:ext cx="17183020" cy="1759494"/>
          </a:xfrm>
          <a:prstGeom prst="roundRect">
            <a:avLst/>
          </a:prstGeom>
          <a:solidFill>
            <a:srgbClr val="ACF1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8EED51-6303-6062-97AA-BE0B0F3C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991" y="622856"/>
            <a:ext cx="15549552" cy="1759494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Material sobre Proteção Online de Crianças da UIT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31AE-5A35-4AEA-B998-BE7B6DEE9F4E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Agência Nacional de Telecomunicações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B457B33-DC0B-C0B0-9D4C-C822033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0525" y="2601342"/>
            <a:ext cx="10036094" cy="69506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pt-BR" dirty="0">
                <a:cs typeface="Segoe UI"/>
              </a:rPr>
              <a:t>Tradução pela Anatel, Embaixada do Reino Unido e pelo CGI.br do material produzido pela UIT. </a:t>
            </a:r>
          </a:p>
          <a:p>
            <a:pPr algn="just">
              <a:lnSpc>
                <a:spcPct val="100000"/>
              </a:lnSpc>
            </a:pPr>
            <a:r>
              <a:rPr lang="pt-BR" b="1" dirty="0">
                <a:cs typeface="Segoe UI"/>
              </a:rPr>
              <a:t>Obras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Online com </a:t>
            </a:r>
            <a:r>
              <a:rPr lang="pt-BR" dirty="0" err="1">
                <a:cs typeface="Segoe UI"/>
              </a:rPr>
              <a:t>Sango</a:t>
            </a:r>
            <a:endParaRPr lang="pt-BR" dirty="0">
              <a:cs typeface="Segoe UI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Livro de atividades sobre segurança on-line trabalhe com </a:t>
            </a:r>
            <a:r>
              <a:rPr lang="pt-BR" dirty="0" err="1">
                <a:cs typeface="Segoe UI"/>
              </a:rPr>
              <a:t>Sango</a:t>
            </a:r>
            <a:r>
              <a:rPr lang="pt-BR" dirty="0">
                <a:cs typeface="Segoe UI"/>
              </a:rPr>
              <a:t> e Guia do Professor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Diretrizes para pais e educadores sobre proteção on-line infantil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Diretrizes para formuladores de políticas sobre proteção on-line infantil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rawline"/>
              </a:rPr>
              <a:t>Diretrizes para a indústria sobre proteção on-line infantil</a:t>
            </a:r>
            <a:endParaRPr lang="pt-BR" dirty="0">
              <a:cs typeface="Segoe UI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496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AF5CBD5-1087-C413-1592-F62FA5189A8F}"/>
              </a:ext>
            </a:extLst>
          </p:cNvPr>
          <p:cNvSpPr/>
          <p:nvPr/>
        </p:nvSpPr>
        <p:spPr>
          <a:xfrm>
            <a:off x="-477077" y="622855"/>
            <a:ext cx="17183020" cy="1759494"/>
          </a:xfrm>
          <a:prstGeom prst="roundRect">
            <a:avLst/>
          </a:prstGeom>
          <a:solidFill>
            <a:srgbClr val="ACF1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8EED51-6303-6062-97AA-BE0B0F3C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991" y="668916"/>
            <a:ext cx="15549552" cy="1713433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Material sobre Proteção Online de Crianças da UIT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31AE-5A35-4AEA-B998-BE7B6DEE9F4E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Agência Nacional de Telecomunicações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B457B33-DC0B-C0B0-9D4C-C822033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25" y="2667472"/>
            <a:ext cx="10774222" cy="6950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Documentos disponíveis no </a:t>
            </a:r>
            <a:r>
              <a:rPr lang="pt-BR" dirty="0">
                <a:cs typeface="Segoe UI"/>
                <a:hlinkClick r:id="rId2"/>
              </a:rPr>
              <a:t>site da Anatel</a:t>
            </a:r>
            <a:r>
              <a:rPr lang="pt-BR" dirty="0">
                <a:cs typeface="Segoe UI"/>
              </a:rPr>
              <a:t> em conjunto com material adicional sobre o tema.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>
                <a:cs typeface="Segoe UI"/>
              </a:rPr>
              <a:t>Diretrizes elaboradas pela UIT em conjunto com um grupo plural de entidades e organismos da sociedade civil.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  <a:p>
            <a:pPr marL="900113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>
              <a:cs typeface="Segoe U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872A7F-F729-359D-0A19-C083CDCE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722" y="2667472"/>
            <a:ext cx="5115022" cy="7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5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</a:rPr>
              <a:t>20/03/2024</a:t>
            </a:r>
          </a:p>
        </p:txBody>
      </p:sp>
      <p:pic>
        <p:nvPicPr>
          <p:cNvPr id="9" name="Espaço Reservado para Imagem 8" descr="Desenho de uma cidade&#10;&#10;Descrição gerada automaticamente com confiança média">
            <a:extLst>
              <a:ext uri="{FF2B5EF4-FFF2-40B4-BE49-F238E27FC236}">
                <a16:creationId xmlns:a16="http://schemas.microsoft.com/office/drawing/2014/main" id="{C95C015E-8C2F-A1F9-9640-F33350A17D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8" r="32768"/>
          <a:stretch>
            <a:fillRect/>
          </a:stretch>
        </p:blipFill>
        <p:spPr/>
      </p:pic>
      <p:pic>
        <p:nvPicPr>
          <p:cNvPr id="11" name="Imagem 10" descr="Menina usando tablet">
            <a:extLst>
              <a:ext uri="{FF2B5EF4-FFF2-40B4-BE49-F238E27FC236}">
                <a16:creationId xmlns:a16="http://schemas.microsoft.com/office/drawing/2014/main" id="{A470D7F6-F5BE-DFD4-5514-F2D49B5C0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7385" y="846897"/>
            <a:ext cx="4210238" cy="123784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9A7B12D-919A-0E8E-F3C3-A128D2BA9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062" y="525143"/>
            <a:ext cx="8851345" cy="84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EED51-6303-6062-97AA-BE0B0F3C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88" y="655828"/>
            <a:ext cx="14907267" cy="1518671"/>
          </a:xfrm>
        </p:spPr>
        <p:txBody>
          <a:bodyPr/>
          <a:lstStyle/>
          <a:p>
            <a:r>
              <a:rPr lang="pt-BR" dirty="0"/>
              <a:t>Contribuições ao Texto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6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15/05/2024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583543"/>
            <a:ext cx="16415196" cy="62097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">
              <a:spcBef>
                <a:spcPts val="0"/>
              </a:spcBef>
            </a:pPr>
            <a:r>
              <a:rPr lang="pt-BR" sz="4000" b="1" dirty="0">
                <a:solidFill>
                  <a:schemeClr val="tx1"/>
                </a:solidFill>
                <a:latin typeface="Exo Medium"/>
              </a:rPr>
              <a:t>Substitutivo CCJ</a:t>
            </a:r>
          </a:p>
          <a:p>
            <a:pPr algn="just" fontAlgn="b">
              <a:spcBef>
                <a:spcPts val="0"/>
              </a:spcBef>
            </a:pPr>
            <a:r>
              <a:rPr lang="pt-BR" sz="4000" b="1" dirty="0">
                <a:solidFill>
                  <a:schemeClr val="tx1"/>
                </a:solidFill>
                <a:latin typeface="Exo Medium"/>
              </a:rPr>
              <a:t>Art. 27. </a:t>
            </a:r>
            <a:r>
              <a:rPr lang="pt-BR" sz="4000" dirty="0">
                <a:solidFill>
                  <a:schemeClr val="tx1"/>
                </a:solidFill>
                <a:highlight>
                  <a:srgbClr val="ADF112"/>
                </a:highlight>
                <a:latin typeface="Exo Medium"/>
              </a:rPr>
              <a:t>Os equipamentos eletrônicos </a:t>
            </a:r>
            <a:r>
              <a:rPr lang="pt-BR" sz="4000" dirty="0">
                <a:solidFill>
                  <a:schemeClr val="tx1"/>
                </a:solidFill>
                <a:latin typeface="Exo Medium"/>
              </a:rPr>
              <a:t>de uso pessoal comercializados no País que permitam </a:t>
            </a:r>
            <a:r>
              <a:rPr lang="pt-BR" sz="4000" dirty="0">
                <a:solidFill>
                  <a:schemeClr val="tx1"/>
                </a:solidFill>
                <a:highlight>
                  <a:srgbClr val="ADF112"/>
                </a:highlight>
                <a:latin typeface="Exo Medium"/>
              </a:rPr>
              <a:t>acesso à internet</a:t>
            </a:r>
            <a:r>
              <a:rPr lang="pt-BR" sz="4000" dirty="0">
                <a:solidFill>
                  <a:schemeClr val="tx1"/>
                </a:solidFill>
                <a:latin typeface="Exo Medium"/>
              </a:rPr>
              <a:t>, fabricados no Brasil ou importados, deverão </a:t>
            </a:r>
            <a:r>
              <a:rPr lang="pt-BR" sz="4000" dirty="0">
                <a:solidFill>
                  <a:schemeClr val="tx1"/>
                </a:solidFill>
                <a:highlight>
                  <a:srgbClr val="ADF112"/>
                </a:highlight>
                <a:latin typeface="Exo Medium"/>
              </a:rPr>
              <a:t>conter adesivo</a:t>
            </a:r>
            <a:r>
              <a:rPr lang="pt-BR" sz="4000" dirty="0">
                <a:solidFill>
                  <a:schemeClr val="tx1"/>
                </a:solidFill>
                <a:latin typeface="Exo Medium"/>
              </a:rPr>
              <a:t>, em língua portuguesa, que informe aos pais ou responsáveis sobre a necessidade de proteger crianças e adolescentes do acesso a sítios com conteúdo impróprio ou inadequado para essa faixa etária, nos termos da regulamentação. </a:t>
            </a:r>
            <a:endParaRPr lang="pt-BR" sz="3200" dirty="0">
              <a:solidFill>
                <a:schemeClr val="tx1"/>
              </a:solidFill>
              <a:latin typeface="Ex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3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EED51-6303-6062-97AA-BE0B0F3CB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88" y="655828"/>
            <a:ext cx="14907267" cy="1518671"/>
          </a:xfrm>
        </p:spPr>
        <p:txBody>
          <a:bodyPr/>
          <a:lstStyle/>
          <a:p>
            <a:r>
              <a:rPr lang="pt-BR" dirty="0"/>
              <a:t>Contribuições ao Texto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7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15/05/2024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583543"/>
            <a:ext cx="16824960" cy="62097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  <a:latin typeface="Exo Medium"/>
              </a:rPr>
              <a:t>O texto do art. 27 pode se afigurar como uma barreira regulatória à comercialização de produtos no país, uma preocupação que, em outros momentos, foi afastada pelo Projeto de Lei.</a:t>
            </a:r>
          </a:p>
          <a:p>
            <a:pPr algn="just" fontAlgn="b">
              <a:spcBef>
                <a:spcPts val="0"/>
              </a:spcBef>
            </a:pPr>
            <a:endParaRPr lang="pt-BR" sz="3200" b="1" dirty="0">
              <a:solidFill>
                <a:schemeClr val="tx1"/>
              </a:solidFill>
              <a:latin typeface="Exo Medium"/>
            </a:endParaRPr>
          </a:p>
          <a:p>
            <a:pPr marL="457200" indent="-4572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  <a:latin typeface="Exo Medium"/>
              </a:rPr>
              <a:t>Preocupação com a comercialização de produtos está no próprio PL: </a:t>
            </a:r>
          </a:p>
          <a:p>
            <a:pPr algn="just" fontAlgn="b">
              <a:spcBef>
                <a:spcPts val="0"/>
              </a:spcBef>
            </a:pPr>
            <a:endParaRPr lang="pt-BR" sz="3200" dirty="0">
              <a:solidFill>
                <a:schemeClr val="tx1"/>
              </a:solidFill>
              <a:latin typeface="Exo Medium"/>
            </a:endParaRPr>
          </a:p>
          <a:p>
            <a:pPr lvl="1" algn="just" fontAlgn="b">
              <a:spcBef>
                <a:spcPts val="0"/>
              </a:spcBef>
            </a:pPr>
            <a:r>
              <a:rPr lang="pt-BR" sz="2600" dirty="0">
                <a:solidFill>
                  <a:schemeClr val="tx1"/>
                </a:solidFill>
                <a:latin typeface="Exo Medium"/>
              </a:rPr>
              <a:t>Art. 10, § 3º Os fornecedores de produtos ou serviços de tecnologia da informação direcionados ou que possam ser utilizados por crianças e adolescentes poderão submeter propostas de controle parental para validação do Poder Executivo, </a:t>
            </a:r>
            <a:r>
              <a:rPr lang="pt-BR" sz="2600" dirty="0">
                <a:solidFill>
                  <a:schemeClr val="tx1"/>
                </a:solidFill>
                <a:highlight>
                  <a:srgbClr val="ADF112"/>
                </a:highlight>
                <a:latin typeface="Exo Medium"/>
              </a:rPr>
              <a:t>não sendo este um pré-requisito para disponibilização de produtos e serviços ao público, nos termos do regulamento</a:t>
            </a:r>
            <a:r>
              <a:rPr lang="pt-BR" sz="2600" dirty="0">
                <a:solidFill>
                  <a:schemeClr val="tx1"/>
                </a:solidFill>
                <a:latin typeface="Exo Medium"/>
              </a:rPr>
              <a:t>.</a:t>
            </a:r>
          </a:p>
          <a:p>
            <a:pPr algn="just" fontAlgn="b">
              <a:spcBef>
                <a:spcPts val="0"/>
              </a:spcBef>
            </a:pPr>
            <a:endParaRPr lang="pt-BR" sz="3200" dirty="0">
              <a:solidFill>
                <a:schemeClr val="tx1"/>
              </a:solidFill>
              <a:latin typeface="Ex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536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10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CC104-2ABD-CEBF-D586-523027E9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0A46D4A-6673-D6C8-332D-F203480A80FA}"/>
              </a:ext>
            </a:extLst>
          </p:cNvPr>
          <p:cNvSpPr/>
          <p:nvPr/>
        </p:nvSpPr>
        <p:spPr>
          <a:xfrm>
            <a:off x="1162594" y="2305593"/>
            <a:ext cx="15962812" cy="6244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7028365-EAF0-B67D-4AC0-7C84FA1F99A1}"/>
              </a:ext>
            </a:extLst>
          </p:cNvPr>
          <p:cNvSpPr txBox="1"/>
          <p:nvPr/>
        </p:nvSpPr>
        <p:spPr>
          <a:xfrm>
            <a:off x="7861149" y="3938042"/>
            <a:ext cx="8314893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50"/>
              </a:lnSpc>
            </a:pPr>
            <a:r>
              <a:rPr lang="en-US" sz="8500" dirty="0" err="1">
                <a:latin typeface="Muli Bold Bold"/>
              </a:rPr>
              <a:t>Órgão</a:t>
            </a:r>
            <a:r>
              <a:rPr lang="en-US" sz="8500" dirty="0">
                <a:latin typeface="Muli Bold Bold"/>
              </a:rPr>
              <a:t> </a:t>
            </a:r>
            <a:r>
              <a:rPr lang="en-US" sz="8500" dirty="0" err="1">
                <a:latin typeface="Muli Bold Bold"/>
              </a:rPr>
              <a:t>Regulador</a:t>
            </a:r>
            <a:endParaRPr lang="en-US" sz="8500" dirty="0">
              <a:latin typeface="Muli Bold Bold"/>
            </a:endParaRPr>
          </a:p>
        </p:txBody>
      </p:sp>
      <p:pic>
        <p:nvPicPr>
          <p:cNvPr id="5" name="Imagem 4" descr="Menina usando tablet sorrindo">
            <a:extLst>
              <a:ext uri="{FF2B5EF4-FFF2-40B4-BE49-F238E27FC236}">
                <a16:creationId xmlns:a16="http://schemas.microsoft.com/office/drawing/2014/main" id="{5BE818EF-3C1D-BED5-6953-55422CB6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958" y="1952760"/>
            <a:ext cx="4317452" cy="137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66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2502E-CC3E-6F1B-C22B-C12AD565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C231AE-5A35-4AEA-B998-BE7B6DEE9F4E}" type="slidenum">
              <a:rPr lang="pt-BR">
                <a:solidFill>
                  <a:srgbClr val="F2F2F2"/>
                </a:solidFill>
              </a:rPr>
              <a:pPr defTabSz="1371600"/>
              <a:t>9</a:t>
            </a:fld>
            <a:endParaRPr lang="pt-BR">
              <a:solidFill>
                <a:srgbClr val="F2F2F2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DFF0F-E2ED-634E-05D9-E778624D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  <a:latin typeface="Exo 2"/>
              </a:rPr>
              <a:t>Agência Nacional de Telecomunicações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21C8B728-ACAB-78B2-BFFB-7124953F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r>
              <a:rPr lang="pt-BR">
                <a:solidFill>
                  <a:prstClr val="black">
                    <a:tint val="75000"/>
                  </a:prstClr>
                </a:solidFill>
              </a:rPr>
              <a:t>20/03/2024</a:t>
            </a:r>
          </a:p>
        </p:txBody>
      </p:sp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3B534BED-F799-1621-D827-9011864B602E}"/>
              </a:ext>
            </a:extLst>
          </p:cNvPr>
          <p:cNvSpPr txBox="1">
            <a:spLocks/>
          </p:cNvSpPr>
          <p:nvPr/>
        </p:nvSpPr>
        <p:spPr>
          <a:xfrm>
            <a:off x="745588" y="2174499"/>
            <a:ext cx="16415196" cy="661878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indent="-342900" algn="just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000" dirty="0">
              <a:latin typeface="Exo Medium"/>
            </a:endParaRPr>
          </a:p>
          <a:p>
            <a:pPr marL="342900" indent="-342900" fontAlgn="b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>
              <a:latin typeface="Exo Medium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52E2298-5D59-1257-E908-BAF7E3EDC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37"/>
          <a:stretch/>
        </p:blipFill>
        <p:spPr>
          <a:xfrm>
            <a:off x="1876916" y="269082"/>
            <a:ext cx="14799997" cy="88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PPT Anatel">
      <a:dk1>
        <a:sysClr val="windowText" lastClr="000000"/>
      </a:dk1>
      <a:lt1>
        <a:srgbClr val="F2F2F2"/>
      </a:lt1>
      <a:dk2>
        <a:srgbClr val="AEABAB"/>
      </a:dk2>
      <a:lt2>
        <a:srgbClr val="FFFFFF"/>
      </a:lt2>
      <a:accent1>
        <a:srgbClr val="FFC000"/>
      </a:accent1>
      <a:accent2>
        <a:srgbClr val="B2EA00"/>
      </a:accent2>
      <a:accent3>
        <a:srgbClr val="48A1FA"/>
      </a:accent3>
      <a:accent4>
        <a:srgbClr val="ED0188"/>
      </a:accent4>
      <a:accent5>
        <a:srgbClr val="860FDF"/>
      </a:accent5>
      <a:accent6>
        <a:srgbClr val="01FF8C"/>
      </a:accent6>
      <a:hlink>
        <a:srgbClr val="860FDF"/>
      </a:hlink>
      <a:folHlink>
        <a:srgbClr val="954F72"/>
      </a:folHlink>
    </a:clrScheme>
    <a:fontScheme name="Anatel">
      <a:majorFont>
        <a:latin typeface="Exo 2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el_ppt.potx" id="{E2DFCC56-89DA-4468-97AC-C62BF990D572}" vid="{90EBEC7A-54C4-4277-9409-C9195EE69F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760f8c1-e5b2-4df3-aac5-2f06922ed96b">
      <UserInfo>
        <DisplayName>Hamilton Troccoli Lacerda Junior</DisplayName>
        <AccountId>18</AccountId>
        <AccountType/>
      </UserInfo>
      <UserInfo>
        <DisplayName>Ralph Soares Calvert</DisplayName>
        <AccountId>28</AccountId>
        <AccountType/>
      </UserInfo>
      <UserInfo>
        <DisplayName>Isadora Moreira Firmino</DisplayName>
        <AccountId>37</AccountId>
        <AccountType/>
      </UserInfo>
      <UserInfo>
        <DisplayName>Mariana Fagundes Ausani</DisplayName>
        <AccountId>33</AccountId>
        <AccountType/>
      </UserInfo>
      <UserInfo>
        <DisplayName>Fabiana Vasconcelos de Souza</DisplayName>
        <AccountId>32</AccountId>
        <AccountType/>
      </UserInfo>
      <UserInfo>
        <DisplayName>Daniel de Andrade Araujo</DisplayName>
        <AccountId>12</AccountId>
        <AccountType/>
      </UserInfo>
      <UserInfo>
        <DisplayName>Alberto da Silva Miranda Neto</DisplayName>
        <AccountId>93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D383484AC40E948B2C480073C65A40D" ma:contentTypeVersion="6" ma:contentTypeDescription="Crie um novo documento." ma:contentTypeScope="" ma:versionID="cc04f7990b3d60541b26d3ef5b262d7b">
  <xsd:schema xmlns:xsd="http://www.w3.org/2001/XMLSchema" xmlns:xs="http://www.w3.org/2001/XMLSchema" xmlns:p="http://schemas.microsoft.com/office/2006/metadata/properties" xmlns:ns2="03eea95a-1088-49df-8606-e16eeca98391" xmlns:ns3="a760f8c1-e5b2-4df3-aac5-2f06922ed96b" targetNamespace="http://schemas.microsoft.com/office/2006/metadata/properties" ma:root="true" ma:fieldsID="55c23684f5d51b148467ecdf3576cb68" ns2:_="" ns3:_="">
    <xsd:import namespace="03eea95a-1088-49df-8606-e16eeca98391"/>
    <xsd:import namespace="a760f8c1-e5b2-4df3-aac5-2f06922ed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ea95a-1088-49df-8606-e16eeca983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0f8c1-e5b2-4df3-aac5-2f06922ed96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AEACE1-8BBA-4590-8665-8A1F5DC91E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3CDF3-A6B7-4004-A7F7-009602F15D6A}">
  <ds:schemaRefs>
    <ds:schemaRef ds:uri="03eea95a-1088-49df-8606-e16eeca98391"/>
    <ds:schemaRef ds:uri="a760f8c1-e5b2-4df3-aac5-2f06922ed9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BC3201-F754-43A8-BC38-78466FB5B8DB}">
  <ds:schemaRefs>
    <ds:schemaRef ds:uri="03eea95a-1088-49df-8606-e16eeca98391"/>
    <ds:schemaRef ds:uri="a760f8c1-e5b2-4df3-aac5-2f06922ed9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546</Words>
  <Application>Microsoft Office PowerPoint</Application>
  <PresentationFormat>Personalizar</PresentationFormat>
  <Paragraphs>86</Paragraphs>
  <Slides>13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2" baseType="lpstr">
      <vt:lpstr>Exo Medium</vt:lpstr>
      <vt:lpstr>Muli Bold Bold</vt:lpstr>
      <vt:lpstr>rawline</vt:lpstr>
      <vt:lpstr>Exo 2</vt:lpstr>
      <vt:lpstr>Calibri</vt:lpstr>
      <vt:lpstr>Arial</vt:lpstr>
      <vt:lpstr>Segoe UI</vt:lpstr>
      <vt:lpstr>Office Theme</vt:lpstr>
      <vt:lpstr>Tema do Office</vt:lpstr>
      <vt:lpstr>Audiência Pública sobre o Projeto de Lei nº 2.628/2022</vt:lpstr>
      <vt:lpstr>Conectividade Universal e Significativa</vt:lpstr>
      <vt:lpstr>Material sobre Proteção Online de Crianças da UIT</vt:lpstr>
      <vt:lpstr>Material sobre Proteção Online de Crianças da UIT</vt:lpstr>
      <vt:lpstr>Apresentação do PowerPoint</vt:lpstr>
      <vt:lpstr>Contribuições ao Texto</vt:lpstr>
      <vt:lpstr>Contribuições ao Texto</vt:lpstr>
      <vt:lpstr>Apresentação do PowerPoint</vt:lpstr>
      <vt:lpstr>Apresentação do PowerPoint</vt:lpstr>
      <vt:lpstr>Apresentação do PowerPoint</vt:lpstr>
      <vt:lpstr>Apresentação do PowerPoint</vt:lpstr>
      <vt:lpstr>Agência Nacional de Telecomunicações - Anatel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CP RGC para CDUST em 26.01.2021</dc:title>
  <dc:creator>Fabio Lucio Koleski</dc:creator>
  <cp:lastModifiedBy>Daniel de Andrade Araujo</cp:lastModifiedBy>
  <cp:revision>2</cp:revision>
  <dcterms:created xsi:type="dcterms:W3CDTF">2006-08-16T00:00:00Z</dcterms:created>
  <dcterms:modified xsi:type="dcterms:W3CDTF">2024-05-15T12:42:29Z</dcterms:modified>
  <dc:identifier>DAEUVVeH4nQ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0x010100CD383484AC40E948B2C480073C65A40D</vt:lpwstr>
  </property>
  <property fmtid="{D5CDD505-2E9C-101B-9397-08002B2CF9AE}" pid="3" name="MediaServiceImageTags">
    <vt:lpwstr/>
  </property>
</Properties>
</file>