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256" r:id="rId2"/>
    <p:sldId id="261" r:id="rId3"/>
    <p:sldId id="263" r:id="rId4"/>
    <p:sldId id="284" r:id="rId5"/>
    <p:sldId id="292" r:id="rId6"/>
    <p:sldId id="264" r:id="rId7"/>
    <p:sldId id="258" r:id="rId8"/>
    <p:sldId id="265" r:id="rId9"/>
    <p:sldId id="286" r:id="rId10"/>
    <p:sldId id="266" r:id="rId11"/>
    <p:sldId id="268" r:id="rId12"/>
    <p:sldId id="267" r:id="rId13"/>
    <p:sldId id="269" r:id="rId14"/>
    <p:sldId id="273" r:id="rId15"/>
    <p:sldId id="274" r:id="rId16"/>
    <p:sldId id="271" r:id="rId17"/>
    <p:sldId id="272" r:id="rId18"/>
    <p:sldId id="299" r:id="rId19"/>
    <p:sldId id="275" r:id="rId20"/>
    <p:sldId id="280" r:id="rId21"/>
    <p:sldId id="281" r:id="rId22"/>
    <p:sldId id="279" r:id="rId23"/>
    <p:sldId id="293" r:id="rId24"/>
    <p:sldId id="294" r:id="rId25"/>
    <p:sldId id="282" r:id="rId26"/>
    <p:sldId id="296" r:id="rId27"/>
    <p:sldId id="295" r:id="rId28"/>
    <p:sldId id="283" r:id="rId29"/>
    <p:sldId id="297" r:id="rId30"/>
    <p:sldId id="298" r:id="rId31"/>
    <p:sldId id="288" r:id="rId32"/>
    <p:sldId id="289" r:id="rId33"/>
    <p:sldId id="290" r:id="rId34"/>
    <p:sldId id="291" r:id="rId35"/>
    <p:sldId id="287" r:id="rId36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82041" autoAdjust="0"/>
  </p:normalViewPr>
  <p:slideViewPr>
    <p:cSldViewPr snapToGrid="0">
      <p:cViewPr varScale="1">
        <p:scale>
          <a:sx n="80" d="100"/>
          <a:sy n="80" d="100"/>
        </p:scale>
        <p:origin x="62" y="1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EB699A-4B5E-4DAF-BE7D-20BFDF59754C}" type="datetimeFigureOut">
              <a:rPr lang="pt-BR" smtClean="0"/>
              <a:t>25/06/2021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7C379F-945D-46CB-B33E-B33427B881C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16387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pt-BR" dirty="0" smtClean="0"/>
              <a:t>Falar sobre ação que foi denunciada no TRE</a:t>
            </a:r>
          </a:p>
          <a:p>
            <a:pPr marL="171450" indent="-171450">
              <a:buFontTx/>
              <a:buChar char="-"/>
            </a:pPr>
            <a:r>
              <a:rPr lang="pt-BR" dirty="0" smtClean="0"/>
              <a:t>Apresentar a decisão unânime do TER-DF para absolvição</a:t>
            </a:r>
          </a:p>
          <a:p>
            <a:pPr marL="171450" indent="-171450">
              <a:buFontTx/>
              <a:buChar char="-"/>
            </a:pPr>
            <a:r>
              <a:rPr lang="pt-BR" dirty="0" smtClean="0"/>
              <a:t>Falar sobre ação que foi denunciada no TSE</a:t>
            </a:r>
          </a:p>
          <a:p>
            <a:pPr marL="171450" indent="-171450">
              <a:buFontTx/>
              <a:buChar char="-"/>
            </a:pPr>
            <a:r>
              <a:rPr lang="pt-BR" dirty="0" smtClean="0"/>
              <a:t>Apresentar a decisão unânime do TSE para absolvição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7C379F-945D-46CB-B33E-B33427B881CB}" type="slidenum">
              <a:rPr lang="pt-BR" smtClean="0"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423337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pt-BR" dirty="0" smtClean="0"/>
              <a:t>Falar sobre cada um dos processos discriminados acima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7C379F-945D-46CB-B33E-B33427B881CB}" type="slidenum">
              <a:rPr lang="pt-BR" smtClean="0"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475536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pt-BR" dirty="0" smtClean="0"/>
              <a:t>Falar sobre cada um dos processos discriminados acima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7C379F-945D-46CB-B33E-B33427B881CB}" type="slidenum">
              <a:rPr lang="pt-BR" smtClean="0"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861241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pt-BR" dirty="0" smtClean="0"/>
              <a:t>Falar sobre cada um dos processos discriminados acima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7C379F-945D-46CB-B33E-B33427B881CB}" type="slidenum">
              <a:rPr lang="pt-BR" smtClean="0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614935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7C379F-945D-46CB-B33E-B33427B881CB}" type="slidenum">
              <a:rPr lang="pt-BR" smtClean="0"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939351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DC9E-605E-4565-9026-C06BD317A5BC}" type="datetimeFigureOut">
              <a:rPr lang="pt-BR" smtClean="0"/>
              <a:t>25/06/2021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72E84-EDB9-4885-86CD-85FF8B138B2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794340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DC9E-605E-4565-9026-C06BD317A5BC}" type="datetimeFigureOut">
              <a:rPr lang="pt-BR" smtClean="0"/>
              <a:t>25/06/2021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72E84-EDB9-4885-86CD-85FF8B138B2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105907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DC9E-605E-4565-9026-C06BD317A5BC}" type="datetimeFigureOut">
              <a:rPr lang="pt-BR" smtClean="0"/>
              <a:t>25/06/2021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72E84-EDB9-4885-86CD-85FF8B138B2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846288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DC9E-605E-4565-9026-C06BD317A5BC}" type="datetimeFigureOut">
              <a:rPr lang="pt-BR" smtClean="0"/>
              <a:t>25/06/2021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72E84-EDB9-4885-86CD-85FF8B138B2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546448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DC9E-605E-4565-9026-C06BD317A5BC}" type="datetimeFigureOut">
              <a:rPr lang="pt-BR" smtClean="0"/>
              <a:t>25/06/2021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72E84-EDB9-4885-86CD-85FF8B138B2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030390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DC9E-605E-4565-9026-C06BD317A5BC}" type="datetimeFigureOut">
              <a:rPr lang="pt-BR" smtClean="0"/>
              <a:t>25/06/2021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72E84-EDB9-4885-86CD-85FF8B138B2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139686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DC9E-605E-4565-9026-C06BD317A5BC}" type="datetimeFigureOut">
              <a:rPr lang="pt-BR" smtClean="0"/>
              <a:t>25/06/2021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72E84-EDB9-4885-86CD-85FF8B138B2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292752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bg>
      <p:bgPr>
        <a:blipFill dpi="0" rotWithShape="1">
          <a:blip r:embed="rId2">
            <a:alphaModFix amt="1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latin typeface="Exo 2 Black" panose="00000A00000000000000" pitchFamily="50" charset="0"/>
              </a:defRPr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DC9E-605E-4565-9026-C06BD317A5BC}" type="datetimeFigureOut">
              <a:rPr lang="pt-BR" smtClean="0"/>
              <a:t>25/06/2021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72E84-EDB9-4885-86CD-85FF8B138B2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549377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DC9E-605E-4565-9026-C06BD317A5BC}" type="datetimeFigureOut">
              <a:rPr lang="pt-BR" smtClean="0"/>
              <a:t>25/06/2021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72E84-EDB9-4885-86CD-85FF8B138B2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611601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DC9E-605E-4565-9026-C06BD317A5BC}" type="datetimeFigureOut">
              <a:rPr lang="pt-BR" smtClean="0"/>
              <a:t>25/06/2021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72E84-EDB9-4885-86CD-85FF8B138B2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705882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DC9E-605E-4565-9026-C06BD317A5BC}" type="datetimeFigureOut">
              <a:rPr lang="pt-BR" smtClean="0"/>
              <a:t>25/06/2021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72E84-EDB9-4885-86CD-85FF8B138B2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261370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C1DC9E-605E-4565-9026-C06BD317A5BC}" type="datetimeFigureOut">
              <a:rPr lang="pt-BR" smtClean="0"/>
              <a:t>25/06/2021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672E84-EDB9-4885-86CD-85FF8B138B2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867000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file:///C:\Users\conta\Downloads\PI%20ON%20LETTER%20HEAD.pdf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file:///C:\Users\conta\Downloads\PI%20ON%20LETTER%20HEAD-2.pdf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5.png"/><Relationship Id="rId4" Type="http://schemas.openxmlformats.org/officeDocument/2006/relationships/hyperlink" Target="file:///C:\Users\conta\Downloads\PI%20ON%20LETTER%20HEAD%20Rev3.pdf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file:///C:\Users\conta\Downloads\SEI_MS%20-%200019668812%20-%20Ofi&#769;cio.pdf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microsoft.com/office/2007/relationships/media" Target="../media/media4.m4a"/><Relationship Id="rId7" Type="http://schemas.openxmlformats.org/officeDocument/2006/relationships/image" Target="../media/image42.jpe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32.png"/><Relationship Id="rId5" Type="http://schemas.openxmlformats.org/officeDocument/2006/relationships/slideLayout" Target="../slideLayouts/slideLayout6.xml"/><Relationship Id="rId10" Type="http://schemas.openxmlformats.org/officeDocument/2006/relationships/image" Target="../media/image45.png"/><Relationship Id="rId4" Type="http://schemas.openxmlformats.org/officeDocument/2006/relationships/audio" Target="../media/media4.m4a"/><Relationship Id="rId9" Type="http://schemas.openxmlformats.org/officeDocument/2006/relationships/image" Target="../media/image44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48.jpe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3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51.jpe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3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6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5" Type="http://schemas.openxmlformats.org/officeDocument/2006/relationships/image" Target="../media/image68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file:///C:\Users\conta\Downloads\1&#170;%20Empresa%20solicita%20inicio%20do%20processo%20de%20importa&#231;&#227;o.pdf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95631" y="203073"/>
            <a:ext cx="8610220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000" dirty="0">
                <a:latin typeface="Exo 2" panose="00000500000000000000" pitchFamily="50" charset="0"/>
              </a:rPr>
              <a:t>João 8:32 - </a:t>
            </a:r>
            <a:r>
              <a:rPr lang="pt-BR" sz="4000" b="1" dirty="0">
                <a:latin typeface="Exo 2" panose="00000500000000000000" pitchFamily="50" charset="0"/>
              </a:rPr>
              <a:t>Conhecereis a verdade e a verdade vos libertará</a:t>
            </a:r>
            <a:endParaRPr lang="pt-BR" sz="4000" dirty="0">
              <a:latin typeface="Exo 2" panose="00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6686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52525" y="16052"/>
            <a:ext cx="9391649" cy="1325563"/>
          </a:xfrm>
        </p:spPr>
        <p:txBody>
          <a:bodyPr>
            <a:normAutofit/>
          </a:bodyPr>
          <a:lstStyle/>
          <a:p>
            <a:r>
              <a:rPr lang="pt-BR" sz="2800" b="1" dirty="0" smtClean="0"/>
              <a:t>18/03/2021 – </a:t>
            </a:r>
            <a:r>
              <a:rPr lang="pt-BR" sz="2800" dirty="0" smtClean="0"/>
              <a:t>Primeira </a:t>
            </a:r>
            <a:r>
              <a:rPr lang="pt-BR" sz="2800" dirty="0" err="1" smtClean="0"/>
              <a:t>invoice</a:t>
            </a:r>
            <a:r>
              <a:rPr lang="pt-BR" sz="2800" dirty="0" smtClean="0"/>
              <a:t> recebida</a:t>
            </a:r>
            <a:endParaRPr lang="pt-BR" sz="2800" b="1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194468"/>
            <a:ext cx="962025" cy="962025"/>
          </a:xfrm>
          <a:prstGeom prst="rect">
            <a:avLst/>
          </a:prstGeom>
        </p:spPr>
      </p:pic>
      <p:pic>
        <p:nvPicPr>
          <p:cNvPr id="4" name="Imagem 3">
            <a:hlinkClick r:id="rId3" action="ppaction://hlinkfile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24975" y="1341615"/>
            <a:ext cx="4702874" cy="5386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943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52525" y="16052"/>
            <a:ext cx="9391649" cy="1325563"/>
          </a:xfrm>
        </p:spPr>
        <p:txBody>
          <a:bodyPr>
            <a:normAutofit/>
          </a:bodyPr>
          <a:lstStyle/>
          <a:p>
            <a:r>
              <a:rPr lang="pt-BR" sz="2800" b="1" dirty="0" smtClean="0"/>
              <a:t>18/03/2021 – </a:t>
            </a:r>
            <a:r>
              <a:rPr lang="pt-BR" sz="2800" dirty="0" smtClean="0"/>
              <a:t>Solicita </a:t>
            </a:r>
            <a:r>
              <a:rPr lang="pt-BR" sz="2800" dirty="0"/>
              <a:t>autorização para fiscal do contrato</a:t>
            </a:r>
            <a:endParaRPr lang="pt-BR" sz="2800" b="1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194468"/>
            <a:ext cx="962025" cy="962025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0873" y="1156493"/>
            <a:ext cx="6330254" cy="5388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77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52525" y="16052"/>
            <a:ext cx="9391649" cy="1325563"/>
          </a:xfrm>
        </p:spPr>
        <p:txBody>
          <a:bodyPr>
            <a:normAutofit/>
          </a:bodyPr>
          <a:lstStyle/>
          <a:p>
            <a:r>
              <a:rPr lang="pt-BR" sz="2800" b="1" dirty="0" smtClean="0"/>
              <a:t>22/03/2021 – </a:t>
            </a:r>
            <a:r>
              <a:rPr lang="pt-BR" sz="2800" dirty="0" smtClean="0"/>
              <a:t>A </a:t>
            </a:r>
            <a:r>
              <a:rPr lang="pt-BR" sz="2800" dirty="0"/>
              <a:t>empresa reencaminha a primeira </a:t>
            </a:r>
            <a:r>
              <a:rPr lang="pt-BR" sz="2800" dirty="0" err="1" smtClean="0"/>
              <a:t>invoice</a:t>
            </a:r>
            <a:r>
              <a:rPr lang="pt-BR" sz="2800" dirty="0" smtClean="0"/>
              <a:t>, </a:t>
            </a:r>
            <a:r>
              <a:rPr lang="pt-BR" sz="2800" dirty="0"/>
              <a:t>porém em anexo</a:t>
            </a:r>
            <a:endParaRPr lang="pt-BR" sz="2800" b="1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194468"/>
            <a:ext cx="962025" cy="962025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7059" y="1341615"/>
            <a:ext cx="8957882" cy="4933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164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52525" y="16052"/>
            <a:ext cx="9391649" cy="1325563"/>
          </a:xfrm>
        </p:spPr>
        <p:txBody>
          <a:bodyPr>
            <a:normAutofit/>
          </a:bodyPr>
          <a:lstStyle/>
          <a:p>
            <a:r>
              <a:rPr lang="pt-BR" sz="2800" b="1" dirty="0" smtClean="0"/>
              <a:t>22/03/2021 – </a:t>
            </a:r>
            <a:r>
              <a:rPr lang="pt-BR" sz="2800" dirty="0" smtClean="0"/>
              <a:t>Autorização </a:t>
            </a:r>
            <a:r>
              <a:rPr lang="pt-BR" sz="2800" dirty="0"/>
              <a:t>pela SVS</a:t>
            </a:r>
            <a:endParaRPr lang="pt-BR" sz="2800" b="1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194468"/>
            <a:ext cx="962025" cy="962025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428" y="1662264"/>
            <a:ext cx="11439144" cy="3860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924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52525" y="16052"/>
            <a:ext cx="9391649" cy="1325563"/>
          </a:xfrm>
        </p:spPr>
        <p:txBody>
          <a:bodyPr>
            <a:normAutofit/>
          </a:bodyPr>
          <a:lstStyle/>
          <a:p>
            <a:r>
              <a:rPr lang="pt-BR" sz="2800" b="1" dirty="0" smtClean="0"/>
              <a:t>22/03/2021 – </a:t>
            </a:r>
            <a:r>
              <a:rPr lang="pt-BR" sz="2800" dirty="0" smtClean="0"/>
              <a:t>A </a:t>
            </a:r>
            <a:r>
              <a:rPr lang="pt-BR" sz="2800" dirty="0"/>
              <a:t>empresa explicando o </a:t>
            </a:r>
            <a:r>
              <a:rPr lang="pt-BR" sz="2800" dirty="0" smtClean="0"/>
              <a:t>porquê </a:t>
            </a:r>
            <a:r>
              <a:rPr lang="pt-BR" sz="2800" dirty="0"/>
              <a:t>de 3.000.000 doses e não </a:t>
            </a:r>
            <a:r>
              <a:rPr lang="pt-BR" sz="2800" dirty="0" smtClean="0"/>
              <a:t>4.000.000 e </a:t>
            </a:r>
            <a:r>
              <a:rPr lang="pt-BR" sz="2800" dirty="0"/>
              <a:t>explicando porque </a:t>
            </a:r>
            <a:r>
              <a:rPr lang="pt-BR" sz="2800" dirty="0" smtClean="0"/>
              <a:t>a </a:t>
            </a:r>
            <a:r>
              <a:rPr lang="pt-BR" sz="2800" dirty="0" err="1" smtClean="0"/>
              <a:t>invoice</a:t>
            </a:r>
            <a:r>
              <a:rPr lang="pt-BR" sz="2800" dirty="0" smtClean="0"/>
              <a:t> </a:t>
            </a:r>
            <a:r>
              <a:rPr lang="pt-BR" sz="2800" dirty="0"/>
              <a:t>não é </a:t>
            </a:r>
            <a:r>
              <a:rPr lang="pt-BR" sz="2800" dirty="0" smtClean="0"/>
              <a:t>da Precisa ou </a:t>
            </a:r>
            <a:r>
              <a:rPr lang="pt-BR" sz="2800" dirty="0" err="1" smtClean="0"/>
              <a:t>Bharat</a:t>
            </a:r>
            <a:r>
              <a:rPr lang="pt-BR" sz="2800" dirty="0" smtClean="0"/>
              <a:t> </a:t>
            </a:r>
            <a:r>
              <a:rPr lang="pt-BR" sz="2800" dirty="0" err="1" smtClean="0"/>
              <a:t>Biotech</a:t>
            </a:r>
            <a:endParaRPr lang="pt-BR" sz="2800" b="1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194468"/>
            <a:ext cx="962025" cy="962025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232" y="1610873"/>
            <a:ext cx="10853928" cy="4731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297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52525" y="16052"/>
            <a:ext cx="9391649" cy="1325563"/>
          </a:xfrm>
        </p:spPr>
        <p:txBody>
          <a:bodyPr>
            <a:normAutofit/>
          </a:bodyPr>
          <a:lstStyle/>
          <a:p>
            <a:r>
              <a:rPr lang="pt-BR" sz="2800" b="1" dirty="0" smtClean="0"/>
              <a:t>22/03/2021 – </a:t>
            </a:r>
            <a:r>
              <a:rPr lang="pt-BR" sz="2800" dirty="0" smtClean="0"/>
              <a:t>Autorização </a:t>
            </a:r>
            <a:r>
              <a:rPr lang="pt-BR" sz="2800" dirty="0"/>
              <a:t>do fiscal do contrato</a:t>
            </a:r>
            <a:endParaRPr lang="pt-BR" sz="2800" b="1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194468"/>
            <a:ext cx="962025" cy="962025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216" y="1341615"/>
            <a:ext cx="10652760" cy="5376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143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52525" y="16052"/>
            <a:ext cx="9391649" cy="1325563"/>
          </a:xfrm>
        </p:spPr>
        <p:txBody>
          <a:bodyPr>
            <a:normAutofit/>
          </a:bodyPr>
          <a:lstStyle/>
          <a:p>
            <a:r>
              <a:rPr lang="pt-BR" sz="2800" b="1" dirty="0" smtClean="0"/>
              <a:t>23/03/2021 – </a:t>
            </a:r>
            <a:r>
              <a:rPr lang="pt-BR" sz="2800" dirty="0" smtClean="0"/>
              <a:t>Empresa </a:t>
            </a:r>
            <a:r>
              <a:rPr lang="pt-BR" sz="2800" dirty="0"/>
              <a:t>apresenta </a:t>
            </a:r>
            <a:r>
              <a:rPr lang="pt-BR" sz="2800" dirty="0" smtClean="0"/>
              <a:t>a 2ª </a:t>
            </a:r>
            <a:r>
              <a:rPr lang="pt-BR" sz="2800" dirty="0" err="1"/>
              <a:t>invoice</a:t>
            </a:r>
            <a:endParaRPr lang="pt-BR" sz="2800" b="1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194468"/>
            <a:ext cx="962025" cy="962025"/>
          </a:xfrm>
          <a:prstGeom prst="rect">
            <a:avLst/>
          </a:prstGeom>
        </p:spPr>
      </p:pic>
      <p:pic>
        <p:nvPicPr>
          <p:cNvPr id="4" name="Imagem 3">
            <a:hlinkClick r:id="rId3" action="ppaction://hlinkfile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9657" y="1074197"/>
            <a:ext cx="4275502" cy="5477065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27435" y="1081850"/>
            <a:ext cx="3777312" cy="5469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831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52525" y="16052"/>
            <a:ext cx="9391649" cy="1325563"/>
          </a:xfrm>
        </p:spPr>
        <p:txBody>
          <a:bodyPr>
            <a:normAutofit/>
          </a:bodyPr>
          <a:lstStyle/>
          <a:p>
            <a:r>
              <a:rPr lang="pt-BR" sz="2800" b="1" dirty="0" smtClean="0"/>
              <a:t>23/03/2021 – </a:t>
            </a:r>
            <a:r>
              <a:rPr lang="pt-BR" sz="2800" dirty="0" smtClean="0"/>
              <a:t>Empresa </a:t>
            </a:r>
            <a:r>
              <a:rPr lang="pt-BR" sz="2800" dirty="0"/>
              <a:t>apresenta </a:t>
            </a:r>
            <a:r>
              <a:rPr lang="pt-BR" sz="2800" dirty="0" smtClean="0"/>
              <a:t>a 3ª </a:t>
            </a:r>
            <a:r>
              <a:rPr lang="pt-BR" sz="2800" dirty="0" err="1"/>
              <a:t>invoice</a:t>
            </a:r>
            <a:endParaRPr lang="pt-BR" sz="2800" b="1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194468"/>
            <a:ext cx="962025" cy="962025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3607" y="1156493"/>
            <a:ext cx="3818801" cy="5510784"/>
          </a:xfrm>
          <a:prstGeom prst="rect">
            <a:avLst/>
          </a:prstGeom>
        </p:spPr>
      </p:pic>
      <p:pic>
        <p:nvPicPr>
          <p:cNvPr id="8" name="Imagem 7">
            <a:hlinkClick r:id="rId4" action="ppaction://hlinkfile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56167" y="1156493"/>
            <a:ext cx="4357097" cy="5509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842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52525" y="16052"/>
            <a:ext cx="9391649" cy="1325563"/>
          </a:xfrm>
        </p:spPr>
        <p:txBody>
          <a:bodyPr>
            <a:normAutofit/>
          </a:bodyPr>
          <a:lstStyle/>
          <a:p>
            <a:r>
              <a:rPr lang="pt-BR" sz="2800" b="1" dirty="0" smtClean="0"/>
              <a:t>Contrato Nº 29/2021</a:t>
            </a:r>
            <a:endParaRPr lang="pt-BR" sz="2800" b="1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194468"/>
            <a:ext cx="962025" cy="962025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429" y="1227163"/>
            <a:ext cx="5683055" cy="5519514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1219" y="1227163"/>
            <a:ext cx="5628811" cy="5519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154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52525" y="16052"/>
            <a:ext cx="9391649" cy="1325563"/>
          </a:xfrm>
        </p:spPr>
        <p:txBody>
          <a:bodyPr>
            <a:normAutofit/>
          </a:bodyPr>
          <a:lstStyle/>
          <a:p>
            <a:r>
              <a:rPr lang="pt-BR" sz="2800" b="1" dirty="0" smtClean="0"/>
              <a:t>24/03/2021 – </a:t>
            </a:r>
            <a:r>
              <a:rPr lang="pt-BR" sz="2800" dirty="0"/>
              <a:t>Ofício de pedido de importação </a:t>
            </a:r>
            <a:r>
              <a:rPr lang="pt-BR" sz="2800" dirty="0" smtClean="0"/>
              <a:t>para a </a:t>
            </a:r>
            <a:r>
              <a:rPr lang="pt-BR" sz="2800" dirty="0"/>
              <a:t>Anvisa</a:t>
            </a:r>
            <a:endParaRPr lang="pt-BR" sz="2800" b="1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194468"/>
            <a:ext cx="962025" cy="962025"/>
          </a:xfrm>
          <a:prstGeom prst="rect">
            <a:avLst/>
          </a:prstGeom>
        </p:spPr>
      </p:pic>
      <p:pic>
        <p:nvPicPr>
          <p:cNvPr id="4" name="Imagem 3">
            <a:hlinkClick r:id="rId3" action="ppaction://hlinkfile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4315" y="954552"/>
            <a:ext cx="5623370" cy="5665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411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TSE certifica honestidade de Luis Miranda por 7 X 0 em sua campanha de 201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2757" y="2043849"/>
            <a:ext cx="4290043" cy="4290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5146" y="2043848"/>
            <a:ext cx="4367439" cy="4294093"/>
          </a:xfrm>
          <a:prstGeom prst="rect">
            <a:avLst/>
          </a:prstGeom>
        </p:spPr>
      </p:pic>
      <p:sp>
        <p:nvSpPr>
          <p:cNvPr id="7" name="Título 3"/>
          <p:cNvSpPr>
            <a:spLocks noGrp="1"/>
          </p:cNvSpPr>
          <p:nvPr>
            <p:ph type="title"/>
          </p:nvPr>
        </p:nvSpPr>
        <p:spPr>
          <a:xfrm>
            <a:off x="457200" y="70612"/>
            <a:ext cx="10515600" cy="1325563"/>
          </a:xfrm>
        </p:spPr>
        <p:txBody>
          <a:bodyPr/>
          <a:lstStyle/>
          <a:p>
            <a:r>
              <a:rPr lang="pt-BR" b="1" dirty="0" smtClean="0"/>
              <a:t>Sobre o Luis Miranda</a:t>
            </a:r>
            <a:endParaRPr lang="pt-BR" b="1" dirty="0"/>
          </a:p>
        </p:txBody>
      </p:sp>
      <p:sp>
        <p:nvSpPr>
          <p:cNvPr id="8" name="CaixaDeTexto 7"/>
          <p:cNvSpPr txBox="1"/>
          <p:nvPr/>
        </p:nvSpPr>
        <p:spPr>
          <a:xfrm>
            <a:off x="454533" y="1012127"/>
            <a:ext cx="110394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342900" indent="-342900">
              <a:buFont typeface="+mj-lt"/>
              <a:buAutoNum type="arabicPeriod"/>
              <a:defRPr sz="2400" b="1">
                <a:latin typeface="Exo 2" panose="00000500000000000000" pitchFamily="50" charset="0"/>
              </a:defRPr>
            </a:lvl1pPr>
          </a:lstStyle>
          <a:p>
            <a:pPr marL="0" indent="0">
              <a:buNone/>
            </a:pPr>
            <a:r>
              <a:rPr lang="pt-BR" dirty="0"/>
              <a:t>Quem sou eu? -&gt; </a:t>
            </a:r>
            <a:r>
              <a:rPr lang="pt-BR" b="0" dirty="0"/>
              <a:t>Processos</a:t>
            </a:r>
          </a:p>
        </p:txBody>
      </p:sp>
    </p:spTree>
    <p:extLst>
      <p:ext uri="{BB962C8B-B14F-4D97-AF65-F5344CB8AC3E}">
        <p14:creationId xmlns:p14="http://schemas.microsoft.com/office/powerpoint/2010/main" val="3495585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52525" y="16052"/>
            <a:ext cx="9391649" cy="1325563"/>
          </a:xfrm>
        </p:spPr>
        <p:txBody>
          <a:bodyPr>
            <a:normAutofit/>
          </a:bodyPr>
          <a:lstStyle/>
          <a:p>
            <a:r>
              <a:rPr lang="pt-BR" sz="2800" b="1" dirty="0" smtClean="0"/>
              <a:t>24/03/2021 – </a:t>
            </a:r>
            <a:r>
              <a:rPr lang="pt-BR" sz="2800" dirty="0" smtClean="0"/>
              <a:t>Licença </a:t>
            </a:r>
            <a:r>
              <a:rPr lang="pt-BR" sz="2800" dirty="0"/>
              <a:t>de importação</a:t>
            </a:r>
            <a:endParaRPr lang="pt-BR" sz="2800" b="1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194468"/>
            <a:ext cx="962025" cy="962025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8504" y="1156493"/>
            <a:ext cx="5654993" cy="5534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629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52525" y="16052"/>
            <a:ext cx="9391649" cy="1325563"/>
          </a:xfrm>
        </p:spPr>
        <p:txBody>
          <a:bodyPr>
            <a:normAutofit/>
          </a:bodyPr>
          <a:lstStyle/>
          <a:p>
            <a:r>
              <a:rPr lang="pt-BR" sz="2800" b="1" dirty="0" smtClean="0"/>
              <a:t>24/03/2021 – </a:t>
            </a:r>
            <a:r>
              <a:rPr lang="pt-BR" sz="2800" dirty="0" smtClean="0"/>
              <a:t>Inquérito Civil</a:t>
            </a:r>
            <a:endParaRPr lang="pt-BR" sz="2800" b="1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194468"/>
            <a:ext cx="962025" cy="962025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901" y="1234430"/>
            <a:ext cx="5019584" cy="5449834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1615" y="1234430"/>
            <a:ext cx="5575885" cy="5449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359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1"/>
          <p:cNvSpPr>
            <a:spLocks noGrp="1"/>
          </p:cNvSpPr>
          <p:nvPr>
            <p:ph type="title"/>
          </p:nvPr>
        </p:nvSpPr>
        <p:spPr>
          <a:xfrm>
            <a:off x="1289685" y="-20524"/>
            <a:ext cx="9391649" cy="1325563"/>
          </a:xfrm>
        </p:spPr>
        <p:txBody>
          <a:bodyPr>
            <a:normAutofit/>
          </a:bodyPr>
          <a:lstStyle/>
          <a:p>
            <a:r>
              <a:rPr lang="pt-BR" sz="2800" dirty="0" smtClean="0"/>
              <a:t>Conversas por </a:t>
            </a:r>
            <a:r>
              <a:rPr lang="pt-BR" sz="2800" dirty="0" err="1" smtClean="0"/>
              <a:t>WhatsApp</a:t>
            </a:r>
            <a:r>
              <a:rPr lang="pt-BR" sz="2800" dirty="0" smtClean="0"/>
              <a:t> </a:t>
            </a:r>
            <a:r>
              <a:rPr lang="pt-BR" sz="2800" b="0" dirty="0"/>
              <a:t> – Luis Ricardo Miranda</a:t>
            </a:r>
            <a:endParaRPr lang="pt-BR" sz="2800" b="1" dirty="0"/>
          </a:p>
        </p:txBody>
      </p:sp>
      <p:pic>
        <p:nvPicPr>
          <p:cNvPr id="10" name="Picture 2" descr="Whatsapp Ícone – Icon - PNG Transparent - Image 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158" y="276902"/>
            <a:ext cx="727527" cy="730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621" y="1227997"/>
            <a:ext cx="2929650" cy="5519115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5283" y="1007611"/>
            <a:ext cx="2940451" cy="5676888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8768" y="1007611"/>
            <a:ext cx="3320093" cy="5519115"/>
          </a:xfrm>
          <a:prstGeom prst="rect">
            <a:avLst/>
          </a:prstGeom>
        </p:spPr>
      </p:pic>
      <p:sp>
        <p:nvSpPr>
          <p:cNvPr id="2" name="CaixaDeTexto 1"/>
          <p:cNvSpPr txBox="1"/>
          <p:nvPr/>
        </p:nvSpPr>
        <p:spPr>
          <a:xfrm>
            <a:off x="876055" y="1684761"/>
            <a:ext cx="2709140" cy="338554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pt-BR" sz="1600" b="1" dirty="0" smtClean="0">
                <a:solidFill>
                  <a:schemeClr val="bg1"/>
                </a:solidFill>
              </a:rPr>
              <a:t>Mensagem enviada em 19/03</a:t>
            </a:r>
            <a:endParaRPr lang="pt-BR" sz="1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6451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1"/>
          <p:cNvSpPr>
            <a:spLocks noGrp="1"/>
          </p:cNvSpPr>
          <p:nvPr>
            <p:ph type="title"/>
          </p:nvPr>
        </p:nvSpPr>
        <p:spPr>
          <a:xfrm>
            <a:off x="1289685" y="-20524"/>
            <a:ext cx="9391649" cy="1325563"/>
          </a:xfrm>
        </p:spPr>
        <p:txBody>
          <a:bodyPr>
            <a:normAutofit/>
          </a:bodyPr>
          <a:lstStyle/>
          <a:p>
            <a:r>
              <a:rPr lang="pt-BR" sz="2800" dirty="0" smtClean="0"/>
              <a:t>Conversas por </a:t>
            </a:r>
            <a:r>
              <a:rPr lang="pt-BR" sz="2800" dirty="0" err="1" smtClean="0"/>
              <a:t>WhatsApp</a:t>
            </a:r>
            <a:r>
              <a:rPr lang="pt-BR" sz="2800" dirty="0" smtClean="0"/>
              <a:t> </a:t>
            </a:r>
            <a:r>
              <a:rPr lang="pt-BR" sz="2800" b="0" dirty="0"/>
              <a:t> – </a:t>
            </a:r>
            <a:r>
              <a:rPr lang="pt-BR" sz="2800" b="0" dirty="0" smtClean="0"/>
              <a:t>Deputado Luis Miranda</a:t>
            </a:r>
            <a:endParaRPr lang="pt-BR" sz="2800" b="1" dirty="0"/>
          </a:p>
        </p:txBody>
      </p:sp>
      <p:pic>
        <p:nvPicPr>
          <p:cNvPr id="10" name="Picture 2" descr="Whatsapp Ícone – Icon - PNG Transparent - Image 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158" y="276902"/>
            <a:ext cx="727527" cy="730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950" y="1108195"/>
            <a:ext cx="2601935" cy="5632942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0983" y="1108195"/>
            <a:ext cx="4064921" cy="4480577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6242" y="1108195"/>
            <a:ext cx="2601935" cy="5632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92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1"/>
          <p:cNvSpPr>
            <a:spLocks noGrp="1"/>
          </p:cNvSpPr>
          <p:nvPr>
            <p:ph type="title"/>
          </p:nvPr>
        </p:nvSpPr>
        <p:spPr>
          <a:xfrm>
            <a:off x="1289685" y="-20524"/>
            <a:ext cx="9391649" cy="1325563"/>
          </a:xfrm>
        </p:spPr>
        <p:txBody>
          <a:bodyPr>
            <a:normAutofit/>
          </a:bodyPr>
          <a:lstStyle/>
          <a:p>
            <a:r>
              <a:rPr lang="pt-BR" sz="2800" dirty="0" smtClean="0"/>
              <a:t>Conversas por </a:t>
            </a:r>
            <a:r>
              <a:rPr lang="pt-BR" sz="2800" dirty="0" err="1" smtClean="0"/>
              <a:t>WhatsApp</a:t>
            </a:r>
            <a:r>
              <a:rPr lang="pt-BR" sz="2800" dirty="0" smtClean="0"/>
              <a:t> </a:t>
            </a:r>
            <a:r>
              <a:rPr lang="pt-BR" sz="2800" b="0" dirty="0"/>
              <a:t> – </a:t>
            </a:r>
            <a:r>
              <a:rPr lang="pt-BR" sz="2800" b="0" dirty="0" smtClean="0"/>
              <a:t>Deputado Luis Miranda</a:t>
            </a:r>
            <a:endParaRPr lang="pt-BR" sz="2800" b="1" dirty="0"/>
          </a:p>
        </p:txBody>
      </p:sp>
      <p:pic>
        <p:nvPicPr>
          <p:cNvPr id="10" name="Picture 2" descr="Whatsapp Ícone – Icon - PNG Transparent - Image 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158" y="276902"/>
            <a:ext cx="727527" cy="730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921" y="1087544"/>
            <a:ext cx="2565090" cy="5553176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6376" y="1017160"/>
            <a:ext cx="2564991" cy="5552961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6789" y="1017160"/>
            <a:ext cx="2597602" cy="5623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830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1"/>
          <p:cNvSpPr>
            <a:spLocks noGrp="1"/>
          </p:cNvSpPr>
          <p:nvPr>
            <p:ph type="title"/>
          </p:nvPr>
        </p:nvSpPr>
        <p:spPr>
          <a:xfrm>
            <a:off x="1289685" y="-20524"/>
            <a:ext cx="9391649" cy="1325563"/>
          </a:xfrm>
        </p:spPr>
        <p:txBody>
          <a:bodyPr>
            <a:normAutofit/>
          </a:bodyPr>
          <a:lstStyle/>
          <a:p>
            <a:r>
              <a:rPr lang="pt-BR" sz="2800" dirty="0" smtClean="0"/>
              <a:t>Conversas por </a:t>
            </a:r>
            <a:r>
              <a:rPr lang="pt-BR" sz="2800" dirty="0" err="1" smtClean="0"/>
              <a:t>WhatsApp</a:t>
            </a:r>
            <a:r>
              <a:rPr lang="pt-BR" sz="2800" dirty="0" smtClean="0"/>
              <a:t> </a:t>
            </a:r>
            <a:r>
              <a:rPr lang="pt-BR" sz="2800" b="0" dirty="0"/>
              <a:t> – </a:t>
            </a:r>
            <a:r>
              <a:rPr lang="pt-BR" sz="2800" b="0" dirty="0" smtClean="0"/>
              <a:t>Deputado Luis Miranda</a:t>
            </a:r>
            <a:endParaRPr lang="pt-BR" sz="2800" b="1" dirty="0"/>
          </a:p>
        </p:txBody>
      </p:sp>
      <p:pic>
        <p:nvPicPr>
          <p:cNvPr id="10" name="Picture 2" descr="Whatsapp Ícone – Icon - PNG Transparent - Image 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158" y="276902"/>
            <a:ext cx="727527" cy="730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Imagem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158" y="1129064"/>
            <a:ext cx="2545912" cy="5511656"/>
          </a:xfrm>
          <a:prstGeom prst="rect">
            <a:avLst/>
          </a:prstGeom>
        </p:spPr>
      </p:pic>
      <p:pic>
        <p:nvPicPr>
          <p:cNvPr id="21" name="Imagem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9598" y="1129064"/>
            <a:ext cx="2545911" cy="5511656"/>
          </a:xfrm>
          <a:prstGeom prst="rect">
            <a:avLst/>
          </a:prstGeom>
        </p:spPr>
      </p:pic>
      <p:pic>
        <p:nvPicPr>
          <p:cNvPr id="22" name="Imagem 2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2949" y="1129064"/>
            <a:ext cx="2545912" cy="5511656"/>
          </a:xfrm>
          <a:prstGeom prst="rect">
            <a:avLst/>
          </a:prstGeom>
        </p:spPr>
      </p:pic>
      <p:pic>
        <p:nvPicPr>
          <p:cNvPr id="2" name="Audio - Luis Ricardo 0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>
            <a:duotone>
              <a:prstClr val="black"/>
              <a:srgbClr val="FF00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6546469" y="1860741"/>
            <a:ext cx="1463675" cy="1463675"/>
          </a:xfrm>
          <a:prstGeom prst="rect">
            <a:avLst/>
          </a:prstGeom>
        </p:spPr>
      </p:pic>
      <p:pic>
        <p:nvPicPr>
          <p:cNvPr id="3" name="Audio - Luis Ricardo 0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>
            <a:duotone>
              <a:prstClr val="black"/>
              <a:srgbClr val="FF00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6546468" y="4016629"/>
            <a:ext cx="1463675" cy="1463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817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18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1"/>
          <p:cNvSpPr>
            <a:spLocks noGrp="1"/>
          </p:cNvSpPr>
          <p:nvPr>
            <p:ph type="title"/>
          </p:nvPr>
        </p:nvSpPr>
        <p:spPr>
          <a:xfrm>
            <a:off x="1289685" y="-20524"/>
            <a:ext cx="9391649" cy="1325563"/>
          </a:xfrm>
        </p:spPr>
        <p:txBody>
          <a:bodyPr>
            <a:normAutofit/>
          </a:bodyPr>
          <a:lstStyle/>
          <a:p>
            <a:r>
              <a:rPr lang="pt-BR" sz="2800" dirty="0" smtClean="0"/>
              <a:t>Conversas por </a:t>
            </a:r>
            <a:r>
              <a:rPr lang="pt-BR" sz="2800" dirty="0" err="1" smtClean="0"/>
              <a:t>WhatsApp</a:t>
            </a:r>
            <a:r>
              <a:rPr lang="pt-BR" sz="2800" dirty="0" smtClean="0"/>
              <a:t> </a:t>
            </a:r>
            <a:r>
              <a:rPr lang="pt-BR" sz="2800" b="0" dirty="0"/>
              <a:t> – </a:t>
            </a:r>
            <a:r>
              <a:rPr lang="pt-BR" sz="2800" b="0" dirty="0" smtClean="0"/>
              <a:t>Deputado Luis Miranda</a:t>
            </a:r>
            <a:endParaRPr lang="pt-BR" sz="2800" b="1" dirty="0"/>
          </a:p>
        </p:txBody>
      </p:sp>
      <p:pic>
        <p:nvPicPr>
          <p:cNvPr id="10" name="Picture 2" descr="Whatsapp Ícone – Icon - PNG Transparent - Image 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158" y="276902"/>
            <a:ext cx="727527" cy="730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69" y="1201787"/>
            <a:ext cx="3847247" cy="5430132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587" y="1207008"/>
            <a:ext cx="2505843" cy="5424911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4423" y="1201787"/>
            <a:ext cx="2508255" cy="5430132"/>
          </a:xfrm>
          <a:prstGeom prst="rect">
            <a:avLst/>
          </a:prstGeom>
        </p:spPr>
      </p:pic>
      <p:pic>
        <p:nvPicPr>
          <p:cNvPr id="12" name="Audio - Luis Mirand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duotone>
              <a:prstClr val="black"/>
              <a:srgbClr val="FF00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10378441" y="2803633"/>
            <a:ext cx="1538288" cy="1538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284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75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1"/>
          <p:cNvSpPr>
            <a:spLocks noGrp="1"/>
          </p:cNvSpPr>
          <p:nvPr>
            <p:ph type="title"/>
          </p:nvPr>
        </p:nvSpPr>
        <p:spPr>
          <a:xfrm>
            <a:off x="1289685" y="-20524"/>
            <a:ext cx="9391649" cy="1325563"/>
          </a:xfrm>
        </p:spPr>
        <p:txBody>
          <a:bodyPr>
            <a:normAutofit/>
          </a:bodyPr>
          <a:lstStyle/>
          <a:p>
            <a:r>
              <a:rPr lang="pt-BR" sz="2800" dirty="0" smtClean="0"/>
              <a:t>Conversas por </a:t>
            </a:r>
            <a:r>
              <a:rPr lang="pt-BR" sz="2800" dirty="0" err="1" smtClean="0"/>
              <a:t>WhatsApp</a:t>
            </a:r>
            <a:r>
              <a:rPr lang="pt-BR" sz="2800" dirty="0" smtClean="0"/>
              <a:t> </a:t>
            </a:r>
            <a:r>
              <a:rPr lang="pt-BR" sz="2800" b="0" dirty="0"/>
              <a:t> – </a:t>
            </a:r>
            <a:r>
              <a:rPr lang="pt-BR" sz="2800" b="0" dirty="0" smtClean="0"/>
              <a:t>Deputado Luis Miranda</a:t>
            </a:r>
            <a:endParaRPr lang="pt-BR" sz="2800" b="1" dirty="0"/>
          </a:p>
        </p:txBody>
      </p:sp>
      <p:pic>
        <p:nvPicPr>
          <p:cNvPr id="10" name="Picture 2" descr="Whatsapp Ícone – Icon - PNG Transparent - Image 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158" y="276902"/>
            <a:ext cx="727527" cy="730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022" y="1116905"/>
            <a:ext cx="2618720" cy="5669280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2539" y="1131304"/>
            <a:ext cx="2605418" cy="5640482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4184" y="1141828"/>
            <a:ext cx="2595696" cy="5619434"/>
          </a:xfrm>
          <a:prstGeom prst="rect">
            <a:avLst/>
          </a:prstGeom>
        </p:spPr>
      </p:pic>
      <p:pic>
        <p:nvPicPr>
          <p:cNvPr id="12" name="Audio - Luis Ricar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duotone>
              <a:prstClr val="black"/>
              <a:srgbClr val="FF00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10554876" y="2929131"/>
            <a:ext cx="1474280" cy="1474280"/>
          </a:xfrm>
          <a:prstGeom prst="rect">
            <a:avLst/>
          </a:prstGeom>
        </p:spPr>
      </p:pic>
      <p:pic>
        <p:nvPicPr>
          <p:cNvPr id="4" name="Audio - Luis Ricardo 0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duotone>
              <a:prstClr val="black"/>
              <a:srgbClr val="FF00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6152713" y="2985456"/>
            <a:ext cx="1417955" cy="1417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7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94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594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1"/>
          <p:cNvSpPr>
            <a:spLocks noGrp="1"/>
          </p:cNvSpPr>
          <p:nvPr>
            <p:ph type="title"/>
          </p:nvPr>
        </p:nvSpPr>
        <p:spPr>
          <a:xfrm>
            <a:off x="1289685" y="-20524"/>
            <a:ext cx="9391649" cy="1325563"/>
          </a:xfrm>
        </p:spPr>
        <p:txBody>
          <a:bodyPr>
            <a:normAutofit/>
          </a:bodyPr>
          <a:lstStyle/>
          <a:p>
            <a:r>
              <a:rPr lang="pt-BR" sz="2800" dirty="0" smtClean="0"/>
              <a:t>Conversas por </a:t>
            </a:r>
            <a:r>
              <a:rPr lang="pt-BR" sz="2800" dirty="0" err="1" smtClean="0"/>
              <a:t>WhatsApp</a:t>
            </a:r>
            <a:r>
              <a:rPr lang="pt-BR" sz="2800" dirty="0" smtClean="0"/>
              <a:t> </a:t>
            </a:r>
            <a:r>
              <a:rPr lang="pt-BR" sz="2800" b="0" dirty="0"/>
              <a:t> – </a:t>
            </a:r>
            <a:r>
              <a:rPr lang="pt-BR" sz="2800" b="0" dirty="0" smtClean="0"/>
              <a:t>Deputado Luis Miranda</a:t>
            </a:r>
            <a:endParaRPr lang="pt-BR" sz="2800" b="1" dirty="0"/>
          </a:p>
        </p:txBody>
      </p:sp>
      <p:pic>
        <p:nvPicPr>
          <p:cNvPr id="10" name="Picture 2" descr="Whatsapp Ícone – Icon - PNG Transparent - Image 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158" y="276902"/>
            <a:ext cx="727527" cy="730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602" y="1190863"/>
            <a:ext cx="2510957" cy="5435983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2348" y="1184395"/>
            <a:ext cx="2513945" cy="5442451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6536" y="1184395"/>
            <a:ext cx="2500414" cy="5413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41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1"/>
          <p:cNvSpPr>
            <a:spLocks noGrp="1"/>
          </p:cNvSpPr>
          <p:nvPr>
            <p:ph type="title"/>
          </p:nvPr>
        </p:nvSpPr>
        <p:spPr>
          <a:xfrm>
            <a:off x="1289685" y="-20524"/>
            <a:ext cx="9391649" cy="1325563"/>
          </a:xfrm>
        </p:spPr>
        <p:txBody>
          <a:bodyPr>
            <a:normAutofit/>
          </a:bodyPr>
          <a:lstStyle/>
          <a:p>
            <a:r>
              <a:rPr lang="pt-BR" sz="2800" dirty="0" smtClean="0"/>
              <a:t>Conversas por </a:t>
            </a:r>
            <a:r>
              <a:rPr lang="pt-BR" sz="2800" dirty="0" err="1" smtClean="0"/>
              <a:t>WhatsApp</a:t>
            </a:r>
            <a:r>
              <a:rPr lang="pt-BR" sz="2800" dirty="0" smtClean="0"/>
              <a:t> </a:t>
            </a:r>
            <a:r>
              <a:rPr lang="pt-BR" sz="2800" b="0" dirty="0"/>
              <a:t> – </a:t>
            </a:r>
            <a:r>
              <a:rPr lang="pt-BR" sz="2800" b="0" dirty="0" smtClean="0"/>
              <a:t>Deputado Luis Miranda</a:t>
            </a:r>
            <a:endParaRPr lang="pt-BR" sz="2800" b="1" dirty="0"/>
          </a:p>
        </p:txBody>
      </p:sp>
      <p:pic>
        <p:nvPicPr>
          <p:cNvPr id="10" name="Picture 2" descr="Whatsapp Ícone – Icon - PNG Transparent - Image 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158" y="276902"/>
            <a:ext cx="727527" cy="730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340"/>
          <a:stretch/>
        </p:blipFill>
        <p:spPr>
          <a:xfrm>
            <a:off x="3160010" y="1159601"/>
            <a:ext cx="2458219" cy="2270266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916" y="1153766"/>
            <a:ext cx="2560876" cy="5544053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6" r="3576"/>
          <a:stretch/>
        </p:blipFill>
        <p:spPr>
          <a:xfrm>
            <a:off x="5870448" y="2369628"/>
            <a:ext cx="6119998" cy="1132927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746"/>
          <a:stretch/>
        </p:blipFill>
        <p:spPr>
          <a:xfrm>
            <a:off x="5870448" y="3828901"/>
            <a:ext cx="6119998" cy="1775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846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3"/>
          <a:srcRect b="29700"/>
          <a:stretch/>
        </p:blipFill>
        <p:spPr>
          <a:xfrm>
            <a:off x="929569" y="2015620"/>
            <a:ext cx="10198464" cy="4677788"/>
          </a:xfrm>
          <a:prstGeom prst="rect">
            <a:avLst/>
          </a:prstGeom>
        </p:spPr>
      </p:pic>
      <p:sp>
        <p:nvSpPr>
          <p:cNvPr id="7" name="Título 3"/>
          <p:cNvSpPr>
            <a:spLocks noGrp="1"/>
          </p:cNvSpPr>
          <p:nvPr>
            <p:ph type="title"/>
          </p:nvPr>
        </p:nvSpPr>
        <p:spPr>
          <a:xfrm>
            <a:off x="457200" y="70612"/>
            <a:ext cx="10515600" cy="1325563"/>
          </a:xfrm>
        </p:spPr>
        <p:txBody>
          <a:bodyPr/>
          <a:lstStyle/>
          <a:p>
            <a:r>
              <a:rPr lang="pt-BR" b="1" dirty="0" smtClean="0"/>
              <a:t>Sobre o Luis Miranda</a:t>
            </a:r>
            <a:endParaRPr lang="pt-BR" b="1" dirty="0"/>
          </a:p>
        </p:txBody>
      </p:sp>
      <p:sp>
        <p:nvSpPr>
          <p:cNvPr id="8" name="CaixaDeTexto 7"/>
          <p:cNvSpPr txBox="1"/>
          <p:nvPr/>
        </p:nvSpPr>
        <p:spPr>
          <a:xfrm>
            <a:off x="454533" y="1012127"/>
            <a:ext cx="110394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342900" indent="-342900">
              <a:buFont typeface="+mj-lt"/>
              <a:buAutoNum type="arabicPeriod"/>
              <a:defRPr sz="2400" b="1">
                <a:latin typeface="Exo 2" panose="00000500000000000000" pitchFamily="50" charset="0"/>
              </a:defRPr>
            </a:lvl1pPr>
          </a:lstStyle>
          <a:p>
            <a:pPr marL="0" indent="0">
              <a:buNone/>
            </a:pPr>
            <a:r>
              <a:rPr lang="pt-BR" dirty="0"/>
              <a:t>Quem sou eu? -&gt; </a:t>
            </a:r>
            <a:r>
              <a:rPr lang="pt-BR" b="0" dirty="0"/>
              <a:t>Processos</a:t>
            </a:r>
          </a:p>
        </p:txBody>
      </p:sp>
    </p:spTree>
    <p:extLst>
      <p:ext uri="{BB962C8B-B14F-4D97-AF65-F5344CB8AC3E}">
        <p14:creationId xmlns:p14="http://schemas.microsoft.com/office/powerpoint/2010/main" val="3511789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1"/>
          <p:cNvSpPr>
            <a:spLocks noGrp="1"/>
          </p:cNvSpPr>
          <p:nvPr>
            <p:ph type="title"/>
          </p:nvPr>
        </p:nvSpPr>
        <p:spPr>
          <a:xfrm>
            <a:off x="1289685" y="-20524"/>
            <a:ext cx="9391649" cy="1325563"/>
          </a:xfrm>
        </p:spPr>
        <p:txBody>
          <a:bodyPr>
            <a:normAutofit/>
          </a:bodyPr>
          <a:lstStyle/>
          <a:p>
            <a:r>
              <a:rPr lang="pt-BR" sz="2800" dirty="0" smtClean="0"/>
              <a:t>Conversas por </a:t>
            </a:r>
            <a:r>
              <a:rPr lang="pt-BR" sz="2800" dirty="0" err="1" smtClean="0"/>
              <a:t>WhatsApp</a:t>
            </a:r>
            <a:r>
              <a:rPr lang="pt-BR" sz="2800" dirty="0" smtClean="0"/>
              <a:t> </a:t>
            </a:r>
            <a:r>
              <a:rPr lang="pt-BR" sz="2800" b="0" dirty="0"/>
              <a:t> – </a:t>
            </a:r>
            <a:r>
              <a:rPr lang="pt-BR" sz="2800" b="0" dirty="0" smtClean="0"/>
              <a:t>Deputado Luis Miranda</a:t>
            </a:r>
            <a:endParaRPr lang="pt-BR" sz="2800" b="1" dirty="0"/>
          </a:p>
        </p:txBody>
      </p:sp>
      <p:pic>
        <p:nvPicPr>
          <p:cNvPr id="10" name="Picture 2" descr="Whatsapp Ícone – Icon - PNG Transparent - Image 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158" y="276902"/>
            <a:ext cx="727527" cy="730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2540" y="1115567"/>
            <a:ext cx="2554787" cy="5530871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2952" y="1112474"/>
            <a:ext cx="2556216" cy="5533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412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52525" y="16052"/>
            <a:ext cx="9391649" cy="1325563"/>
          </a:xfrm>
        </p:spPr>
        <p:txBody>
          <a:bodyPr>
            <a:normAutofit/>
          </a:bodyPr>
          <a:lstStyle/>
          <a:p>
            <a:r>
              <a:rPr lang="pt-BR" sz="2800" b="1" dirty="0" smtClean="0"/>
              <a:t>06/04/2021 – </a:t>
            </a:r>
            <a:r>
              <a:rPr lang="pt-BR" sz="2800" dirty="0" smtClean="0"/>
              <a:t>Solicitação de reunião urgente com o Sr. Ministro da Saúde</a:t>
            </a:r>
            <a:endParaRPr lang="pt-BR" sz="2800" b="1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194468"/>
            <a:ext cx="962025" cy="962025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162" y="2456770"/>
            <a:ext cx="5583174" cy="2899474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4718" y="966710"/>
            <a:ext cx="2555546" cy="5534855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1785" y="966710"/>
            <a:ext cx="2547018" cy="5516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583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52525" y="16052"/>
            <a:ext cx="9391649" cy="1325563"/>
          </a:xfrm>
        </p:spPr>
        <p:txBody>
          <a:bodyPr>
            <a:normAutofit/>
          </a:bodyPr>
          <a:lstStyle/>
          <a:p>
            <a:r>
              <a:rPr lang="pt-BR" sz="2800" b="1" dirty="0" smtClean="0"/>
              <a:t>06/04/2021 – Ofício de s</a:t>
            </a:r>
            <a:r>
              <a:rPr lang="pt-BR" sz="2800" dirty="0" smtClean="0"/>
              <a:t>olicitação de reunião urgente com o Sr. Ministro da Saúde</a:t>
            </a:r>
            <a:endParaRPr lang="pt-BR" sz="2800" b="1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194468"/>
            <a:ext cx="962025" cy="962025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1430" y="1202213"/>
            <a:ext cx="3989141" cy="5516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005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52525" y="16052"/>
            <a:ext cx="9391649" cy="1325563"/>
          </a:xfrm>
        </p:spPr>
        <p:txBody>
          <a:bodyPr>
            <a:normAutofit/>
          </a:bodyPr>
          <a:lstStyle/>
          <a:p>
            <a:r>
              <a:rPr lang="pt-BR" sz="2800" b="1" dirty="0" smtClean="0"/>
              <a:t>26/04/2021 – </a:t>
            </a:r>
            <a:r>
              <a:rPr lang="pt-BR" sz="2800" dirty="0" smtClean="0"/>
              <a:t>Solicitação de reunião urgente com o Sr. Ministro da Saúde</a:t>
            </a:r>
            <a:endParaRPr lang="pt-BR" sz="2800" b="1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194468"/>
            <a:ext cx="962025" cy="962025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2763" y="1176754"/>
            <a:ext cx="3119890" cy="5440680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949" y="1176754"/>
            <a:ext cx="2963275" cy="5481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320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1"/>
          <p:cNvSpPr>
            <a:spLocks noGrp="1"/>
          </p:cNvSpPr>
          <p:nvPr>
            <p:ph type="title"/>
          </p:nvPr>
        </p:nvSpPr>
        <p:spPr>
          <a:xfrm>
            <a:off x="1289685" y="-20524"/>
            <a:ext cx="9391649" cy="1325563"/>
          </a:xfrm>
        </p:spPr>
        <p:txBody>
          <a:bodyPr>
            <a:normAutofit/>
          </a:bodyPr>
          <a:lstStyle/>
          <a:p>
            <a:r>
              <a:rPr lang="pt-BR" sz="2800" dirty="0" smtClean="0"/>
              <a:t>Conversas por </a:t>
            </a:r>
            <a:r>
              <a:rPr lang="pt-BR" sz="2800" dirty="0" err="1" smtClean="0"/>
              <a:t>WhatsApp</a:t>
            </a:r>
            <a:r>
              <a:rPr lang="pt-BR" sz="2800" dirty="0" smtClean="0"/>
              <a:t> </a:t>
            </a:r>
            <a:r>
              <a:rPr lang="pt-BR" sz="2800" b="0" dirty="0"/>
              <a:t> – </a:t>
            </a:r>
            <a:r>
              <a:rPr lang="pt-BR" sz="2800" b="0" dirty="0" smtClean="0"/>
              <a:t>Deputado Luis Miranda</a:t>
            </a:r>
            <a:endParaRPr lang="pt-BR" sz="2800" b="1" dirty="0"/>
          </a:p>
        </p:txBody>
      </p:sp>
      <p:pic>
        <p:nvPicPr>
          <p:cNvPr id="10" name="Picture 2" descr="Whatsapp Ícone – Icon - PNG Transparent - Image 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158" y="276902"/>
            <a:ext cx="727527" cy="730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9685" y="1089907"/>
            <a:ext cx="2601935" cy="5632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656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52525" y="16052"/>
            <a:ext cx="9391649" cy="1325563"/>
          </a:xfrm>
        </p:spPr>
        <p:txBody>
          <a:bodyPr>
            <a:normAutofit/>
          </a:bodyPr>
          <a:lstStyle/>
          <a:p>
            <a:r>
              <a:rPr lang="pt-BR" sz="2800" b="1" dirty="0" smtClean="0"/>
              <a:t>Declaração do Ministro </a:t>
            </a:r>
            <a:r>
              <a:rPr lang="pt-BR" sz="2800" b="0" dirty="0" err="1"/>
              <a:t>Onyx</a:t>
            </a:r>
            <a:r>
              <a:rPr lang="pt-BR" sz="2800" b="0" dirty="0"/>
              <a:t> </a:t>
            </a:r>
            <a:r>
              <a:rPr lang="pt-BR" sz="2800" b="0" dirty="0" err="1" smtClean="0"/>
              <a:t>Lorenzoni</a:t>
            </a:r>
            <a:r>
              <a:rPr lang="pt-BR" sz="2800" b="0" dirty="0" smtClean="0"/>
              <a:t> (continuação)</a:t>
            </a:r>
            <a:endParaRPr lang="pt-BR" sz="2800" b="1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405" y="109728"/>
            <a:ext cx="960120" cy="960120"/>
          </a:xfrm>
          <a:prstGeom prst="rect">
            <a:avLst/>
          </a:prstGeom>
        </p:spPr>
      </p:pic>
      <p:pic>
        <p:nvPicPr>
          <p:cNvPr id="3" name="Video - Onyx - Parte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54714" y="1600200"/>
            <a:ext cx="7882573" cy="4462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214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7217" y="1949280"/>
            <a:ext cx="8883290" cy="4753727"/>
          </a:xfrm>
          <a:prstGeom prst="rect">
            <a:avLst/>
          </a:prstGeom>
        </p:spPr>
      </p:pic>
      <p:sp>
        <p:nvSpPr>
          <p:cNvPr id="7" name="Título 3"/>
          <p:cNvSpPr>
            <a:spLocks noGrp="1"/>
          </p:cNvSpPr>
          <p:nvPr>
            <p:ph type="title"/>
          </p:nvPr>
        </p:nvSpPr>
        <p:spPr>
          <a:xfrm>
            <a:off x="457200" y="70612"/>
            <a:ext cx="10515600" cy="1325563"/>
          </a:xfrm>
        </p:spPr>
        <p:txBody>
          <a:bodyPr/>
          <a:lstStyle/>
          <a:p>
            <a:r>
              <a:rPr lang="pt-BR" b="1" dirty="0" smtClean="0"/>
              <a:t>Sobre o Luis Miranda</a:t>
            </a:r>
            <a:endParaRPr lang="pt-BR" b="1" dirty="0"/>
          </a:p>
        </p:txBody>
      </p:sp>
      <p:sp>
        <p:nvSpPr>
          <p:cNvPr id="8" name="CaixaDeTexto 7"/>
          <p:cNvSpPr txBox="1"/>
          <p:nvPr/>
        </p:nvSpPr>
        <p:spPr>
          <a:xfrm>
            <a:off x="454533" y="1012127"/>
            <a:ext cx="110394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342900" indent="-342900">
              <a:buFont typeface="+mj-lt"/>
              <a:buAutoNum type="arabicPeriod"/>
              <a:defRPr sz="2400" b="1">
                <a:latin typeface="Exo 2" panose="00000500000000000000" pitchFamily="50" charset="0"/>
              </a:defRPr>
            </a:lvl1pPr>
          </a:lstStyle>
          <a:p>
            <a:pPr marL="0" indent="0">
              <a:buNone/>
            </a:pPr>
            <a:r>
              <a:rPr lang="pt-BR" dirty="0"/>
              <a:t>Quem sou eu? -&gt; </a:t>
            </a:r>
            <a:r>
              <a:rPr lang="pt-BR" b="0" dirty="0"/>
              <a:t>Processos</a:t>
            </a:r>
          </a:p>
        </p:txBody>
      </p:sp>
    </p:spTree>
    <p:extLst>
      <p:ext uri="{BB962C8B-B14F-4D97-AF65-F5344CB8AC3E}">
        <p14:creationId xmlns:p14="http://schemas.microsoft.com/office/powerpoint/2010/main" val="2712570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457200" y="70612"/>
            <a:ext cx="10515600" cy="1325563"/>
          </a:xfrm>
        </p:spPr>
        <p:txBody>
          <a:bodyPr/>
          <a:lstStyle/>
          <a:p>
            <a:r>
              <a:rPr lang="pt-BR" b="1" dirty="0" smtClean="0"/>
              <a:t>Sobre o Luis Miranda</a:t>
            </a:r>
            <a:endParaRPr lang="pt-BR" b="1" dirty="0"/>
          </a:p>
        </p:txBody>
      </p:sp>
      <p:sp>
        <p:nvSpPr>
          <p:cNvPr id="6" name="CaixaDeTexto 5"/>
          <p:cNvSpPr txBox="1"/>
          <p:nvPr/>
        </p:nvSpPr>
        <p:spPr>
          <a:xfrm>
            <a:off x="454533" y="1012127"/>
            <a:ext cx="110394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342900" indent="-342900">
              <a:buFont typeface="+mj-lt"/>
              <a:buAutoNum type="arabicPeriod"/>
              <a:defRPr sz="2400" b="1">
                <a:latin typeface="Exo 2" panose="00000500000000000000" pitchFamily="50" charset="0"/>
              </a:defRPr>
            </a:lvl1pPr>
          </a:lstStyle>
          <a:p>
            <a:pPr marL="0" indent="0">
              <a:buNone/>
            </a:pPr>
            <a:r>
              <a:rPr lang="pt-BR" dirty="0"/>
              <a:t>Quem sou eu? -&gt; </a:t>
            </a:r>
            <a:r>
              <a:rPr lang="pt-BR" b="0" dirty="0"/>
              <a:t>Processos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2662" y="1787758"/>
            <a:ext cx="2769298" cy="4920000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3910" y="1780011"/>
            <a:ext cx="2968891" cy="4927747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36433" y="1773930"/>
            <a:ext cx="3110103" cy="4933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771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457200" y="88900"/>
            <a:ext cx="10515600" cy="1325563"/>
          </a:xfrm>
        </p:spPr>
        <p:txBody>
          <a:bodyPr/>
          <a:lstStyle/>
          <a:p>
            <a:r>
              <a:rPr lang="pt-BR" b="1" dirty="0" smtClean="0"/>
              <a:t>Como tudo aconteceu...</a:t>
            </a:r>
            <a:endParaRPr lang="pt-BR" b="1" dirty="0"/>
          </a:p>
        </p:txBody>
      </p:sp>
      <p:pic>
        <p:nvPicPr>
          <p:cNvPr id="5" name="_xAgRpv54uunJLUb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14960" y="1414463"/>
            <a:ext cx="8362081" cy="4719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418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52525" y="16052"/>
            <a:ext cx="9391649" cy="1325563"/>
          </a:xfrm>
        </p:spPr>
        <p:txBody>
          <a:bodyPr>
            <a:normAutofit/>
          </a:bodyPr>
          <a:lstStyle/>
          <a:p>
            <a:r>
              <a:rPr lang="pt-BR" sz="2800" b="1" dirty="0" smtClean="0"/>
              <a:t>16/03/2021 – </a:t>
            </a:r>
            <a:r>
              <a:rPr lang="pt-BR" sz="2800" dirty="0" smtClean="0"/>
              <a:t>A </a:t>
            </a:r>
            <a:r>
              <a:rPr lang="pt-BR" sz="2800" dirty="0"/>
              <a:t>empresa solicita </a:t>
            </a:r>
            <a:r>
              <a:rPr lang="pt-BR" sz="2800" dirty="0" smtClean="0"/>
              <a:t>início </a:t>
            </a:r>
            <a:r>
              <a:rPr lang="pt-BR" sz="2800" dirty="0"/>
              <a:t>do processo de importação</a:t>
            </a:r>
            <a:endParaRPr lang="pt-BR" sz="2800" b="1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194468"/>
            <a:ext cx="962025" cy="962025"/>
          </a:xfrm>
          <a:prstGeom prst="rect">
            <a:avLst/>
          </a:prstGeom>
        </p:spPr>
      </p:pic>
      <p:pic>
        <p:nvPicPr>
          <p:cNvPr id="4" name="Imagem 3">
            <a:hlinkClick r:id="rId3" action="ppaction://hlinkfile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3467" y="1460827"/>
            <a:ext cx="5425066" cy="5214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806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52525" y="16052"/>
            <a:ext cx="9391649" cy="1325563"/>
          </a:xfrm>
        </p:spPr>
        <p:txBody>
          <a:bodyPr>
            <a:normAutofit/>
          </a:bodyPr>
          <a:lstStyle/>
          <a:p>
            <a:r>
              <a:rPr lang="pt-BR" sz="2800" b="1" dirty="0" smtClean="0"/>
              <a:t>18/03/2021 – </a:t>
            </a:r>
            <a:r>
              <a:rPr lang="pt-BR" sz="2800" dirty="0" smtClean="0"/>
              <a:t>Recebimento </a:t>
            </a:r>
            <a:r>
              <a:rPr lang="pt-BR" sz="2800" dirty="0"/>
              <a:t>dos documentos por link </a:t>
            </a:r>
            <a:r>
              <a:rPr lang="pt-BR" sz="2800" dirty="0" err="1" smtClean="0"/>
              <a:t>Dropbox</a:t>
            </a:r>
            <a:r>
              <a:rPr lang="pt-BR" sz="2800" dirty="0" smtClean="0"/>
              <a:t>, </a:t>
            </a:r>
            <a:r>
              <a:rPr lang="pt-BR" sz="2800" dirty="0"/>
              <a:t>contendo documentos</a:t>
            </a:r>
            <a:endParaRPr lang="pt-BR" sz="2800" b="1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194468"/>
            <a:ext cx="962025" cy="962025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6075" y="1341615"/>
            <a:ext cx="9780461" cy="5344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922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52525" y="16052"/>
            <a:ext cx="9391649" cy="1325563"/>
          </a:xfrm>
        </p:spPr>
        <p:txBody>
          <a:bodyPr>
            <a:normAutofit/>
          </a:bodyPr>
          <a:lstStyle/>
          <a:p>
            <a:r>
              <a:rPr lang="pt-BR" sz="2800" b="1" dirty="0" smtClean="0"/>
              <a:t>Declaração do Ministro </a:t>
            </a:r>
            <a:r>
              <a:rPr lang="pt-BR" sz="2800" b="0" dirty="0" err="1"/>
              <a:t>Onyx</a:t>
            </a:r>
            <a:r>
              <a:rPr lang="pt-BR" sz="2800" b="0" dirty="0"/>
              <a:t> </a:t>
            </a:r>
            <a:r>
              <a:rPr lang="pt-BR" sz="2800" b="0" dirty="0" err="1"/>
              <a:t>Lorenzoni</a:t>
            </a:r>
            <a:endParaRPr lang="pt-BR" sz="2800" b="1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405" y="109728"/>
            <a:ext cx="960120" cy="960120"/>
          </a:xfrm>
          <a:prstGeom prst="rect">
            <a:avLst/>
          </a:prstGeom>
        </p:spPr>
      </p:pic>
      <p:pic>
        <p:nvPicPr>
          <p:cNvPr id="5" name="Video - Onyx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54714" y="1536192"/>
            <a:ext cx="7882573" cy="4462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65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1193</TotalTime>
  <Words>355</Words>
  <Application>Microsoft Office PowerPoint</Application>
  <PresentationFormat>Widescreen</PresentationFormat>
  <Paragraphs>52</Paragraphs>
  <Slides>35</Slides>
  <Notes>5</Notes>
  <HiddenSlides>0</HiddenSlides>
  <MMClips>8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35</vt:i4>
      </vt:variant>
    </vt:vector>
  </HeadingPairs>
  <TitlesOfParts>
    <vt:vector size="41" baseType="lpstr">
      <vt:lpstr>Arial</vt:lpstr>
      <vt:lpstr>Calibri</vt:lpstr>
      <vt:lpstr>Calibri Light</vt:lpstr>
      <vt:lpstr>Exo 2</vt:lpstr>
      <vt:lpstr>Exo 2 Black</vt:lpstr>
      <vt:lpstr>Tema do Office</vt:lpstr>
      <vt:lpstr>Apresentação do PowerPoint</vt:lpstr>
      <vt:lpstr>Sobre o Luis Miranda</vt:lpstr>
      <vt:lpstr>Sobre o Luis Miranda</vt:lpstr>
      <vt:lpstr>Sobre o Luis Miranda</vt:lpstr>
      <vt:lpstr>Sobre o Luis Miranda</vt:lpstr>
      <vt:lpstr>Como tudo aconteceu...</vt:lpstr>
      <vt:lpstr>16/03/2021 – A empresa solicita início do processo de importação</vt:lpstr>
      <vt:lpstr>18/03/2021 – Recebimento dos documentos por link Dropbox, contendo documentos</vt:lpstr>
      <vt:lpstr>Declaração do Ministro Onyx Lorenzoni</vt:lpstr>
      <vt:lpstr>18/03/2021 – Primeira invoice recebida</vt:lpstr>
      <vt:lpstr>18/03/2021 – Solicita autorização para fiscal do contrato</vt:lpstr>
      <vt:lpstr>22/03/2021 – A empresa reencaminha a primeira invoice, porém em anexo</vt:lpstr>
      <vt:lpstr>22/03/2021 – Autorização pela SVS</vt:lpstr>
      <vt:lpstr>22/03/2021 – A empresa explicando o porquê de 3.000.000 doses e não 4.000.000 e explicando porque a invoice não é da Precisa ou Bharat Biotech</vt:lpstr>
      <vt:lpstr>22/03/2021 – Autorização do fiscal do contrato</vt:lpstr>
      <vt:lpstr>23/03/2021 – Empresa apresenta a 2ª invoice</vt:lpstr>
      <vt:lpstr>23/03/2021 – Empresa apresenta a 3ª invoice</vt:lpstr>
      <vt:lpstr>Contrato Nº 29/2021</vt:lpstr>
      <vt:lpstr>24/03/2021 – Ofício de pedido de importação para a Anvisa</vt:lpstr>
      <vt:lpstr>24/03/2021 – Licença de importação</vt:lpstr>
      <vt:lpstr>24/03/2021 – Inquérito Civil</vt:lpstr>
      <vt:lpstr>Conversas por WhatsApp  – Luis Ricardo Miranda</vt:lpstr>
      <vt:lpstr>Conversas por WhatsApp  – Deputado Luis Miranda</vt:lpstr>
      <vt:lpstr>Conversas por WhatsApp  – Deputado Luis Miranda</vt:lpstr>
      <vt:lpstr>Conversas por WhatsApp  – Deputado Luis Miranda</vt:lpstr>
      <vt:lpstr>Conversas por WhatsApp  – Deputado Luis Miranda</vt:lpstr>
      <vt:lpstr>Conversas por WhatsApp  – Deputado Luis Miranda</vt:lpstr>
      <vt:lpstr>Conversas por WhatsApp  – Deputado Luis Miranda</vt:lpstr>
      <vt:lpstr>Conversas por WhatsApp  – Deputado Luis Miranda</vt:lpstr>
      <vt:lpstr>Conversas por WhatsApp  – Deputado Luis Miranda</vt:lpstr>
      <vt:lpstr>06/04/2021 – Solicitação de reunião urgente com o Sr. Ministro da Saúde</vt:lpstr>
      <vt:lpstr>06/04/2021 – Ofício de solicitação de reunião urgente com o Sr. Ministro da Saúde</vt:lpstr>
      <vt:lpstr>26/04/2021 – Solicitação de reunião urgente com o Sr. Ministro da Saúde</vt:lpstr>
      <vt:lpstr>Conversas por WhatsApp  – Deputado Luis Miranda</vt:lpstr>
      <vt:lpstr>Declaração do Ministro Onyx Lorenzoni (continuação)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Fabrício Carlos</dc:creator>
  <cp:lastModifiedBy>Fabrício Carlos</cp:lastModifiedBy>
  <cp:revision>50</cp:revision>
  <dcterms:created xsi:type="dcterms:W3CDTF">2021-06-24T19:18:25Z</dcterms:created>
  <dcterms:modified xsi:type="dcterms:W3CDTF">2021-06-25T15:59:01Z</dcterms:modified>
</cp:coreProperties>
</file>