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1" r:id="rId3"/>
    <p:sldId id="263" r:id="rId4"/>
    <p:sldId id="284" r:id="rId5"/>
    <p:sldId id="292" r:id="rId6"/>
    <p:sldId id="264" r:id="rId7"/>
    <p:sldId id="258" r:id="rId8"/>
    <p:sldId id="265" r:id="rId9"/>
    <p:sldId id="286" r:id="rId10"/>
    <p:sldId id="266" r:id="rId11"/>
    <p:sldId id="268" r:id="rId12"/>
    <p:sldId id="267" r:id="rId13"/>
    <p:sldId id="269" r:id="rId14"/>
    <p:sldId id="273" r:id="rId15"/>
    <p:sldId id="274" r:id="rId16"/>
    <p:sldId id="271" r:id="rId17"/>
    <p:sldId id="272" r:id="rId18"/>
    <p:sldId id="299" r:id="rId19"/>
    <p:sldId id="275" r:id="rId20"/>
    <p:sldId id="280" r:id="rId21"/>
    <p:sldId id="281" r:id="rId22"/>
    <p:sldId id="279" r:id="rId23"/>
    <p:sldId id="293" r:id="rId24"/>
    <p:sldId id="294" r:id="rId25"/>
    <p:sldId id="282" r:id="rId26"/>
    <p:sldId id="296" r:id="rId27"/>
    <p:sldId id="295" r:id="rId28"/>
    <p:sldId id="283" r:id="rId29"/>
    <p:sldId id="297" r:id="rId30"/>
    <p:sldId id="298" r:id="rId31"/>
    <p:sldId id="288" r:id="rId32"/>
    <p:sldId id="289" r:id="rId33"/>
    <p:sldId id="290" r:id="rId34"/>
    <p:sldId id="291" r:id="rId35"/>
    <p:sldId id="287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2041" autoAdjust="0"/>
  </p:normalViewPr>
  <p:slideViewPr>
    <p:cSldViewPr snapToGrid="0">
      <p:cViewPr varScale="1">
        <p:scale>
          <a:sx n="80" d="100"/>
          <a:sy n="80" d="100"/>
        </p:scale>
        <p:origin x="62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B699A-4B5E-4DAF-BE7D-20BFDF59754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C379F-945D-46CB-B33E-B33427B881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38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 smtClean="0"/>
              <a:t>Falar sobre ação que foi denunciada no TRE</a:t>
            </a:r>
          </a:p>
          <a:p>
            <a:pPr marL="171450" indent="-171450">
              <a:buFontTx/>
              <a:buChar char="-"/>
            </a:pPr>
            <a:r>
              <a:rPr lang="pt-BR" dirty="0" smtClean="0"/>
              <a:t>Apresentar a decisão unânime do TER-DF para absolvição</a:t>
            </a:r>
          </a:p>
          <a:p>
            <a:pPr marL="171450" indent="-171450">
              <a:buFontTx/>
              <a:buChar char="-"/>
            </a:pPr>
            <a:r>
              <a:rPr lang="pt-BR" dirty="0" smtClean="0"/>
              <a:t>Falar sobre ação que foi denunciada no TSE</a:t>
            </a:r>
          </a:p>
          <a:p>
            <a:pPr marL="171450" indent="-171450">
              <a:buFontTx/>
              <a:buChar char="-"/>
            </a:pPr>
            <a:r>
              <a:rPr lang="pt-BR" dirty="0" smtClean="0"/>
              <a:t>Apresentar a decisão unânime do TSE para absolvição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C379F-945D-46CB-B33E-B33427B881C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33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 smtClean="0"/>
              <a:t>Falar sobre cada um dos processos discriminados acima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C379F-945D-46CB-B33E-B33427B881C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553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 smtClean="0"/>
              <a:t>Falar sobre cada um dos processos discriminados acima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C379F-945D-46CB-B33E-B33427B881C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12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 smtClean="0"/>
              <a:t>Falar sobre cada um dos processos discriminados acima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C379F-945D-46CB-B33E-B33427B881C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493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C379F-945D-46CB-B33E-B33427B881C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93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43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59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628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64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03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96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27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Exo 2 Black" panose="00000A00000000000000" pitchFamily="50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937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1160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588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13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DC9E-605E-4565-9026-C06BD317A5BC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72E84-EDB9-4885-86CD-85FF8B138B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70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onta\Downloads\PI%20ON%20LETTER%20HEAD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onta\Downloads\PI%20ON%20LETTER%20HEAD-2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hyperlink" Target="file:///C:\Users\conta\Downloads\PI%20ON%20LETTER%20HEAD%20Rev3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onta\Downloads\SEI_MS%20-%200019668812%20-%20Ofi&#769;cio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microsoft.com/office/2007/relationships/media" Target="../media/media4.m4a"/><Relationship Id="rId7" Type="http://schemas.openxmlformats.org/officeDocument/2006/relationships/image" Target="../media/image42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5.png"/><Relationship Id="rId4" Type="http://schemas.openxmlformats.org/officeDocument/2006/relationships/audio" Target="../media/media4.m4a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8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1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8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onta\Downloads\1&#170;%20Empresa%20solicita%20inicio%20do%20processo%20de%20importa&#231;&#227;o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5631" y="203073"/>
            <a:ext cx="86102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Exo 2" panose="00000500000000000000" pitchFamily="50" charset="0"/>
              </a:rPr>
              <a:t>João 8:32 - </a:t>
            </a:r>
            <a:r>
              <a:rPr lang="pt-BR" sz="4000" b="1" dirty="0">
                <a:latin typeface="Exo 2" panose="00000500000000000000" pitchFamily="50" charset="0"/>
              </a:rPr>
              <a:t>Conhecereis a verdade e a verdade vos libertará</a:t>
            </a:r>
            <a:endParaRPr lang="pt-BR" sz="4000" dirty="0">
              <a:latin typeface="Exo 2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18/03/2021 – </a:t>
            </a:r>
            <a:r>
              <a:rPr lang="pt-BR" sz="2800" dirty="0" smtClean="0"/>
              <a:t>Primeira </a:t>
            </a:r>
            <a:r>
              <a:rPr lang="pt-BR" sz="2800" dirty="0" err="1" smtClean="0"/>
              <a:t>invoice</a:t>
            </a:r>
            <a:r>
              <a:rPr lang="pt-BR" sz="2800" dirty="0" smtClean="0"/>
              <a:t> recebida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975" y="1341615"/>
            <a:ext cx="4702874" cy="538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18/03/2021 – </a:t>
            </a:r>
            <a:r>
              <a:rPr lang="pt-BR" sz="2800" dirty="0" smtClean="0"/>
              <a:t>Solicita </a:t>
            </a:r>
            <a:r>
              <a:rPr lang="pt-BR" sz="2800" dirty="0"/>
              <a:t>autorização para fiscal do contrato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873" y="1156493"/>
            <a:ext cx="6330254" cy="538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22/03/2021 – </a:t>
            </a:r>
            <a:r>
              <a:rPr lang="pt-BR" sz="2800" dirty="0" smtClean="0"/>
              <a:t>A </a:t>
            </a:r>
            <a:r>
              <a:rPr lang="pt-BR" sz="2800" dirty="0"/>
              <a:t>empresa reencaminha a primeira </a:t>
            </a:r>
            <a:r>
              <a:rPr lang="pt-BR" sz="2800" dirty="0" err="1" smtClean="0"/>
              <a:t>invoice</a:t>
            </a:r>
            <a:r>
              <a:rPr lang="pt-BR" sz="2800" dirty="0" smtClean="0"/>
              <a:t>, </a:t>
            </a:r>
            <a:r>
              <a:rPr lang="pt-BR" sz="2800" dirty="0"/>
              <a:t>porém em anexo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059" y="1341615"/>
            <a:ext cx="8957882" cy="493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22/03/2021 – </a:t>
            </a:r>
            <a:r>
              <a:rPr lang="pt-BR" sz="2800" dirty="0" smtClean="0"/>
              <a:t>Autorização </a:t>
            </a:r>
            <a:r>
              <a:rPr lang="pt-BR" sz="2800" dirty="0"/>
              <a:t>pela SVS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28" y="1662264"/>
            <a:ext cx="11439144" cy="38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22/03/2021 – </a:t>
            </a:r>
            <a:r>
              <a:rPr lang="pt-BR" sz="2800" dirty="0" smtClean="0"/>
              <a:t>A </a:t>
            </a:r>
            <a:r>
              <a:rPr lang="pt-BR" sz="2800" dirty="0"/>
              <a:t>empresa explicando o </a:t>
            </a:r>
            <a:r>
              <a:rPr lang="pt-BR" sz="2800" dirty="0" smtClean="0"/>
              <a:t>porquê </a:t>
            </a:r>
            <a:r>
              <a:rPr lang="pt-BR" sz="2800" dirty="0"/>
              <a:t>de 3.000.000 doses e não </a:t>
            </a:r>
            <a:r>
              <a:rPr lang="pt-BR" sz="2800" dirty="0" smtClean="0"/>
              <a:t>4.000.000 e </a:t>
            </a:r>
            <a:r>
              <a:rPr lang="pt-BR" sz="2800" dirty="0"/>
              <a:t>explicando porque </a:t>
            </a:r>
            <a:r>
              <a:rPr lang="pt-BR" sz="2800" dirty="0" smtClean="0"/>
              <a:t>a </a:t>
            </a:r>
            <a:r>
              <a:rPr lang="pt-BR" sz="2800" dirty="0" err="1" smtClean="0"/>
              <a:t>invoice</a:t>
            </a:r>
            <a:r>
              <a:rPr lang="pt-BR" sz="2800" dirty="0" smtClean="0"/>
              <a:t> </a:t>
            </a:r>
            <a:r>
              <a:rPr lang="pt-BR" sz="2800" dirty="0"/>
              <a:t>não é </a:t>
            </a:r>
            <a:r>
              <a:rPr lang="pt-BR" sz="2800" dirty="0" smtClean="0"/>
              <a:t>da Precisa ou </a:t>
            </a:r>
            <a:r>
              <a:rPr lang="pt-BR" sz="2800" dirty="0" err="1" smtClean="0"/>
              <a:t>Bharat</a:t>
            </a:r>
            <a:r>
              <a:rPr lang="pt-BR" sz="2800" dirty="0" smtClean="0"/>
              <a:t> </a:t>
            </a:r>
            <a:r>
              <a:rPr lang="pt-BR" sz="2800" dirty="0" err="1" smtClean="0"/>
              <a:t>Biotech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1610873"/>
            <a:ext cx="10853928" cy="473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22/03/2021 – </a:t>
            </a:r>
            <a:r>
              <a:rPr lang="pt-BR" sz="2800" dirty="0" smtClean="0"/>
              <a:t>Autorização </a:t>
            </a:r>
            <a:r>
              <a:rPr lang="pt-BR" sz="2800" dirty="0"/>
              <a:t>do fiscal do contrato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1341615"/>
            <a:ext cx="10652760" cy="537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4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23/03/2021 – </a:t>
            </a:r>
            <a:r>
              <a:rPr lang="pt-BR" sz="2800" dirty="0" smtClean="0"/>
              <a:t>Empresa </a:t>
            </a:r>
            <a:r>
              <a:rPr lang="pt-BR" sz="2800" dirty="0"/>
              <a:t>apresenta </a:t>
            </a:r>
            <a:r>
              <a:rPr lang="pt-BR" sz="2800" dirty="0" smtClean="0"/>
              <a:t>a 2ª </a:t>
            </a:r>
            <a:r>
              <a:rPr lang="pt-BR" sz="2800" dirty="0" err="1"/>
              <a:t>invoice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657" y="1074197"/>
            <a:ext cx="4275502" cy="547706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435" y="1081850"/>
            <a:ext cx="3777312" cy="546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23/03/2021 – </a:t>
            </a:r>
            <a:r>
              <a:rPr lang="pt-BR" sz="2800" dirty="0" smtClean="0"/>
              <a:t>Empresa </a:t>
            </a:r>
            <a:r>
              <a:rPr lang="pt-BR" sz="2800" dirty="0"/>
              <a:t>apresenta </a:t>
            </a:r>
            <a:r>
              <a:rPr lang="pt-BR" sz="2800" dirty="0" smtClean="0"/>
              <a:t>a 3ª </a:t>
            </a:r>
            <a:r>
              <a:rPr lang="pt-BR" sz="2800" dirty="0" err="1"/>
              <a:t>invoice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607" y="1156493"/>
            <a:ext cx="3818801" cy="5510784"/>
          </a:xfrm>
          <a:prstGeom prst="rect">
            <a:avLst/>
          </a:prstGeom>
        </p:spPr>
      </p:pic>
      <p:pic>
        <p:nvPicPr>
          <p:cNvPr id="8" name="Imagem 7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167" y="1156493"/>
            <a:ext cx="4357097" cy="550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Contrato Nº 29/2021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29" y="1227163"/>
            <a:ext cx="5683055" cy="55195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219" y="1227163"/>
            <a:ext cx="5628811" cy="551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5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24/03/2021 – </a:t>
            </a:r>
            <a:r>
              <a:rPr lang="pt-BR" sz="2800" dirty="0"/>
              <a:t>Ofício de pedido de importação </a:t>
            </a:r>
            <a:r>
              <a:rPr lang="pt-BR" sz="2800" dirty="0" smtClean="0"/>
              <a:t>para a </a:t>
            </a:r>
            <a:r>
              <a:rPr lang="pt-BR" sz="2800" dirty="0"/>
              <a:t>Anvisa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315" y="954552"/>
            <a:ext cx="5623370" cy="566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1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SE certifica honestidade de Luis Miranda por 7 X 0 em sua campanha de 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757" y="2043849"/>
            <a:ext cx="4290043" cy="429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146" y="2043848"/>
            <a:ext cx="4367439" cy="4294093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457200" y="70612"/>
            <a:ext cx="10515600" cy="1325563"/>
          </a:xfrm>
        </p:spPr>
        <p:txBody>
          <a:bodyPr/>
          <a:lstStyle/>
          <a:p>
            <a:r>
              <a:rPr lang="pt-BR" b="1" dirty="0" smtClean="0"/>
              <a:t>Sobre o Luis Miranda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4533" y="1012127"/>
            <a:ext cx="1103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342900" indent="-342900">
              <a:buFont typeface="+mj-lt"/>
              <a:buAutoNum type="arabicPeriod"/>
              <a:defRPr sz="2400" b="1">
                <a:latin typeface="Exo 2" panose="00000500000000000000" pitchFamily="50" charset="0"/>
              </a:defRPr>
            </a:lvl1pPr>
          </a:lstStyle>
          <a:p>
            <a:pPr marL="0" indent="0">
              <a:buNone/>
            </a:pPr>
            <a:r>
              <a:rPr lang="pt-BR" dirty="0"/>
              <a:t>Quem sou eu? -&gt; </a:t>
            </a:r>
            <a:r>
              <a:rPr lang="pt-BR" b="0" dirty="0"/>
              <a:t>Processos</a:t>
            </a:r>
          </a:p>
        </p:txBody>
      </p:sp>
    </p:spTree>
    <p:extLst>
      <p:ext uri="{BB962C8B-B14F-4D97-AF65-F5344CB8AC3E}">
        <p14:creationId xmlns:p14="http://schemas.microsoft.com/office/powerpoint/2010/main" val="34955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24/03/2021 – </a:t>
            </a:r>
            <a:r>
              <a:rPr lang="pt-BR" sz="2800" dirty="0" smtClean="0"/>
              <a:t>Licença </a:t>
            </a:r>
            <a:r>
              <a:rPr lang="pt-BR" sz="2800" dirty="0"/>
              <a:t>de importação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504" y="1156493"/>
            <a:ext cx="5654993" cy="553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2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24/03/2021 – </a:t>
            </a:r>
            <a:r>
              <a:rPr lang="pt-BR" sz="2800" dirty="0" smtClean="0"/>
              <a:t>Inquérito Civil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01" y="1234430"/>
            <a:ext cx="5019584" cy="544983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615" y="1234430"/>
            <a:ext cx="5575885" cy="54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5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Luis Ricardo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1" y="1227997"/>
            <a:ext cx="2929650" cy="551911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83" y="1007611"/>
            <a:ext cx="2940451" cy="567688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68" y="1007611"/>
            <a:ext cx="3320093" cy="551911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76055" y="1684761"/>
            <a:ext cx="2709140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Mensagem enviada em 19/03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5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50" y="1108195"/>
            <a:ext cx="2601935" cy="563294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983" y="1108195"/>
            <a:ext cx="4064921" cy="448057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242" y="1108195"/>
            <a:ext cx="2601935" cy="56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1" y="1087544"/>
            <a:ext cx="2565090" cy="555317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76" y="1017160"/>
            <a:ext cx="2564991" cy="555296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789" y="1017160"/>
            <a:ext cx="2597602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8" y="1129064"/>
            <a:ext cx="2545912" cy="551165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98" y="1129064"/>
            <a:ext cx="2545911" cy="5511656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949" y="1129064"/>
            <a:ext cx="2545912" cy="5511656"/>
          </a:xfrm>
          <a:prstGeom prst="rect">
            <a:avLst/>
          </a:prstGeom>
        </p:spPr>
      </p:pic>
      <p:pic>
        <p:nvPicPr>
          <p:cNvPr id="2" name="Audio - Luis Ricardo 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46469" y="1860741"/>
            <a:ext cx="1463675" cy="1463675"/>
          </a:xfrm>
          <a:prstGeom prst="rect">
            <a:avLst/>
          </a:prstGeom>
        </p:spPr>
      </p:pic>
      <p:pic>
        <p:nvPicPr>
          <p:cNvPr id="3" name="Audio - Luis Ricardo 0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46468" y="4016629"/>
            <a:ext cx="1463675" cy="14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1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69" y="1201787"/>
            <a:ext cx="3847247" cy="543013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587" y="1207008"/>
            <a:ext cx="2505843" cy="542491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423" y="1201787"/>
            <a:ext cx="2508255" cy="5430132"/>
          </a:xfrm>
          <a:prstGeom prst="rect">
            <a:avLst/>
          </a:prstGeom>
        </p:spPr>
      </p:pic>
      <p:pic>
        <p:nvPicPr>
          <p:cNvPr id="12" name="Audio - Luis Mirand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378441" y="2803633"/>
            <a:ext cx="1538288" cy="153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8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22" y="1116905"/>
            <a:ext cx="2618720" cy="566928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39" y="1131304"/>
            <a:ext cx="2605418" cy="564048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184" y="1141828"/>
            <a:ext cx="2595696" cy="5619434"/>
          </a:xfrm>
          <a:prstGeom prst="rect">
            <a:avLst/>
          </a:prstGeom>
        </p:spPr>
      </p:pic>
      <p:pic>
        <p:nvPicPr>
          <p:cNvPr id="12" name="Audio - Luis Ricar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554876" y="2929131"/>
            <a:ext cx="1474280" cy="1474280"/>
          </a:xfrm>
          <a:prstGeom prst="rect">
            <a:avLst/>
          </a:prstGeom>
        </p:spPr>
      </p:pic>
      <p:pic>
        <p:nvPicPr>
          <p:cNvPr id="4" name="Audio - Luis Ricardo 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152713" y="2985456"/>
            <a:ext cx="1417955" cy="14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5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02" y="1190863"/>
            <a:ext cx="2510957" cy="543598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48" y="1184395"/>
            <a:ext cx="2513945" cy="544245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536" y="1184395"/>
            <a:ext cx="2500414" cy="541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40"/>
          <a:stretch/>
        </p:blipFill>
        <p:spPr>
          <a:xfrm>
            <a:off x="3160010" y="1159601"/>
            <a:ext cx="2458219" cy="227026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16" y="1153766"/>
            <a:ext cx="2560876" cy="554405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6" r="3576"/>
          <a:stretch/>
        </p:blipFill>
        <p:spPr>
          <a:xfrm>
            <a:off x="5870448" y="2369628"/>
            <a:ext cx="6119998" cy="113292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46"/>
          <a:stretch/>
        </p:blipFill>
        <p:spPr>
          <a:xfrm>
            <a:off x="5870448" y="3828901"/>
            <a:ext cx="6119998" cy="177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b="29700"/>
          <a:stretch/>
        </p:blipFill>
        <p:spPr>
          <a:xfrm>
            <a:off x="929569" y="2015620"/>
            <a:ext cx="10198464" cy="4677788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457200" y="70612"/>
            <a:ext cx="10515600" cy="1325563"/>
          </a:xfrm>
        </p:spPr>
        <p:txBody>
          <a:bodyPr/>
          <a:lstStyle/>
          <a:p>
            <a:r>
              <a:rPr lang="pt-BR" b="1" dirty="0" smtClean="0"/>
              <a:t>Sobre o Luis Miranda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4533" y="1012127"/>
            <a:ext cx="1103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342900" indent="-342900">
              <a:buFont typeface="+mj-lt"/>
              <a:buAutoNum type="arabicPeriod"/>
              <a:defRPr sz="2400" b="1">
                <a:latin typeface="Exo 2" panose="00000500000000000000" pitchFamily="50" charset="0"/>
              </a:defRPr>
            </a:lvl1pPr>
          </a:lstStyle>
          <a:p>
            <a:pPr marL="0" indent="0">
              <a:buNone/>
            </a:pPr>
            <a:r>
              <a:rPr lang="pt-BR" dirty="0"/>
              <a:t>Quem sou eu? -&gt; </a:t>
            </a:r>
            <a:r>
              <a:rPr lang="pt-BR" b="0" dirty="0"/>
              <a:t>Processos</a:t>
            </a:r>
          </a:p>
        </p:txBody>
      </p:sp>
    </p:spTree>
    <p:extLst>
      <p:ext uri="{BB962C8B-B14F-4D97-AF65-F5344CB8AC3E}">
        <p14:creationId xmlns:p14="http://schemas.microsoft.com/office/powerpoint/2010/main" val="351178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40" y="1115567"/>
            <a:ext cx="2554787" cy="553087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952" y="1112474"/>
            <a:ext cx="2556216" cy="553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1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06/04/2021 – </a:t>
            </a:r>
            <a:r>
              <a:rPr lang="pt-BR" sz="2800" dirty="0" smtClean="0"/>
              <a:t>Solicitação de reunião urgente com o Sr. Ministro da Saúde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2" y="2456770"/>
            <a:ext cx="5583174" cy="289947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718" y="966710"/>
            <a:ext cx="2555546" cy="55348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85" y="966710"/>
            <a:ext cx="2547018" cy="551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8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06/04/2021 – Ofício de s</a:t>
            </a:r>
            <a:r>
              <a:rPr lang="pt-BR" sz="2800" dirty="0" smtClean="0"/>
              <a:t>olicitação de reunião urgente com o Sr. Ministro da Saúde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30" y="1202213"/>
            <a:ext cx="3989141" cy="551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26/04/2021 – </a:t>
            </a:r>
            <a:r>
              <a:rPr lang="pt-BR" sz="2800" dirty="0" smtClean="0"/>
              <a:t>Solicitação de reunião urgente com o Sr. Ministro da Saúde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763" y="1176754"/>
            <a:ext cx="3119890" cy="54406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949" y="1176754"/>
            <a:ext cx="2963275" cy="548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2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289685" y="-20524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Conversas por </a:t>
            </a:r>
            <a:r>
              <a:rPr lang="pt-BR" sz="2800" dirty="0" err="1" smtClean="0"/>
              <a:t>WhatsApp</a:t>
            </a:r>
            <a:r>
              <a:rPr lang="pt-BR" sz="2800" dirty="0" smtClean="0"/>
              <a:t> </a:t>
            </a:r>
            <a:r>
              <a:rPr lang="pt-BR" sz="2800" b="0" dirty="0"/>
              <a:t> – </a:t>
            </a:r>
            <a:r>
              <a:rPr lang="pt-BR" sz="2800" b="0" dirty="0" smtClean="0"/>
              <a:t>Deputado Luis Miranda</a:t>
            </a:r>
            <a:endParaRPr lang="pt-BR" sz="2800" b="1" dirty="0"/>
          </a:p>
        </p:txBody>
      </p:sp>
      <p:pic>
        <p:nvPicPr>
          <p:cNvPr id="10" name="Picture 2" descr="Whatsapp Ícone – Icon - PNG Transparent - Imag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8" y="276902"/>
            <a:ext cx="727527" cy="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85" y="1089907"/>
            <a:ext cx="2601935" cy="56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Declaração do Ministro </a:t>
            </a:r>
            <a:r>
              <a:rPr lang="pt-BR" sz="2800" b="0" dirty="0" err="1"/>
              <a:t>Onyx</a:t>
            </a:r>
            <a:r>
              <a:rPr lang="pt-BR" sz="2800" b="0" dirty="0"/>
              <a:t> </a:t>
            </a:r>
            <a:r>
              <a:rPr lang="pt-BR" sz="2800" b="0" dirty="0" err="1" smtClean="0"/>
              <a:t>Lorenzoni</a:t>
            </a:r>
            <a:r>
              <a:rPr lang="pt-BR" sz="2800" b="0" dirty="0" smtClean="0"/>
              <a:t> (continuação)</a:t>
            </a:r>
            <a:endParaRPr lang="pt-BR" sz="28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5" y="109728"/>
            <a:ext cx="960120" cy="960120"/>
          </a:xfrm>
          <a:prstGeom prst="rect">
            <a:avLst/>
          </a:prstGeom>
        </p:spPr>
      </p:pic>
      <p:pic>
        <p:nvPicPr>
          <p:cNvPr id="3" name="Video - Onyx - Part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4714" y="1600200"/>
            <a:ext cx="7882573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1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17" y="1949280"/>
            <a:ext cx="8883290" cy="4753727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457200" y="70612"/>
            <a:ext cx="10515600" cy="1325563"/>
          </a:xfrm>
        </p:spPr>
        <p:txBody>
          <a:bodyPr/>
          <a:lstStyle/>
          <a:p>
            <a:r>
              <a:rPr lang="pt-BR" b="1" dirty="0" smtClean="0"/>
              <a:t>Sobre o Luis Miranda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4533" y="1012127"/>
            <a:ext cx="1103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342900" indent="-342900">
              <a:buFont typeface="+mj-lt"/>
              <a:buAutoNum type="arabicPeriod"/>
              <a:defRPr sz="2400" b="1">
                <a:latin typeface="Exo 2" panose="00000500000000000000" pitchFamily="50" charset="0"/>
              </a:defRPr>
            </a:lvl1pPr>
          </a:lstStyle>
          <a:p>
            <a:pPr marL="0" indent="0">
              <a:buNone/>
            </a:pPr>
            <a:r>
              <a:rPr lang="pt-BR" dirty="0"/>
              <a:t>Quem sou eu? -&gt; </a:t>
            </a:r>
            <a:r>
              <a:rPr lang="pt-BR" b="0" dirty="0"/>
              <a:t>Processos</a:t>
            </a:r>
          </a:p>
        </p:txBody>
      </p:sp>
    </p:spTree>
    <p:extLst>
      <p:ext uri="{BB962C8B-B14F-4D97-AF65-F5344CB8AC3E}">
        <p14:creationId xmlns:p14="http://schemas.microsoft.com/office/powerpoint/2010/main" val="27125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0612"/>
            <a:ext cx="10515600" cy="1325563"/>
          </a:xfrm>
        </p:spPr>
        <p:txBody>
          <a:bodyPr/>
          <a:lstStyle/>
          <a:p>
            <a:r>
              <a:rPr lang="pt-BR" b="1" dirty="0" smtClean="0"/>
              <a:t>Sobre o Luis Miranda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4533" y="1012127"/>
            <a:ext cx="1103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342900" indent="-342900">
              <a:buFont typeface="+mj-lt"/>
              <a:buAutoNum type="arabicPeriod"/>
              <a:defRPr sz="2400" b="1">
                <a:latin typeface="Exo 2" panose="00000500000000000000" pitchFamily="50" charset="0"/>
              </a:defRPr>
            </a:lvl1pPr>
          </a:lstStyle>
          <a:p>
            <a:pPr marL="0" indent="0">
              <a:buNone/>
            </a:pPr>
            <a:r>
              <a:rPr lang="pt-BR" dirty="0"/>
              <a:t>Quem sou eu? -&gt; </a:t>
            </a:r>
            <a:r>
              <a:rPr lang="pt-BR" b="0" dirty="0"/>
              <a:t>Processos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662" y="1787758"/>
            <a:ext cx="2769298" cy="492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910" y="1780011"/>
            <a:ext cx="2968891" cy="492774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6433" y="1773930"/>
            <a:ext cx="3110103" cy="493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88900"/>
            <a:ext cx="10515600" cy="1325563"/>
          </a:xfrm>
        </p:spPr>
        <p:txBody>
          <a:bodyPr/>
          <a:lstStyle/>
          <a:p>
            <a:r>
              <a:rPr lang="pt-BR" b="1" dirty="0" smtClean="0"/>
              <a:t>Como tudo aconteceu...</a:t>
            </a:r>
            <a:endParaRPr lang="pt-BR" b="1" dirty="0"/>
          </a:p>
        </p:txBody>
      </p:sp>
      <p:pic>
        <p:nvPicPr>
          <p:cNvPr id="5" name="_xAgRpv54uunJLU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4960" y="1414463"/>
            <a:ext cx="8362081" cy="471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1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16/03/2021 – </a:t>
            </a:r>
            <a:r>
              <a:rPr lang="pt-BR" sz="2800" dirty="0" smtClean="0"/>
              <a:t>A </a:t>
            </a:r>
            <a:r>
              <a:rPr lang="pt-BR" sz="2800" dirty="0"/>
              <a:t>empresa solicita </a:t>
            </a:r>
            <a:r>
              <a:rPr lang="pt-BR" sz="2800" dirty="0" smtClean="0"/>
              <a:t>início </a:t>
            </a:r>
            <a:r>
              <a:rPr lang="pt-BR" sz="2800" dirty="0"/>
              <a:t>do processo de importação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4" name="Imagem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467" y="1460827"/>
            <a:ext cx="5425066" cy="52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18/03/2021 – </a:t>
            </a:r>
            <a:r>
              <a:rPr lang="pt-BR" sz="2800" dirty="0" smtClean="0"/>
              <a:t>Recebimento </a:t>
            </a:r>
            <a:r>
              <a:rPr lang="pt-BR" sz="2800" dirty="0"/>
              <a:t>dos documentos por link </a:t>
            </a:r>
            <a:r>
              <a:rPr lang="pt-BR" sz="2800" dirty="0" err="1" smtClean="0"/>
              <a:t>Dropbox</a:t>
            </a:r>
            <a:r>
              <a:rPr lang="pt-BR" sz="2800" dirty="0" smtClean="0"/>
              <a:t>, </a:t>
            </a:r>
            <a:r>
              <a:rPr lang="pt-BR" sz="2800" dirty="0"/>
              <a:t>contendo documentos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4468"/>
            <a:ext cx="962025" cy="9620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75" y="1341615"/>
            <a:ext cx="9780461" cy="534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525" y="16052"/>
            <a:ext cx="9391649" cy="1325563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Declaração do Ministro </a:t>
            </a:r>
            <a:r>
              <a:rPr lang="pt-BR" sz="2800" b="0" dirty="0" err="1"/>
              <a:t>Onyx</a:t>
            </a:r>
            <a:r>
              <a:rPr lang="pt-BR" sz="2800" b="0" dirty="0"/>
              <a:t> </a:t>
            </a:r>
            <a:r>
              <a:rPr lang="pt-BR" sz="2800" b="0" dirty="0" err="1"/>
              <a:t>Lorenzoni</a:t>
            </a:r>
            <a:endParaRPr lang="pt-BR" sz="28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5" y="109728"/>
            <a:ext cx="960120" cy="960120"/>
          </a:xfrm>
          <a:prstGeom prst="rect">
            <a:avLst/>
          </a:prstGeom>
        </p:spPr>
      </p:pic>
      <p:pic>
        <p:nvPicPr>
          <p:cNvPr id="5" name="Video - Onyx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4714" y="1536192"/>
            <a:ext cx="7882573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355</Words>
  <Application>Microsoft Office PowerPoint</Application>
  <PresentationFormat>Widescreen</PresentationFormat>
  <Paragraphs>52</Paragraphs>
  <Slides>35</Slides>
  <Notes>5</Notes>
  <HiddenSlides>0</HiddenSlides>
  <MMClips>8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Exo 2</vt:lpstr>
      <vt:lpstr>Exo 2 Black</vt:lpstr>
      <vt:lpstr>Tema do Office</vt:lpstr>
      <vt:lpstr>Apresentação do PowerPoint</vt:lpstr>
      <vt:lpstr>Sobre o Luis Miranda</vt:lpstr>
      <vt:lpstr>Sobre o Luis Miranda</vt:lpstr>
      <vt:lpstr>Sobre o Luis Miranda</vt:lpstr>
      <vt:lpstr>Sobre o Luis Miranda</vt:lpstr>
      <vt:lpstr>Como tudo aconteceu...</vt:lpstr>
      <vt:lpstr>16/03/2021 – A empresa solicita início do processo de importação</vt:lpstr>
      <vt:lpstr>18/03/2021 – Recebimento dos documentos por link Dropbox, contendo documentos</vt:lpstr>
      <vt:lpstr>Declaração do Ministro Onyx Lorenzoni</vt:lpstr>
      <vt:lpstr>18/03/2021 – Primeira invoice recebida</vt:lpstr>
      <vt:lpstr>18/03/2021 – Solicita autorização para fiscal do contrato</vt:lpstr>
      <vt:lpstr>22/03/2021 – A empresa reencaminha a primeira invoice, porém em anexo</vt:lpstr>
      <vt:lpstr>22/03/2021 – Autorização pela SVS</vt:lpstr>
      <vt:lpstr>22/03/2021 – A empresa explicando o porquê de 3.000.000 doses e não 4.000.000 e explicando porque a invoice não é da Precisa ou Bharat Biotech</vt:lpstr>
      <vt:lpstr>22/03/2021 – Autorização do fiscal do contrato</vt:lpstr>
      <vt:lpstr>23/03/2021 – Empresa apresenta a 2ª invoice</vt:lpstr>
      <vt:lpstr>23/03/2021 – Empresa apresenta a 3ª invoice</vt:lpstr>
      <vt:lpstr>Contrato Nº 29/2021</vt:lpstr>
      <vt:lpstr>24/03/2021 – Ofício de pedido de importação para a Anvisa</vt:lpstr>
      <vt:lpstr>24/03/2021 – Licença de importação</vt:lpstr>
      <vt:lpstr>24/03/2021 – Inquérito Civil</vt:lpstr>
      <vt:lpstr>Conversas por WhatsApp  – Luis Ricardo Miranda</vt:lpstr>
      <vt:lpstr>Conversas por WhatsApp  – Deputado Luis Miranda</vt:lpstr>
      <vt:lpstr>Conversas por WhatsApp  – Deputado Luis Miranda</vt:lpstr>
      <vt:lpstr>Conversas por WhatsApp  – Deputado Luis Miranda</vt:lpstr>
      <vt:lpstr>Conversas por WhatsApp  – Deputado Luis Miranda</vt:lpstr>
      <vt:lpstr>Conversas por WhatsApp  – Deputado Luis Miranda</vt:lpstr>
      <vt:lpstr>Conversas por WhatsApp  – Deputado Luis Miranda</vt:lpstr>
      <vt:lpstr>Conversas por WhatsApp  – Deputado Luis Miranda</vt:lpstr>
      <vt:lpstr>Conversas por WhatsApp  – Deputado Luis Miranda</vt:lpstr>
      <vt:lpstr>06/04/2021 – Solicitação de reunião urgente com o Sr. Ministro da Saúde</vt:lpstr>
      <vt:lpstr>06/04/2021 – Ofício de solicitação de reunião urgente com o Sr. Ministro da Saúde</vt:lpstr>
      <vt:lpstr>26/04/2021 – Solicitação de reunião urgente com o Sr. Ministro da Saúde</vt:lpstr>
      <vt:lpstr>Conversas por WhatsApp  – Deputado Luis Miranda</vt:lpstr>
      <vt:lpstr>Declaração do Ministro Onyx Lorenzoni (continuação)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Fabrício Carlos</dc:creator>
  <cp:lastModifiedBy>Fabrício Carlos</cp:lastModifiedBy>
  <cp:revision>50</cp:revision>
  <dcterms:created xsi:type="dcterms:W3CDTF">2021-06-24T19:18:25Z</dcterms:created>
  <dcterms:modified xsi:type="dcterms:W3CDTF">2021-06-25T15:59:01Z</dcterms:modified>
</cp:coreProperties>
</file>