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287" r:id="rId4"/>
    <p:sldId id="302" r:id="rId5"/>
    <p:sldId id="304" r:id="rId6"/>
    <p:sldId id="305" r:id="rId7"/>
    <p:sldId id="308" r:id="rId8"/>
    <p:sldId id="309" r:id="rId9"/>
    <p:sldId id="307" r:id="rId10"/>
    <p:sldId id="293" r:id="rId11"/>
  </p:sldIdLst>
  <p:sldSz cx="8101013" cy="5403850"/>
  <p:notesSz cx="6858000" cy="9144000"/>
  <p:defaultTextStyle>
    <a:defPPr>
      <a:defRPr lang="en-US"/>
    </a:defPPr>
    <a:lvl1pPr marL="0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5831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1662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7493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3324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9155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14986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0818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86649" algn="l" defTabSz="38583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2">
          <p15:clr>
            <a:srgbClr val="A4A3A4"/>
          </p15:clr>
        </p15:guide>
        <p15:guide id="2" pos="2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D1C24"/>
    <a:srgbClr val="CE1B18"/>
    <a:srgbClr val="960000"/>
    <a:srgbClr val="F9ADB1"/>
    <a:srgbClr val="95268F"/>
    <a:srgbClr val="007437"/>
    <a:srgbClr val="00749B"/>
    <a:srgbClr val="00989D"/>
    <a:srgbClr val="296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4" autoAdjust="0"/>
    <p:restoredTop sz="99307" autoAdjust="0"/>
  </p:normalViewPr>
  <p:slideViewPr>
    <p:cSldViewPr snapToGrid="0" snapToObjects="1">
      <p:cViewPr varScale="1">
        <p:scale>
          <a:sx n="88" d="100"/>
          <a:sy n="88" d="100"/>
        </p:scale>
        <p:origin x="312" y="64"/>
      </p:cViewPr>
      <p:guideLst>
        <p:guide orient="horz" pos="1702"/>
        <p:guide pos="25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57978-F3F6-426E-9087-B2565CCFB53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642CBC-4213-4A97-BAC3-93FF98C2D918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Aplicações de IA que substituem comportamentos humanos</a:t>
          </a:r>
        </a:p>
      </dgm:t>
    </dgm:pt>
    <dgm:pt modelId="{92ED4403-A18E-40C3-B6AC-28A8BA178D06}" type="parTrans" cxnId="{85477124-2F64-49BF-9F28-F4DD3F2C0A1E}">
      <dgm:prSet/>
      <dgm:spPr/>
      <dgm:t>
        <a:bodyPr/>
        <a:lstStyle/>
        <a:p>
          <a:endParaRPr lang="pt-BR"/>
        </a:p>
      </dgm:t>
    </dgm:pt>
    <dgm:pt modelId="{4BAD1563-EEDA-446D-8282-5BCE6EC78AFD}" type="sibTrans" cxnId="{85477124-2F64-49BF-9F28-F4DD3F2C0A1E}">
      <dgm:prSet/>
      <dgm:spPr/>
      <dgm:t>
        <a:bodyPr/>
        <a:lstStyle/>
        <a:p>
          <a:endParaRPr lang="pt-BR"/>
        </a:p>
      </dgm:t>
    </dgm:pt>
    <dgm:pt modelId="{149909CB-AE5E-438D-A09A-C67D4732282D}">
      <dgm:prSet phldrT="[Texto]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b="1" dirty="0">
              <a:solidFill>
                <a:srgbClr val="FF0000"/>
              </a:solidFill>
            </a:rPr>
            <a:t>Carros autônomos</a:t>
          </a:r>
        </a:p>
      </dgm:t>
    </dgm:pt>
    <dgm:pt modelId="{9DF10F69-CD7F-4514-AA43-6EFBC966A6FB}" type="parTrans" cxnId="{9F9C0E5D-3668-44CD-B427-B7917E9A5DAD}">
      <dgm:prSet/>
      <dgm:spPr/>
      <dgm:t>
        <a:bodyPr/>
        <a:lstStyle/>
        <a:p>
          <a:endParaRPr lang="pt-BR"/>
        </a:p>
      </dgm:t>
    </dgm:pt>
    <dgm:pt modelId="{DDCD88B4-5AF5-4CFC-95F7-2CA9BF096EB8}" type="sibTrans" cxnId="{9F9C0E5D-3668-44CD-B427-B7917E9A5DAD}">
      <dgm:prSet/>
      <dgm:spPr/>
      <dgm:t>
        <a:bodyPr/>
        <a:lstStyle/>
        <a:p>
          <a:endParaRPr lang="pt-BR"/>
        </a:p>
      </dgm:t>
    </dgm:pt>
    <dgm:pt modelId="{809C90CB-E8CA-4220-A052-0E9FB50E940E}">
      <dgm:prSet phldrT="[Texto]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/>
            <a:t>Robôs superinteligentes</a:t>
          </a:r>
        </a:p>
      </dgm:t>
    </dgm:pt>
    <dgm:pt modelId="{A452E8C5-F515-48F4-9CC9-7C83D0EE26AA}" type="parTrans" cxnId="{9F2B809B-9B11-4637-A219-9E9D789941F3}">
      <dgm:prSet/>
      <dgm:spPr/>
      <dgm:t>
        <a:bodyPr/>
        <a:lstStyle/>
        <a:p>
          <a:endParaRPr lang="pt-BR"/>
        </a:p>
      </dgm:t>
    </dgm:pt>
    <dgm:pt modelId="{ABC2E8E1-43D8-49B7-827E-D1057F992759}" type="sibTrans" cxnId="{9F2B809B-9B11-4637-A219-9E9D789941F3}">
      <dgm:prSet/>
      <dgm:spPr/>
      <dgm:t>
        <a:bodyPr/>
        <a:lstStyle/>
        <a:p>
          <a:endParaRPr lang="pt-BR"/>
        </a:p>
      </dgm:t>
    </dgm:pt>
    <dgm:pt modelId="{5D4A32FD-EE00-4DF8-9D61-3DB0D8C7A440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Aplicações de IA que analisam grandes quantidades de dados e emitem uma recomendação</a:t>
          </a:r>
        </a:p>
        <a:p>
          <a:endParaRPr lang="pt-BR" dirty="0"/>
        </a:p>
      </dgm:t>
    </dgm:pt>
    <dgm:pt modelId="{AB3FC997-A233-4AEC-817E-CAF1515184CD}" type="parTrans" cxnId="{C05FB3E5-3A0E-4EA2-8AB3-EA84D128D7B2}">
      <dgm:prSet/>
      <dgm:spPr/>
      <dgm:t>
        <a:bodyPr/>
        <a:lstStyle/>
        <a:p>
          <a:endParaRPr lang="pt-BR"/>
        </a:p>
      </dgm:t>
    </dgm:pt>
    <dgm:pt modelId="{DB023133-AA58-4996-9B4C-6F3BEA4FBA78}" type="sibTrans" cxnId="{C05FB3E5-3A0E-4EA2-8AB3-EA84D128D7B2}">
      <dgm:prSet/>
      <dgm:spPr/>
      <dgm:t>
        <a:bodyPr/>
        <a:lstStyle/>
        <a:p>
          <a:endParaRPr lang="pt-BR"/>
        </a:p>
      </dgm:t>
    </dgm:pt>
    <dgm:pt modelId="{31D45CED-54FA-4492-B811-B6E8EF373A1D}">
      <dgm:prSet phldrT="[Texto]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b="1" dirty="0">
              <a:solidFill>
                <a:srgbClr val="FF0000"/>
              </a:solidFill>
            </a:rPr>
            <a:t>Aplicativo de assistência médica </a:t>
          </a:r>
        </a:p>
      </dgm:t>
    </dgm:pt>
    <dgm:pt modelId="{E821D43E-9C43-483B-9B18-2F4A426E48EB}" type="parTrans" cxnId="{729D793A-4B63-42FC-B18E-A4EAC81561C4}">
      <dgm:prSet/>
      <dgm:spPr/>
      <dgm:t>
        <a:bodyPr/>
        <a:lstStyle/>
        <a:p>
          <a:endParaRPr lang="pt-BR"/>
        </a:p>
      </dgm:t>
    </dgm:pt>
    <dgm:pt modelId="{61756F98-2C20-4BF1-91C5-FBC37947233B}" type="sibTrans" cxnId="{729D793A-4B63-42FC-B18E-A4EAC81561C4}">
      <dgm:prSet/>
      <dgm:spPr/>
      <dgm:t>
        <a:bodyPr/>
        <a:lstStyle/>
        <a:p>
          <a:endParaRPr lang="pt-BR"/>
        </a:p>
      </dgm:t>
    </dgm:pt>
    <dgm:pt modelId="{9FBF8C83-A8A4-47E4-9D99-C3F62D7DB5FB}">
      <dgm:prSet phldrT="[Texto]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/>
            <a:t>Aplicativos que recomendam investimentos financeiros </a:t>
          </a:r>
        </a:p>
      </dgm:t>
    </dgm:pt>
    <dgm:pt modelId="{52CC0154-0D62-45BC-9AF4-728845107A86}" type="parTrans" cxnId="{F68CB706-A8E2-46D5-90CF-8A87F20722F3}">
      <dgm:prSet/>
      <dgm:spPr/>
      <dgm:t>
        <a:bodyPr/>
        <a:lstStyle/>
        <a:p>
          <a:endParaRPr lang="pt-BR"/>
        </a:p>
      </dgm:t>
    </dgm:pt>
    <dgm:pt modelId="{3600CA49-9005-4EB6-B76A-9C8BC022B710}" type="sibTrans" cxnId="{F68CB706-A8E2-46D5-90CF-8A87F20722F3}">
      <dgm:prSet/>
      <dgm:spPr/>
      <dgm:t>
        <a:bodyPr/>
        <a:lstStyle/>
        <a:p>
          <a:endParaRPr lang="pt-BR"/>
        </a:p>
      </dgm:t>
    </dgm:pt>
    <dgm:pt modelId="{B6B1A605-D951-48CA-B6BC-1D89535D7AA7}">
      <dgm:prSet phldrT="[Texto]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/>
            <a:t>Aplicativos que recomendam trajetos de trânsito</a:t>
          </a:r>
        </a:p>
      </dgm:t>
    </dgm:pt>
    <dgm:pt modelId="{9E36E6BA-9358-4722-9B8F-452F2E9CA222}" type="parTrans" cxnId="{F829B78E-AC07-4187-992C-999ED4FA8140}">
      <dgm:prSet/>
      <dgm:spPr/>
      <dgm:t>
        <a:bodyPr/>
        <a:lstStyle/>
        <a:p>
          <a:endParaRPr lang="pt-BR"/>
        </a:p>
      </dgm:t>
    </dgm:pt>
    <dgm:pt modelId="{9472475A-35DF-49A9-8115-9423BA69D87E}" type="sibTrans" cxnId="{F829B78E-AC07-4187-992C-999ED4FA8140}">
      <dgm:prSet/>
      <dgm:spPr/>
      <dgm:t>
        <a:bodyPr/>
        <a:lstStyle/>
        <a:p>
          <a:endParaRPr lang="pt-BR"/>
        </a:p>
      </dgm:t>
    </dgm:pt>
    <dgm:pt modelId="{C4A3E42C-99C3-4F44-9E2C-9C1BB9BE3DB7}">
      <dgm:prSet phldrT="[Texto]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/>
            <a:t>Aplicativos que recomendam filmes, músicas, livros</a:t>
          </a:r>
        </a:p>
      </dgm:t>
    </dgm:pt>
    <dgm:pt modelId="{7B7E959A-4774-4E72-BF5D-EC4C3DB698E4}" type="parTrans" cxnId="{D6602D02-461F-46D3-AE59-9189E844332C}">
      <dgm:prSet/>
      <dgm:spPr/>
      <dgm:t>
        <a:bodyPr/>
        <a:lstStyle/>
        <a:p>
          <a:endParaRPr lang="pt-BR"/>
        </a:p>
      </dgm:t>
    </dgm:pt>
    <dgm:pt modelId="{038A569B-FD9C-4EBE-8DF3-EDD279B7DA29}" type="sibTrans" cxnId="{D6602D02-461F-46D3-AE59-9189E844332C}">
      <dgm:prSet/>
      <dgm:spPr/>
      <dgm:t>
        <a:bodyPr/>
        <a:lstStyle/>
        <a:p>
          <a:endParaRPr lang="pt-BR"/>
        </a:p>
      </dgm:t>
    </dgm:pt>
    <dgm:pt modelId="{CB311D36-C09A-4CFF-8C3E-34E52E0105A6}" type="pres">
      <dgm:prSet presAssocID="{94757978-F3F6-426E-9087-B2565CCFB53B}" presName="Name0" presStyleCnt="0">
        <dgm:presLayoutVars>
          <dgm:dir/>
          <dgm:animLvl val="lvl"/>
          <dgm:resizeHandles/>
        </dgm:presLayoutVars>
      </dgm:prSet>
      <dgm:spPr/>
    </dgm:pt>
    <dgm:pt modelId="{4453B40F-C1D4-4896-9B62-9F6A9318A06E}" type="pres">
      <dgm:prSet presAssocID="{E3642CBC-4213-4A97-BAC3-93FF98C2D918}" presName="linNode" presStyleCnt="0"/>
      <dgm:spPr/>
    </dgm:pt>
    <dgm:pt modelId="{379BE7E7-4A74-43B7-A94D-9B5F74E7EF88}" type="pres">
      <dgm:prSet presAssocID="{E3642CBC-4213-4A97-BAC3-93FF98C2D918}" presName="parentShp" presStyleLbl="node1" presStyleIdx="0" presStyleCnt="2">
        <dgm:presLayoutVars>
          <dgm:bulletEnabled val="1"/>
        </dgm:presLayoutVars>
      </dgm:prSet>
      <dgm:spPr/>
    </dgm:pt>
    <dgm:pt modelId="{DE341CF2-BEF3-46BE-B384-52E8F999FDEF}" type="pres">
      <dgm:prSet presAssocID="{E3642CBC-4213-4A97-BAC3-93FF98C2D918}" presName="childShp" presStyleLbl="bgAccFollowNode1" presStyleIdx="0" presStyleCnt="2" custScaleX="156487">
        <dgm:presLayoutVars>
          <dgm:bulletEnabled val="1"/>
        </dgm:presLayoutVars>
      </dgm:prSet>
      <dgm:spPr/>
    </dgm:pt>
    <dgm:pt modelId="{1274D5B2-8FCC-4BC4-8407-59BB409967E9}" type="pres">
      <dgm:prSet presAssocID="{4BAD1563-EEDA-446D-8282-5BCE6EC78AFD}" presName="spacing" presStyleCnt="0"/>
      <dgm:spPr/>
    </dgm:pt>
    <dgm:pt modelId="{02F002C7-C955-46A3-A3ED-DC19F0EBFDA0}" type="pres">
      <dgm:prSet presAssocID="{5D4A32FD-EE00-4DF8-9D61-3DB0D8C7A440}" presName="linNode" presStyleCnt="0"/>
      <dgm:spPr/>
    </dgm:pt>
    <dgm:pt modelId="{6362989D-FCCE-477B-BC0B-4B8E38EC573D}" type="pres">
      <dgm:prSet presAssocID="{5D4A32FD-EE00-4DF8-9D61-3DB0D8C7A440}" presName="parentShp" presStyleLbl="node1" presStyleIdx="1" presStyleCnt="2">
        <dgm:presLayoutVars>
          <dgm:bulletEnabled val="1"/>
        </dgm:presLayoutVars>
      </dgm:prSet>
      <dgm:spPr/>
    </dgm:pt>
    <dgm:pt modelId="{F177FCB1-629D-4D63-A2DE-3C69418843C1}" type="pres">
      <dgm:prSet presAssocID="{5D4A32FD-EE00-4DF8-9D61-3DB0D8C7A440}" presName="childShp" presStyleLbl="bgAccFollowNode1" presStyleIdx="1" presStyleCnt="2" custScaleX="159111">
        <dgm:presLayoutVars>
          <dgm:bulletEnabled val="1"/>
        </dgm:presLayoutVars>
      </dgm:prSet>
      <dgm:spPr/>
    </dgm:pt>
  </dgm:ptLst>
  <dgm:cxnLst>
    <dgm:cxn modelId="{D6602D02-461F-46D3-AE59-9189E844332C}" srcId="{5D4A32FD-EE00-4DF8-9D61-3DB0D8C7A440}" destId="{C4A3E42C-99C3-4F44-9E2C-9C1BB9BE3DB7}" srcOrd="3" destOrd="0" parTransId="{7B7E959A-4774-4E72-BF5D-EC4C3DB698E4}" sibTransId="{038A569B-FD9C-4EBE-8DF3-EDD279B7DA29}"/>
    <dgm:cxn modelId="{F2D10D05-BC38-4F36-AD78-67B3F3B38954}" type="presOf" srcId="{31D45CED-54FA-4492-B811-B6E8EF373A1D}" destId="{F177FCB1-629D-4D63-A2DE-3C69418843C1}" srcOrd="0" destOrd="0" presId="urn:microsoft.com/office/officeart/2005/8/layout/vList6"/>
    <dgm:cxn modelId="{F68CB706-A8E2-46D5-90CF-8A87F20722F3}" srcId="{5D4A32FD-EE00-4DF8-9D61-3DB0D8C7A440}" destId="{9FBF8C83-A8A4-47E4-9D99-C3F62D7DB5FB}" srcOrd="1" destOrd="0" parTransId="{52CC0154-0D62-45BC-9AF4-728845107A86}" sibTransId="{3600CA49-9005-4EB6-B76A-9C8BC022B710}"/>
    <dgm:cxn modelId="{3C3D6C18-1FD9-451D-B63F-0724E52B988B}" type="presOf" srcId="{C4A3E42C-99C3-4F44-9E2C-9C1BB9BE3DB7}" destId="{F177FCB1-629D-4D63-A2DE-3C69418843C1}" srcOrd="0" destOrd="3" presId="urn:microsoft.com/office/officeart/2005/8/layout/vList6"/>
    <dgm:cxn modelId="{85477124-2F64-49BF-9F28-F4DD3F2C0A1E}" srcId="{94757978-F3F6-426E-9087-B2565CCFB53B}" destId="{E3642CBC-4213-4A97-BAC3-93FF98C2D918}" srcOrd="0" destOrd="0" parTransId="{92ED4403-A18E-40C3-B6AC-28A8BA178D06}" sibTransId="{4BAD1563-EEDA-446D-8282-5BCE6EC78AFD}"/>
    <dgm:cxn modelId="{E91CDA32-808B-4A81-ADAB-0E7662B795FD}" type="presOf" srcId="{9FBF8C83-A8A4-47E4-9D99-C3F62D7DB5FB}" destId="{F177FCB1-629D-4D63-A2DE-3C69418843C1}" srcOrd="0" destOrd="1" presId="urn:microsoft.com/office/officeart/2005/8/layout/vList6"/>
    <dgm:cxn modelId="{729D793A-4B63-42FC-B18E-A4EAC81561C4}" srcId="{5D4A32FD-EE00-4DF8-9D61-3DB0D8C7A440}" destId="{31D45CED-54FA-4492-B811-B6E8EF373A1D}" srcOrd="0" destOrd="0" parTransId="{E821D43E-9C43-483B-9B18-2F4A426E48EB}" sibTransId="{61756F98-2C20-4BF1-91C5-FBC37947233B}"/>
    <dgm:cxn modelId="{9F9C0E5D-3668-44CD-B427-B7917E9A5DAD}" srcId="{E3642CBC-4213-4A97-BAC3-93FF98C2D918}" destId="{149909CB-AE5E-438D-A09A-C67D4732282D}" srcOrd="0" destOrd="0" parTransId="{9DF10F69-CD7F-4514-AA43-6EFBC966A6FB}" sibTransId="{DDCD88B4-5AF5-4CFC-95F7-2CA9BF096EB8}"/>
    <dgm:cxn modelId="{9E7DAD5F-F88C-4323-917F-CDAE17D3006F}" type="presOf" srcId="{94757978-F3F6-426E-9087-B2565CCFB53B}" destId="{CB311D36-C09A-4CFF-8C3E-34E52E0105A6}" srcOrd="0" destOrd="0" presId="urn:microsoft.com/office/officeart/2005/8/layout/vList6"/>
    <dgm:cxn modelId="{F829B78E-AC07-4187-992C-999ED4FA8140}" srcId="{5D4A32FD-EE00-4DF8-9D61-3DB0D8C7A440}" destId="{B6B1A605-D951-48CA-B6BC-1D89535D7AA7}" srcOrd="2" destOrd="0" parTransId="{9E36E6BA-9358-4722-9B8F-452F2E9CA222}" sibTransId="{9472475A-35DF-49A9-8115-9423BA69D87E}"/>
    <dgm:cxn modelId="{9F2B809B-9B11-4637-A219-9E9D789941F3}" srcId="{E3642CBC-4213-4A97-BAC3-93FF98C2D918}" destId="{809C90CB-E8CA-4220-A052-0E9FB50E940E}" srcOrd="1" destOrd="0" parTransId="{A452E8C5-F515-48F4-9CC9-7C83D0EE26AA}" sibTransId="{ABC2E8E1-43D8-49B7-827E-D1057F992759}"/>
    <dgm:cxn modelId="{903AE9A3-7186-4189-B851-A8A1A7423EAD}" type="presOf" srcId="{5D4A32FD-EE00-4DF8-9D61-3DB0D8C7A440}" destId="{6362989D-FCCE-477B-BC0B-4B8E38EC573D}" srcOrd="0" destOrd="0" presId="urn:microsoft.com/office/officeart/2005/8/layout/vList6"/>
    <dgm:cxn modelId="{D6220DB3-FEB8-4E07-943E-1208DACA520F}" type="presOf" srcId="{B6B1A605-D951-48CA-B6BC-1D89535D7AA7}" destId="{F177FCB1-629D-4D63-A2DE-3C69418843C1}" srcOrd="0" destOrd="2" presId="urn:microsoft.com/office/officeart/2005/8/layout/vList6"/>
    <dgm:cxn modelId="{E5688AB6-9EF0-481F-A784-0EC9419E713D}" type="presOf" srcId="{149909CB-AE5E-438D-A09A-C67D4732282D}" destId="{DE341CF2-BEF3-46BE-B384-52E8F999FDEF}" srcOrd="0" destOrd="0" presId="urn:microsoft.com/office/officeart/2005/8/layout/vList6"/>
    <dgm:cxn modelId="{C91E67C1-67E2-4B59-A9CC-797D326C91F5}" type="presOf" srcId="{809C90CB-E8CA-4220-A052-0E9FB50E940E}" destId="{DE341CF2-BEF3-46BE-B384-52E8F999FDEF}" srcOrd="0" destOrd="1" presId="urn:microsoft.com/office/officeart/2005/8/layout/vList6"/>
    <dgm:cxn modelId="{86112FE0-8B7D-45A9-846D-097173BA8E92}" type="presOf" srcId="{E3642CBC-4213-4A97-BAC3-93FF98C2D918}" destId="{379BE7E7-4A74-43B7-A94D-9B5F74E7EF88}" srcOrd="0" destOrd="0" presId="urn:microsoft.com/office/officeart/2005/8/layout/vList6"/>
    <dgm:cxn modelId="{C05FB3E5-3A0E-4EA2-8AB3-EA84D128D7B2}" srcId="{94757978-F3F6-426E-9087-B2565CCFB53B}" destId="{5D4A32FD-EE00-4DF8-9D61-3DB0D8C7A440}" srcOrd="1" destOrd="0" parTransId="{AB3FC997-A233-4AEC-817E-CAF1515184CD}" sibTransId="{DB023133-AA58-4996-9B4C-6F3BEA4FBA78}"/>
    <dgm:cxn modelId="{BABC1BBE-82EE-4961-BAA5-90B59C5227B9}" type="presParOf" srcId="{CB311D36-C09A-4CFF-8C3E-34E52E0105A6}" destId="{4453B40F-C1D4-4896-9B62-9F6A9318A06E}" srcOrd="0" destOrd="0" presId="urn:microsoft.com/office/officeart/2005/8/layout/vList6"/>
    <dgm:cxn modelId="{95627585-BF16-45CF-8616-47AD1C5E3F3D}" type="presParOf" srcId="{4453B40F-C1D4-4896-9B62-9F6A9318A06E}" destId="{379BE7E7-4A74-43B7-A94D-9B5F74E7EF88}" srcOrd="0" destOrd="0" presId="urn:microsoft.com/office/officeart/2005/8/layout/vList6"/>
    <dgm:cxn modelId="{F74C56D3-3081-4639-8B85-A245D791EB66}" type="presParOf" srcId="{4453B40F-C1D4-4896-9B62-9F6A9318A06E}" destId="{DE341CF2-BEF3-46BE-B384-52E8F999FDEF}" srcOrd="1" destOrd="0" presId="urn:microsoft.com/office/officeart/2005/8/layout/vList6"/>
    <dgm:cxn modelId="{BA3C6475-FAE1-49BD-834E-E0A944ABFCD7}" type="presParOf" srcId="{CB311D36-C09A-4CFF-8C3E-34E52E0105A6}" destId="{1274D5B2-8FCC-4BC4-8407-59BB409967E9}" srcOrd="1" destOrd="0" presId="urn:microsoft.com/office/officeart/2005/8/layout/vList6"/>
    <dgm:cxn modelId="{1D13D977-EF75-43FE-A043-BDE5F423268F}" type="presParOf" srcId="{CB311D36-C09A-4CFF-8C3E-34E52E0105A6}" destId="{02F002C7-C955-46A3-A3ED-DC19F0EBFDA0}" srcOrd="2" destOrd="0" presId="urn:microsoft.com/office/officeart/2005/8/layout/vList6"/>
    <dgm:cxn modelId="{15110030-21F8-4B1D-823B-8EA61983F612}" type="presParOf" srcId="{02F002C7-C955-46A3-A3ED-DC19F0EBFDA0}" destId="{6362989D-FCCE-477B-BC0B-4B8E38EC573D}" srcOrd="0" destOrd="0" presId="urn:microsoft.com/office/officeart/2005/8/layout/vList6"/>
    <dgm:cxn modelId="{8669E5AD-1298-44A3-958B-AAD35AA927CD}" type="presParOf" srcId="{02F002C7-C955-46A3-A3ED-DC19F0EBFDA0}" destId="{F177FCB1-629D-4D63-A2DE-3C69418843C1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AABF6-A2E8-48B2-BB00-262F0CF084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C006C5-FD1E-4723-8C8E-1AE069CB8000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/>
            <a:t>Carro autônomo</a:t>
          </a:r>
        </a:p>
        <a:p>
          <a:r>
            <a:rPr lang="pt-BR" dirty="0"/>
            <a:t>NÍVEL 5</a:t>
          </a:r>
        </a:p>
      </dgm:t>
    </dgm:pt>
    <dgm:pt modelId="{EDD1D36E-6FE8-44C6-8471-D4FC0C171D0B}" type="parTrans" cxnId="{19A71AF8-26D2-4786-8970-78ACA393B4EC}">
      <dgm:prSet/>
      <dgm:spPr/>
      <dgm:t>
        <a:bodyPr/>
        <a:lstStyle/>
        <a:p>
          <a:endParaRPr lang="pt-BR"/>
        </a:p>
      </dgm:t>
    </dgm:pt>
    <dgm:pt modelId="{FAED4219-D1D8-4064-A876-685769224BC4}" type="sibTrans" cxnId="{19A71AF8-26D2-4786-8970-78ACA393B4EC}">
      <dgm:prSet/>
      <dgm:spPr/>
      <dgm:t>
        <a:bodyPr/>
        <a:lstStyle/>
        <a:p>
          <a:endParaRPr lang="pt-BR"/>
        </a:p>
      </dgm:t>
    </dgm:pt>
    <dgm:pt modelId="{31DF6F92-200D-4CCC-B8F3-152733944A5D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Fabricante do carro/Montadora</a:t>
          </a:r>
        </a:p>
      </dgm:t>
    </dgm:pt>
    <dgm:pt modelId="{5F66BDE2-C5AA-48EA-ACB5-15A0EF21B920}" type="parTrans" cxnId="{36883D5F-B746-4C66-A1FE-9B89E472AD2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F53AB449-E320-4DD4-9A83-0606279CD315}" type="sibTrans" cxnId="{36883D5F-B746-4C66-A1FE-9B89E472AD26}">
      <dgm:prSet/>
      <dgm:spPr/>
      <dgm:t>
        <a:bodyPr/>
        <a:lstStyle/>
        <a:p>
          <a:endParaRPr lang="pt-BR"/>
        </a:p>
      </dgm:t>
    </dgm:pt>
    <dgm:pt modelId="{442420BF-7FAE-42D7-A1A2-8BCA198F42C0}">
      <dgm:prSet phldrT="[Texto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t-BR" dirty="0"/>
            <a:t>Desenvolvedor da tecnologia</a:t>
          </a:r>
        </a:p>
      </dgm:t>
    </dgm:pt>
    <dgm:pt modelId="{EFBD77A7-6799-400C-BCE3-31D0C8B59216}" type="parTrans" cxnId="{25E95EE4-6E96-4F59-A56A-97060A58BCB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02466AB-37FA-47D8-87D0-AFA0BB84AEB4}" type="sibTrans" cxnId="{25E95EE4-6E96-4F59-A56A-97060A58BCB6}">
      <dgm:prSet/>
      <dgm:spPr/>
      <dgm:t>
        <a:bodyPr/>
        <a:lstStyle/>
        <a:p>
          <a:endParaRPr lang="pt-BR"/>
        </a:p>
      </dgm:t>
    </dgm:pt>
    <dgm:pt modelId="{9790218F-DF4F-45E5-BE44-B41C04885E43}">
      <dgm:prSet phldrT="[Texto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dirty="0"/>
            <a:t>Comerciante</a:t>
          </a:r>
        </a:p>
      </dgm:t>
    </dgm:pt>
    <dgm:pt modelId="{6F517DC0-BC0B-4C66-9B4B-9C0E058A6589}" type="parTrans" cxnId="{E074345E-DDF5-4186-9E8B-F9EA1203F43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AFC394A-5880-42E3-B879-E5BB677735F3}" type="sibTrans" cxnId="{E074345E-DDF5-4186-9E8B-F9EA1203F43F}">
      <dgm:prSet/>
      <dgm:spPr/>
      <dgm:t>
        <a:bodyPr/>
        <a:lstStyle/>
        <a:p>
          <a:endParaRPr lang="pt-BR"/>
        </a:p>
      </dgm:t>
    </dgm:pt>
    <dgm:pt modelId="{3C6D466F-ABD7-4735-AC4F-4C3CC529EA1D}">
      <dgm:prSet phldrT="[Texto]"/>
      <dgm:spPr>
        <a:solidFill>
          <a:srgbClr val="ED1C24"/>
        </a:solidFill>
      </dgm:spPr>
      <dgm:t>
        <a:bodyPr/>
        <a:lstStyle/>
        <a:p>
          <a:r>
            <a:rPr lang="pt-BR" dirty="0"/>
            <a:t>Proprietário do carro</a:t>
          </a:r>
        </a:p>
      </dgm:t>
    </dgm:pt>
    <dgm:pt modelId="{C5D11D32-BB0E-4B4A-8D3D-634EE37B4B8F}" type="parTrans" cxnId="{D7F2B8A9-919C-4E1D-A36C-095650A38EA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46F77540-CF05-4F95-9812-D1579D23BCB6}" type="sibTrans" cxnId="{D7F2B8A9-919C-4E1D-A36C-095650A38EAC}">
      <dgm:prSet/>
      <dgm:spPr/>
      <dgm:t>
        <a:bodyPr/>
        <a:lstStyle/>
        <a:p>
          <a:endParaRPr lang="pt-BR"/>
        </a:p>
      </dgm:t>
    </dgm:pt>
    <dgm:pt modelId="{3F626E1B-F53E-4DAE-874D-25F48649C23A}" type="pres">
      <dgm:prSet presAssocID="{B48AABF6-A2E8-48B2-BB00-262F0CF084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EA939-12AC-4310-A735-E2EA92C0C274}" type="pres">
      <dgm:prSet presAssocID="{5BC006C5-FD1E-4723-8C8E-1AE069CB8000}" presName="centerShape" presStyleLbl="node0" presStyleIdx="0" presStyleCnt="1"/>
      <dgm:spPr/>
    </dgm:pt>
    <dgm:pt modelId="{5C3392FA-F3F3-4CA0-83E6-CA8E35259E98}" type="pres">
      <dgm:prSet presAssocID="{5F66BDE2-C5AA-48EA-ACB5-15A0EF21B920}" presName="parTrans" presStyleLbl="sibTrans2D1" presStyleIdx="0" presStyleCnt="4"/>
      <dgm:spPr/>
    </dgm:pt>
    <dgm:pt modelId="{75EC7E52-9E36-420F-B6AF-31524F6A3FC5}" type="pres">
      <dgm:prSet presAssocID="{5F66BDE2-C5AA-48EA-ACB5-15A0EF21B920}" presName="connectorText" presStyleLbl="sibTrans2D1" presStyleIdx="0" presStyleCnt="4"/>
      <dgm:spPr/>
    </dgm:pt>
    <dgm:pt modelId="{C2F8D33E-9371-4717-981A-AC04B7829435}" type="pres">
      <dgm:prSet presAssocID="{31DF6F92-200D-4CCC-B8F3-152733944A5D}" presName="node" presStyleLbl="node1" presStyleIdx="0" presStyleCnt="4">
        <dgm:presLayoutVars>
          <dgm:bulletEnabled val="1"/>
        </dgm:presLayoutVars>
      </dgm:prSet>
      <dgm:spPr/>
    </dgm:pt>
    <dgm:pt modelId="{7E8B2D60-72A0-4F63-B5ED-9C7B46ECC130}" type="pres">
      <dgm:prSet presAssocID="{EFBD77A7-6799-400C-BCE3-31D0C8B59216}" presName="parTrans" presStyleLbl="sibTrans2D1" presStyleIdx="1" presStyleCnt="4"/>
      <dgm:spPr/>
    </dgm:pt>
    <dgm:pt modelId="{3D5BCD22-D017-4CE5-8013-071BF3E147B5}" type="pres">
      <dgm:prSet presAssocID="{EFBD77A7-6799-400C-BCE3-31D0C8B59216}" presName="connectorText" presStyleLbl="sibTrans2D1" presStyleIdx="1" presStyleCnt="4"/>
      <dgm:spPr/>
    </dgm:pt>
    <dgm:pt modelId="{F5DF8382-148A-43CB-BC65-C7FFCC742A13}" type="pres">
      <dgm:prSet presAssocID="{442420BF-7FAE-42D7-A1A2-8BCA198F42C0}" presName="node" presStyleLbl="node1" presStyleIdx="1" presStyleCnt="4">
        <dgm:presLayoutVars>
          <dgm:bulletEnabled val="1"/>
        </dgm:presLayoutVars>
      </dgm:prSet>
      <dgm:spPr/>
    </dgm:pt>
    <dgm:pt modelId="{25F93DBB-4972-47A4-AB8B-0BF44F62878D}" type="pres">
      <dgm:prSet presAssocID="{6F517DC0-BC0B-4C66-9B4B-9C0E058A6589}" presName="parTrans" presStyleLbl="sibTrans2D1" presStyleIdx="2" presStyleCnt="4"/>
      <dgm:spPr/>
    </dgm:pt>
    <dgm:pt modelId="{D3A28806-D458-4AA2-AA00-D47E907B1709}" type="pres">
      <dgm:prSet presAssocID="{6F517DC0-BC0B-4C66-9B4B-9C0E058A6589}" presName="connectorText" presStyleLbl="sibTrans2D1" presStyleIdx="2" presStyleCnt="4"/>
      <dgm:spPr/>
    </dgm:pt>
    <dgm:pt modelId="{A28C94C6-5CB7-464C-894A-D1BD0C1906A0}" type="pres">
      <dgm:prSet presAssocID="{9790218F-DF4F-45E5-BE44-B41C04885E43}" presName="node" presStyleLbl="node1" presStyleIdx="2" presStyleCnt="4">
        <dgm:presLayoutVars>
          <dgm:bulletEnabled val="1"/>
        </dgm:presLayoutVars>
      </dgm:prSet>
      <dgm:spPr/>
    </dgm:pt>
    <dgm:pt modelId="{80EC7879-C292-421D-B7B0-2D061132A689}" type="pres">
      <dgm:prSet presAssocID="{C5D11D32-BB0E-4B4A-8D3D-634EE37B4B8F}" presName="parTrans" presStyleLbl="sibTrans2D1" presStyleIdx="3" presStyleCnt="4"/>
      <dgm:spPr/>
    </dgm:pt>
    <dgm:pt modelId="{DC47D71B-EC67-4DFB-9F1B-33FA0B340D21}" type="pres">
      <dgm:prSet presAssocID="{C5D11D32-BB0E-4B4A-8D3D-634EE37B4B8F}" presName="connectorText" presStyleLbl="sibTrans2D1" presStyleIdx="3" presStyleCnt="4"/>
      <dgm:spPr/>
    </dgm:pt>
    <dgm:pt modelId="{9F6046A0-F8FC-418F-AE26-AA39AE794529}" type="pres">
      <dgm:prSet presAssocID="{3C6D466F-ABD7-4735-AC4F-4C3CC529EA1D}" presName="node" presStyleLbl="node1" presStyleIdx="3" presStyleCnt="4">
        <dgm:presLayoutVars>
          <dgm:bulletEnabled val="1"/>
        </dgm:presLayoutVars>
      </dgm:prSet>
      <dgm:spPr/>
    </dgm:pt>
  </dgm:ptLst>
  <dgm:cxnLst>
    <dgm:cxn modelId="{720F7600-F381-43C2-B151-B4060082AFE1}" type="presOf" srcId="{442420BF-7FAE-42D7-A1A2-8BCA198F42C0}" destId="{F5DF8382-148A-43CB-BC65-C7FFCC742A13}" srcOrd="0" destOrd="0" presId="urn:microsoft.com/office/officeart/2005/8/layout/radial5"/>
    <dgm:cxn modelId="{C4C84215-A76F-4419-A662-248148BE9020}" type="presOf" srcId="{3C6D466F-ABD7-4735-AC4F-4C3CC529EA1D}" destId="{9F6046A0-F8FC-418F-AE26-AA39AE794529}" srcOrd="0" destOrd="0" presId="urn:microsoft.com/office/officeart/2005/8/layout/radial5"/>
    <dgm:cxn modelId="{A1B58715-9758-47AB-BDAE-D82F8407B88E}" type="presOf" srcId="{5F66BDE2-C5AA-48EA-ACB5-15A0EF21B920}" destId="{5C3392FA-F3F3-4CA0-83E6-CA8E35259E98}" srcOrd="0" destOrd="0" presId="urn:microsoft.com/office/officeart/2005/8/layout/radial5"/>
    <dgm:cxn modelId="{E074345E-DDF5-4186-9E8B-F9EA1203F43F}" srcId="{5BC006C5-FD1E-4723-8C8E-1AE069CB8000}" destId="{9790218F-DF4F-45E5-BE44-B41C04885E43}" srcOrd="2" destOrd="0" parTransId="{6F517DC0-BC0B-4C66-9B4B-9C0E058A6589}" sibTransId="{2AFC394A-5880-42E3-B879-E5BB677735F3}"/>
    <dgm:cxn modelId="{36883D5F-B746-4C66-A1FE-9B89E472AD26}" srcId="{5BC006C5-FD1E-4723-8C8E-1AE069CB8000}" destId="{31DF6F92-200D-4CCC-B8F3-152733944A5D}" srcOrd="0" destOrd="0" parTransId="{5F66BDE2-C5AA-48EA-ACB5-15A0EF21B920}" sibTransId="{F53AB449-E320-4DD4-9A83-0606279CD315}"/>
    <dgm:cxn modelId="{0E4A1466-F6D7-4C7B-9FD2-763CD0CA59A5}" type="presOf" srcId="{6F517DC0-BC0B-4C66-9B4B-9C0E058A6589}" destId="{D3A28806-D458-4AA2-AA00-D47E907B1709}" srcOrd="1" destOrd="0" presId="urn:microsoft.com/office/officeart/2005/8/layout/radial5"/>
    <dgm:cxn modelId="{54B2B669-7B0A-4BAB-B15A-7A1B26A85866}" type="presOf" srcId="{5BC006C5-FD1E-4723-8C8E-1AE069CB8000}" destId="{D03EA939-12AC-4310-A735-E2EA92C0C274}" srcOrd="0" destOrd="0" presId="urn:microsoft.com/office/officeart/2005/8/layout/radial5"/>
    <dgm:cxn modelId="{4B29B06F-F601-460D-B52D-207CCECBA414}" type="presOf" srcId="{C5D11D32-BB0E-4B4A-8D3D-634EE37B4B8F}" destId="{DC47D71B-EC67-4DFB-9F1B-33FA0B340D21}" srcOrd="1" destOrd="0" presId="urn:microsoft.com/office/officeart/2005/8/layout/radial5"/>
    <dgm:cxn modelId="{E302C473-05EA-417E-8F02-CC5AA8B58E38}" type="presOf" srcId="{EFBD77A7-6799-400C-BCE3-31D0C8B59216}" destId="{7E8B2D60-72A0-4F63-B5ED-9C7B46ECC130}" srcOrd="0" destOrd="0" presId="urn:microsoft.com/office/officeart/2005/8/layout/radial5"/>
    <dgm:cxn modelId="{19901156-FA00-4516-9173-9C1882B885F7}" type="presOf" srcId="{B48AABF6-A2E8-48B2-BB00-262F0CF08422}" destId="{3F626E1B-F53E-4DAE-874D-25F48649C23A}" srcOrd="0" destOrd="0" presId="urn:microsoft.com/office/officeart/2005/8/layout/radial5"/>
    <dgm:cxn modelId="{60357389-5CB8-45E7-9405-34BF03F834DF}" type="presOf" srcId="{31DF6F92-200D-4CCC-B8F3-152733944A5D}" destId="{C2F8D33E-9371-4717-981A-AC04B7829435}" srcOrd="0" destOrd="0" presId="urn:microsoft.com/office/officeart/2005/8/layout/radial5"/>
    <dgm:cxn modelId="{D7F2B8A9-919C-4E1D-A36C-095650A38EAC}" srcId="{5BC006C5-FD1E-4723-8C8E-1AE069CB8000}" destId="{3C6D466F-ABD7-4735-AC4F-4C3CC529EA1D}" srcOrd="3" destOrd="0" parTransId="{C5D11D32-BB0E-4B4A-8D3D-634EE37B4B8F}" sibTransId="{46F77540-CF05-4F95-9812-D1579D23BCB6}"/>
    <dgm:cxn modelId="{2E35AEC4-F3D4-4EEE-A7C4-FAC90B28BCBB}" type="presOf" srcId="{6F517DC0-BC0B-4C66-9B4B-9C0E058A6589}" destId="{25F93DBB-4972-47A4-AB8B-0BF44F62878D}" srcOrd="0" destOrd="0" presId="urn:microsoft.com/office/officeart/2005/8/layout/radial5"/>
    <dgm:cxn modelId="{6E6678C6-106D-4D6D-83AB-FDCDD3399EB1}" type="presOf" srcId="{9790218F-DF4F-45E5-BE44-B41C04885E43}" destId="{A28C94C6-5CB7-464C-894A-D1BD0C1906A0}" srcOrd="0" destOrd="0" presId="urn:microsoft.com/office/officeart/2005/8/layout/radial5"/>
    <dgm:cxn modelId="{D8B3E1D5-37D1-4865-AB0C-392CB0836659}" type="presOf" srcId="{C5D11D32-BB0E-4B4A-8D3D-634EE37B4B8F}" destId="{80EC7879-C292-421D-B7B0-2D061132A689}" srcOrd="0" destOrd="0" presId="urn:microsoft.com/office/officeart/2005/8/layout/radial5"/>
    <dgm:cxn modelId="{25E95EE4-6E96-4F59-A56A-97060A58BCB6}" srcId="{5BC006C5-FD1E-4723-8C8E-1AE069CB8000}" destId="{442420BF-7FAE-42D7-A1A2-8BCA198F42C0}" srcOrd="1" destOrd="0" parTransId="{EFBD77A7-6799-400C-BCE3-31D0C8B59216}" sibTransId="{202466AB-37FA-47D8-87D0-AFA0BB84AEB4}"/>
    <dgm:cxn modelId="{9E5C97F1-6257-4F40-89A2-86C1335AD53F}" type="presOf" srcId="{5F66BDE2-C5AA-48EA-ACB5-15A0EF21B920}" destId="{75EC7E52-9E36-420F-B6AF-31524F6A3FC5}" srcOrd="1" destOrd="0" presId="urn:microsoft.com/office/officeart/2005/8/layout/radial5"/>
    <dgm:cxn modelId="{93275BF7-6C1C-455A-8528-304FE67B7F41}" type="presOf" srcId="{EFBD77A7-6799-400C-BCE3-31D0C8B59216}" destId="{3D5BCD22-D017-4CE5-8013-071BF3E147B5}" srcOrd="1" destOrd="0" presId="urn:microsoft.com/office/officeart/2005/8/layout/radial5"/>
    <dgm:cxn modelId="{19A71AF8-26D2-4786-8970-78ACA393B4EC}" srcId="{B48AABF6-A2E8-48B2-BB00-262F0CF08422}" destId="{5BC006C5-FD1E-4723-8C8E-1AE069CB8000}" srcOrd="0" destOrd="0" parTransId="{EDD1D36E-6FE8-44C6-8471-D4FC0C171D0B}" sibTransId="{FAED4219-D1D8-4064-A876-685769224BC4}"/>
    <dgm:cxn modelId="{971D5AEA-A086-43B5-8441-6A78560444A3}" type="presParOf" srcId="{3F626E1B-F53E-4DAE-874D-25F48649C23A}" destId="{D03EA939-12AC-4310-A735-E2EA92C0C274}" srcOrd="0" destOrd="0" presId="urn:microsoft.com/office/officeart/2005/8/layout/radial5"/>
    <dgm:cxn modelId="{FF7906CC-8434-4993-A22C-DAC9B7C9208F}" type="presParOf" srcId="{3F626E1B-F53E-4DAE-874D-25F48649C23A}" destId="{5C3392FA-F3F3-4CA0-83E6-CA8E35259E98}" srcOrd="1" destOrd="0" presId="urn:microsoft.com/office/officeart/2005/8/layout/radial5"/>
    <dgm:cxn modelId="{F6B170F8-AA98-44C7-8FEF-8B9CFDA893C6}" type="presParOf" srcId="{5C3392FA-F3F3-4CA0-83E6-CA8E35259E98}" destId="{75EC7E52-9E36-420F-B6AF-31524F6A3FC5}" srcOrd="0" destOrd="0" presId="urn:microsoft.com/office/officeart/2005/8/layout/radial5"/>
    <dgm:cxn modelId="{151BAB8A-36F3-489A-8AF5-5BB7885EFAB2}" type="presParOf" srcId="{3F626E1B-F53E-4DAE-874D-25F48649C23A}" destId="{C2F8D33E-9371-4717-981A-AC04B7829435}" srcOrd="2" destOrd="0" presId="urn:microsoft.com/office/officeart/2005/8/layout/radial5"/>
    <dgm:cxn modelId="{AC3303BB-183D-4EC1-A49B-111D332C5A46}" type="presParOf" srcId="{3F626E1B-F53E-4DAE-874D-25F48649C23A}" destId="{7E8B2D60-72A0-4F63-B5ED-9C7B46ECC130}" srcOrd="3" destOrd="0" presId="urn:microsoft.com/office/officeart/2005/8/layout/radial5"/>
    <dgm:cxn modelId="{A820DB7C-840C-4D32-873C-1661417D1390}" type="presParOf" srcId="{7E8B2D60-72A0-4F63-B5ED-9C7B46ECC130}" destId="{3D5BCD22-D017-4CE5-8013-071BF3E147B5}" srcOrd="0" destOrd="0" presId="urn:microsoft.com/office/officeart/2005/8/layout/radial5"/>
    <dgm:cxn modelId="{63C5DE0D-957A-44AB-A25E-3F469F40B52C}" type="presParOf" srcId="{3F626E1B-F53E-4DAE-874D-25F48649C23A}" destId="{F5DF8382-148A-43CB-BC65-C7FFCC742A13}" srcOrd="4" destOrd="0" presId="urn:microsoft.com/office/officeart/2005/8/layout/radial5"/>
    <dgm:cxn modelId="{3C20E65A-C761-4487-9270-F371FA9F8556}" type="presParOf" srcId="{3F626E1B-F53E-4DAE-874D-25F48649C23A}" destId="{25F93DBB-4972-47A4-AB8B-0BF44F62878D}" srcOrd="5" destOrd="0" presId="urn:microsoft.com/office/officeart/2005/8/layout/radial5"/>
    <dgm:cxn modelId="{33FCEBD4-7D9D-4DAE-94DF-ED34698F86CE}" type="presParOf" srcId="{25F93DBB-4972-47A4-AB8B-0BF44F62878D}" destId="{D3A28806-D458-4AA2-AA00-D47E907B1709}" srcOrd="0" destOrd="0" presId="urn:microsoft.com/office/officeart/2005/8/layout/radial5"/>
    <dgm:cxn modelId="{91E3E4D6-9707-4021-A214-F1B4C733B20D}" type="presParOf" srcId="{3F626E1B-F53E-4DAE-874D-25F48649C23A}" destId="{A28C94C6-5CB7-464C-894A-D1BD0C1906A0}" srcOrd="6" destOrd="0" presId="urn:microsoft.com/office/officeart/2005/8/layout/radial5"/>
    <dgm:cxn modelId="{40DB56B4-89C3-4127-B30E-152F71031784}" type="presParOf" srcId="{3F626E1B-F53E-4DAE-874D-25F48649C23A}" destId="{80EC7879-C292-421D-B7B0-2D061132A689}" srcOrd="7" destOrd="0" presId="urn:microsoft.com/office/officeart/2005/8/layout/radial5"/>
    <dgm:cxn modelId="{2504426A-1F44-4D54-9366-F79DBD6D1E29}" type="presParOf" srcId="{80EC7879-C292-421D-B7B0-2D061132A689}" destId="{DC47D71B-EC67-4DFB-9F1B-33FA0B340D21}" srcOrd="0" destOrd="0" presId="urn:microsoft.com/office/officeart/2005/8/layout/radial5"/>
    <dgm:cxn modelId="{FE2045C4-D652-48E4-BC36-142B9CA5CB77}" type="presParOf" srcId="{3F626E1B-F53E-4DAE-874D-25F48649C23A}" destId="{9F6046A0-F8FC-418F-AE26-AA39AE7945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AABF6-A2E8-48B2-BB00-262F0CF084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C006C5-FD1E-4723-8C8E-1AE069CB8000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/>
            <a:t>Aplicativo de assistência médica </a:t>
          </a:r>
        </a:p>
      </dgm:t>
    </dgm:pt>
    <dgm:pt modelId="{EDD1D36E-6FE8-44C6-8471-D4FC0C171D0B}" type="parTrans" cxnId="{19A71AF8-26D2-4786-8970-78ACA393B4EC}">
      <dgm:prSet/>
      <dgm:spPr/>
      <dgm:t>
        <a:bodyPr/>
        <a:lstStyle/>
        <a:p>
          <a:endParaRPr lang="pt-BR"/>
        </a:p>
      </dgm:t>
    </dgm:pt>
    <dgm:pt modelId="{FAED4219-D1D8-4064-A876-685769224BC4}" type="sibTrans" cxnId="{19A71AF8-26D2-4786-8970-78ACA393B4EC}">
      <dgm:prSet/>
      <dgm:spPr/>
      <dgm:t>
        <a:bodyPr/>
        <a:lstStyle/>
        <a:p>
          <a:endParaRPr lang="pt-BR"/>
        </a:p>
      </dgm:t>
    </dgm:pt>
    <dgm:pt modelId="{31DF6F92-200D-4CCC-B8F3-152733944A5D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Criador do aplicativo</a:t>
          </a:r>
        </a:p>
      </dgm:t>
    </dgm:pt>
    <dgm:pt modelId="{5F66BDE2-C5AA-48EA-ACB5-15A0EF21B920}" type="parTrans" cxnId="{36883D5F-B746-4C66-A1FE-9B89E472AD2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F53AB449-E320-4DD4-9A83-0606279CD315}" type="sibTrans" cxnId="{36883D5F-B746-4C66-A1FE-9B89E472AD26}">
      <dgm:prSet/>
      <dgm:spPr/>
      <dgm:t>
        <a:bodyPr/>
        <a:lstStyle/>
        <a:p>
          <a:endParaRPr lang="pt-BR"/>
        </a:p>
      </dgm:t>
    </dgm:pt>
    <dgm:pt modelId="{442420BF-7FAE-42D7-A1A2-8BCA198F42C0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Desenvolvedor da tecnologia</a:t>
          </a:r>
        </a:p>
      </dgm:t>
    </dgm:pt>
    <dgm:pt modelId="{EFBD77A7-6799-400C-BCE3-31D0C8B59216}" type="parTrans" cxnId="{25E95EE4-6E96-4F59-A56A-97060A58BCB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02466AB-37FA-47D8-87D0-AFA0BB84AEB4}" type="sibTrans" cxnId="{25E95EE4-6E96-4F59-A56A-97060A58BCB6}">
      <dgm:prSet/>
      <dgm:spPr/>
      <dgm:t>
        <a:bodyPr/>
        <a:lstStyle/>
        <a:p>
          <a:endParaRPr lang="pt-BR"/>
        </a:p>
      </dgm:t>
    </dgm:pt>
    <dgm:pt modelId="{9790218F-DF4F-45E5-BE44-B41C04885E43}">
      <dgm:prSet phldrT="[Texto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dirty="0"/>
            <a:t>Comerciante</a:t>
          </a:r>
        </a:p>
      </dgm:t>
    </dgm:pt>
    <dgm:pt modelId="{6F517DC0-BC0B-4C66-9B4B-9C0E058A6589}" type="parTrans" cxnId="{E074345E-DDF5-4186-9E8B-F9EA1203F43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AFC394A-5880-42E3-B879-E5BB677735F3}" type="sibTrans" cxnId="{E074345E-DDF5-4186-9E8B-F9EA1203F43F}">
      <dgm:prSet/>
      <dgm:spPr/>
      <dgm:t>
        <a:bodyPr/>
        <a:lstStyle/>
        <a:p>
          <a:endParaRPr lang="pt-BR"/>
        </a:p>
      </dgm:t>
    </dgm:pt>
    <dgm:pt modelId="{3C6D466F-ABD7-4735-AC4F-4C3CC529EA1D}">
      <dgm:prSet phldrT="[Texto]"/>
      <dgm:spPr>
        <a:solidFill>
          <a:srgbClr val="ED1C24"/>
        </a:solidFill>
      </dgm:spPr>
      <dgm:t>
        <a:bodyPr/>
        <a:lstStyle/>
        <a:p>
          <a:r>
            <a:rPr lang="pt-BR" dirty="0"/>
            <a:t>Médico</a:t>
          </a:r>
        </a:p>
      </dgm:t>
    </dgm:pt>
    <dgm:pt modelId="{C5D11D32-BB0E-4B4A-8D3D-634EE37B4B8F}" type="parTrans" cxnId="{D7F2B8A9-919C-4E1D-A36C-095650A38EA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46F77540-CF05-4F95-9812-D1579D23BCB6}" type="sibTrans" cxnId="{D7F2B8A9-919C-4E1D-A36C-095650A38EAC}">
      <dgm:prSet/>
      <dgm:spPr/>
      <dgm:t>
        <a:bodyPr/>
        <a:lstStyle/>
        <a:p>
          <a:endParaRPr lang="pt-BR"/>
        </a:p>
      </dgm:t>
    </dgm:pt>
    <dgm:pt modelId="{3F626E1B-F53E-4DAE-874D-25F48649C23A}" type="pres">
      <dgm:prSet presAssocID="{B48AABF6-A2E8-48B2-BB00-262F0CF084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EA939-12AC-4310-A735-E2EA92C0C274}" type="pres">
      <dgm:prSet presAssocID="{5BC006C5-FD1E-4723-8C8E-1AE069CB8000}" presName="centerShape" presStyleLbl="node0" presStyleIdx="0" presStyleCnt="1"/>
      <dgm:spPr/>
    </dgm:pt>
    <dgm:pt modelId="{5C3392FA-F3F3-4CA0-83E6-CA8E35259E98}" type="pres">
      <dgm:prSet presAssocID="{5F66BDE2-C5AA-48EA-ACB5-15A0EF21B920}" presName="parTrans" presStyleLbl="sibTrans2D1" presStyleIdx="0" presStyleCnt="4"/>
      <dgm:spPr/>
    </dgm:pt>
    <dgm:pt modelId="{75EC7E52-9E36-420F-B6AF-31524F6A3FC5}" type="pres">
      <dgm:prSet presAssocID="{5F66BDE2-C5AA-48EA-ACB5-15A0EF21B920}" presName="connectorText" presStyleLbl="sibTrans2D1" presStyleIdx="0" presStyleCnt="4"/>
      <dgm:spPr/>
    </dgm:pt>
    <dgm:pt modelId="{C2F8D33E-9371-4717-981A-AC04B7829435}" type="pres">
      <dgm:prSet presAssocID="{31DF6F92-200D-4CCC-B8F3-152733944A5D}" presName="node" presStyleLbl="node1" presStyleIdx="0" presStyleCnt="4">
        <dgm:presLayoutVars>
          <dgm:bulletEnabled val="1"/>
        </dgm:presLayoutVars>
      </dgm:prSet>
      <dgm:spPr/>
    </dgm:pt>
    <dgm:pt modelId="{7E8B2D60-72A0-4F63-B5ED-9C7B46ECC130}" type="pres">
      <dgm:prSet presAssocID="{EFBD77A7-6799-400C-BCE3-31D0C8B59216}" presName="parTrans" presStyleLbl="sibTrans2D1" presStyleIdx="1" presStyleCnt="4"/>
      <dgm:spPr/>
    </dgm:pt>
    <dgm:pt modelId="{3D5BCD22-D017-4CE5-8013-071BF3E147B5}" type="pres">
      <dgm:prSet presAssocID="{EFBD77A7-6799-400C-BCE3-31D0C8B59216}" presName="connectorText" presStyleLbl="sibTrans2D1" presStyleIdx="1" presStyleCnt="4"/>
      <dgm:spPr/>
    </dgm:pt>
    <dgm:pt modelId="{F5DF8382-148A-43CB-BC65-C7FFCC742A13}" type="pres">
      <dgm:prSet presAssocID="{442420BF-7FAE-42D7-A1A2-8BCA198F42C0}" presName="node" presStyleLbl="node1" presStyleIdx="1" presStyleCnt="4">
        <dgm:presLayoutVars>
          <dgm:bulletEnabled val="1"/>
        </dgm:presLayoutVars>
      </dgm:prSet>
      <dgm:spPr/>
    </dgm:pt>
    <dgm:pt modelId="{25F93DBB-4972-47A4-AB8B-0BF44F62878D}" type="pres">
      <dgm:prSet presAssocID="{6F517DC0-BC0B-4C66-9B4B-9C0E058A6589}" presName="parTrans" presStyleLbl="sibTrans2D1" presStyleIdx="2" presStyleCnt="4"/>
      <dgm:spPr/>
    </dgm:pt>
    <dgm:pt modelId="{D3A28806-D458-4AA2-AA00-D47E907B1709}" type="pres">
      <dgm:prSet presAssocID="{6F517DC0-BC0B-4C66-9B4B-9C0E058A6589}" presName="connectorText" presStyleLbl="sibTrans2D1" presStyleIdx="2" presStyleCnt="4"/>
      <dgm:spPr/>
    </dgm:pt>
    <dgm:pt modelId="{A28C94C6-5CB7-464C-894A-D1BD0C1906A0}" type="pres">
      <dgm:prSet presAssocID="{9790218F-DF4F-45E5-BE44-B41C04885E43}" presName="node" presStyleLbl="node1" presStyleIdx="2" presStyleCnt="4">
        <dgm:presLayoutVars>
          <dgm:bulletEnabled val="1"/>
        </dgm:presLayoutVars>
      </dgm:prSet>
      <dgm:spPr/>
    </dgm:pt>
    <dgm:pt modelId="{80EC7879-C292-421D-B7B0-2D061132A689}" type="pres">
      <dgm:prSet presAssocID="{C5D11D32-BB0E-4B4A-8D3D-634EE37B4B8F}" presName="parTrans" presStyleLbl="sibTrans2D1" presStyleIdx="3" presStyleCnt="4"/>
      <dgm:spPr/>
    </dgm:pt>
    <dgm:pt modelId="{DC47D71B-EC67-4DFB-9F1B-33FA0B340D21}" type="pres">
      <dgm:prSet presAssocID="{C5D11D32-BB0E-4B4A-8D3D-634EE37B4B8F}" presName="connectorText" presStyleLbl="sibTrans2D1" presStyleIdx="3" presStyleCnt="4"/>
      <dgm:spPr/>
    </dgm:pt>
    <dgm:pt modelId="{9F6046A0-F8FC-418F-AE26-AA39AE794529}" type="pres">
      <dgm:prSet presAssocID="{3C6D466F-ABD7-4735-AC4F-4C3CC529EA1D}" presName="node" presStyleLbl="node1" presStyleIdx="3" presStyleCnt="4">
        <dgm:presLayoutVars>
          <dgm:bulletEnabled val="1"/>
        </dgm:presLayoutVars>
      </dgm:prSet>
      <dgm:spPr/>
    </dgm:pt>
  </dgm:ptLst>
  <dgm:cxnLst>
    <dgm:cxn modelId="{720F7600-F381-43C2-B151-B4060082AFE1}" type="presOf" srcId="{442420BF-7FAE-42D7-A1A2-8BCA198F42C0}" destId="{F5DF8382-148A-43CB-BC65-C7FFCC742A13}" srcOrd="0" destOrd="0" presId="urn:microsoft.com/office/officeart/2005/8/layout/radial5"/>
    <dgm:cxn modelId="{C4C84215-A76F-4419-A662-248148BE9020}" type="presOf" srcId="{3C6D466F-ABD7-4735-AC4F-4C3CC529EA1D}" destId="{9F6046A0-F8FC-418F-AE26-AA39AE794529}" srcOrd="0" destOrd="0" presId="urn:microsoft.com/office/officeart/2005/8/layout/radial5"/>
    <dgm:cxn modelId="{A1B58715-9758-47AB-BDAE-D82F8407B88E}" type="presOf" srcId="{5F66BDE2-C5AA-48EA-ACB5-15A0EF21B920}" destId="{5C3392FA-F3F3-4CA0-83E6-CA8E35259E98}" srcOrd="0" destOrd="0" presId="urn:microsoft.com/office/officeart/2005/8/layout/radial5"/>
    <dgm:cxn modelId="{E074345E-DDF5-4186-9E8B-F9EA1203F43F}" srcId="{5BC006C5-FD1E-4723-8C8E-1AE069CB8000}" destId="{9790218F-DF4F-45E5-BE44-B41C04885E43}" srcOrd="2" destOrd="0" parTransId="{6F517DC0-BC0B-4C66-9B4B-9C0E058A6589}" sibTransId="{2AFC394A-5880-42E3-B879-E5BB677735F3}"/>
    <dgm:cxn modelId="{36883D5F-B746-4C66-A1FE-9B89E472AD26}" srcId="{5BC006C5-FD1E-4723-8C8E-1AE069CB8000}" destId="{31DF6F92-200D-4CCC-B8F3-152733944A5D}" srcOrd="0" destOrd="0" parTransId="{5F66BDE2-C5AA-48EA-ACB5-15A0EF21B920}" sibTransId="{F53AB449-E320-4DD4-9A83-0606279CD315}"/>
    <dgm:cxn modelId="{0E4A1466-F6D7-4C7B-9FD2-763CD0CA59A5}" type="presOf" srcId="{6F517DC0-BC0B-4C66-9B4B-9C0E058A6589}" destId="{D3A28806-D458-4AA2-AA00-D47E907B1709}" srcOrd="1" destOrd="0" presId="urn:microsoft.com/office/officeart/2005/8/layout/radial5"/>
    <dgm:cxn modelId="{54B2B669-7B0A-4BAB-B15A-7A1B26A85866}" type="presOf" srcId="{5BC006C5-FD1E-4723-8C8E-1AE069CB8000}" destId="{D03EA939-12AC-4310-A735-E2EA92C0C274}" srcOrd="0" destOrd="0" presId="urn:microsoft.com/office/officeart/2005/8/layout/radial5"/>
    <dgm:cxn modelId="{4B29B06F-F601-460D-B52D-207CCECBA414}" type="presOf" srcId="{C5D11D32-BB0E-4B4A-8D3D-634EE37B4B8F}" destId="{DC47D71B-EC67-4DFB-9F1B-33FA0B340D21}" srcOrd="1" destOrd="0" presId="urn:microsoft.com/office/officeart/2005/8/layout/radial5"/>
    <dgm:cxn modelId="{E302C473-05EA-417E-8F02-CC5AA8B58E38}" type="presOf" srcId="{EFBD77A7-6799-400C-BCE3-31D0C8B59216}" destId="{7E8B2D60-72A0-4F63-B5ED-9C7B46ECC130}" srcOrd="0" destOrd="0" presId="urn:microsoft.com/office/officeart/2005/8/layout/radial5"/>
    <dgm:cxn modelId="{19901156-FA00-4516-9173-9C1882B885F7}" type="presOf" srcId="{B48AABF6-A2E8-48B2-BB00-262F0CF08422}" destId="{3F626E1B-F53E-4DAE-874D-25F48649C23A}" srcOrd="0" destOrd="0" presId="urn:microsoft.com/office/officeart/2005/8/layout/radial5"/>
    <dgm:cxn modelId="{60357389-5CB8-45E7-9405-34BF03F834DF}" type="presOf" srcId="{31DF6F92-200D-4CCC-B8F3-152733944A5D}" destId="{C2F8D33E-9371-4717-981A-AC04B7829435}" srcOrd="0" destOrd="0" presId="urn:microsoft.com/office/officeart/2005/8/layout/radial5"/>
    <dgm:cxn modelId="{D7F2B8A9-919C-4E1D-A36C-095650A38EAC}" srcId="{5BC006C5-FD1E-4723-8C8E-1AE069CB8000}" destId="{3C6D466F-ABD7-4735-AC4F-4C3CC529EA1D}" srcOrd="3" destOrd="0" parTransId="{C5D11D32-BB0E-4B4A-8D3D-634EE37B4B8F}" sibTransId="{46F77540-CF05-4F95-9812-D1579D23BCB6}"/>
    <dgm:cxn modelId="{2E35AEC4-F3D4-4EEE-A7C4-FAC90B28BCBB}" type="presOf" srcId="{6F517DC0-BC0B-4C66-9B4B-9C0E058A6589}" destId="{25F93DBB-4972-47A4-AB8B-0BF44F62878D}" srcOrd="0" destOrd="0" presId="urn:microsoft.com/office/officeart/2005/8/layout/radial5"/>
    <dgm:cxn modelId="{6E6678C6-106D-4D6D-83AB-FDCDD3399EB1}" type="presOf" srcId="{9790218F-DF4F-45E5-BE44-B41C04885E43}" destId="{A28C94C6-5CB7-464C-894A-D1BD0C1906A0}" srcOrd="0" destOrd="0" presId="urn:microsoft.com/office/officeart/2005/8/layout/radial5"/>
    <dgm:cxn modelId="{D8B3E1D5-37D1-4865-AB0C-392CB0836659}" type="presOf" srcId="{C5D11D32-BB0E-4B4A-8D3D-634EE37B4B8F}" destId="{80EC7879-C292-421D-B7B0-2D061132A689}" srcOrd="0" destOrd="0" presId="urn:microsoft.com/office/officeart/2005/8/layout/radial5"/>
    <dgm:cxn modelId="{25E95EE4-6E96-4F59-A56A-97060A58BCB6}" srcId="{5BC006C5-FD1E-4723-8C8E-1AE069CB8000}" destId="{442420BF-7FAE-42D7-A1A2-8BCA198F42C0}" srcOrd="1" destOrd="0" parTransId="{EFBD77A7-6799-400C-BCE3-31D0C8B59216}" sibTransId="{202466AB-37FA-47D8-87D0-AFA0BB84AEB4}"/>
    <dgm:cxn modelId="{9E5C97F1-6257-4F40-89A2-86C1335AD53F}" type="presOf" srcId="{5F66BDE2-C5AA-48EA-ACB5-15A0EF21B920}" destId="{75EC7E52-9E36-420F-B6AF-31524F6A3FC5}" srcOrd="1" destOrd="0" presId="urn:microsoft.com/office/officeart/2005/8/layout/radial5"/>
    <dgm:cxn modelId="{93275BF7-6C1C-455A-8528-304FE67B7F41}" type="presOf" srcId="{EFBD77A7-6799-400C-BCE3-31D0C8B59216}" destId="{3D5BCD22-D017-4CE5-8013-071BF3E147B5}" srcOrd="1" destOrd="0" presId="urn:microsoft.com/office/officeart/2005/8/layout/radial5"/>
    <dgm:cxn modelId="{19A71AF8-26D2-4786-8970-78ACA393B4EC}" srcId="{B48AABF6-A2E8-48B2-BB00-262F0CF08422}" destId="{5BC006C5-FD1E-4723-8C8E-1AE069CB8000}" srcOrd="0" destOrd="0" parTransId="{EDD1D36E-6FE8-44C6-8471-D4FC0C171D0B}" sibTransId="{FAED4219-D1D8-4064-A876-685769224BC4}"/>
    <dgm:cxn modelId="{971D5AEA-A086-43B5-8441-6A78560444A3}" type="presParOf" srcId="{3F626E1B-F53E-4DAE-874D-25F48649C23A}" destId="{D03EA939-12AC-4310-A735-E2EA92C0C274}" srcOrd="0" destOrd="0" presId="urn:microsoft.com/office/officeart/2005/8/layout/radial5"/>
    <dgm:cxn modelId="{FF7906CC-8434-4993-A22C-DAC9B7C9208F}" type="presParOf" srcId="{3F626E1B-F53E-4DAE-874D-25F48649C23A}" destId="{5C3392FA-F3F3-4CA0-83E6-CA8E35259E98}" srcOrd="1" destOrd="0" presId="urn:microsoft.com/office/officeart/2005/8/layout/radial5"/>
    <dgm:cxn modelId="{F6B170F8-AA98-44C7-8FEF-8B9CFDA893C6}" type="presParOf" srcId="{5C3392FA-F3F3-4CA0-83E6-CA8E35259E98}" destId="{75EC7E52-9E36-420F-B6AF-31524F6A3FC5}" srcOrd="0" destOrd="0" presId="urn:microsoft.com/office/officeart/2005/8/layout/radial5"/>
    <dgm:cxn modelId="{151BAB8A-36F3-489A-8AF5-5BB7885EFAB2}" type="presParOf" srcId="{3F626E1B-F53E-4DAE-874D-25F48649C23A}" destId="{C2F8D33E-9371-4717-981A-AC04B7829435}" srcOrd="2" destOrd="0" presId="urn:microsoft.com/office/officeart/2005/8/layout/radial5"/>
    <dgm:cxn modelId="{AC3303BB-183D-4EC1-A49B-111D332C5A46}" type="presParOf" srcId="{3F626E1B-F53E-4DAE-874D-25F48649C23A}" destId="{7E8B2D60-72A0-4F63-B5ED-9C7B46ECC130}" srcOrd="3" destOrd="0" presId="urn:microsoft.com/office/officeart/2005/8/layout/radial5"/>
    <dgm:cxn modelId="{A820DB7C-840C-4D32-873C-1661417D1390}" type="presParOf" srcId="{7E8B2D60-72A0-4F63-B5ED-9C7B46ECC130}" destId="{3D5BCD22-D017-4CE5-8013-071BF3E147B5}" srcOrd="0" destOrd="0" presId="urn:microsoft.com/office/officeart/2005/8/layout/radial5"/>
    <dgm:cxn modelId="{63C5DE0D-957A-44AB-A25E-3F469F40B52C}" type="presParOf" srcId="{3F626E1B-F53E-4DAE-874D-25F48649C23A}" destId="{F5DF8382-148A-43CB-BC65-C7FFCC742A13}" srcOrd="4" destOrd="0" presId="urn:microsoft.com/office/officeart/2005/8/layout/radial5"/>
    <dgm:cxn modelId="{3C20E65A-C761-4487-9270-F371FA9F8556}" type="presParOf" srcId="{3F626E1B-F53E-4DAE-874D-25F48649C23A}" destId="{25F93DBB-4972-47A4-AB8B-0BF44F62878D}" srcOrd="5" destOrd="0" presId="urn:microsoft.com/office/officeart/2005/8/layout/radial5"/>
    <dgm:cxn modelId="{33FCEBD4-7D9D-4DAE-94DF-ED34698F86CE}" type="presParOf" srcId="{25F93DBB-4972-47A4-AB8B-0BF44F62878D}" destId="{D3A28806-D458-4AA2-AA00-D47E907B1709}" srcOrd="0" destOrd="0" presId="urn:microsoft.com/office/officeart/2005/8/layout/radial5"/>
    <dgm:cxn modelId="{91E3E4D6-9707-4021-A214-F1B4C733B20D}" type="presParOf" srcId="{3F626E1B-F53E-4DAE-874D-25F48649C23A}" destId="{A28C94C6-5CB7-464C-894A-D1BD0C1906A0}" srcOrd="6" destOrd="0" presId="urn:microsoft.com/office/officeart/2005/8/layout/radial5"/>
    <dgm:cxn modelId="{40DB56B4-89C3-4127-B30E-152F71031784}" type="presParOf" srcId="{3F626E1B-F53E-4DAE-874D-25F48649C23A}" destId="{80EC7879-C292-421D-B7B0-2D061132A689}" srcOrd="7" destOrd="0" presId="urn:microsoft.com/office/officeart/2005/8/layout/radial5"/>
    <dgm:cxn modelId="{2504426A-1F44-4D54-9366-F79DBD6D1E29}" type="presParOf" srcId="{80EC7879-C292-421D-B7B0-2D061132A689}" destId="{DC47D71B-EC67-4DFB-9F1B-33FA0B340D21}" srcOrd="0" destOrd="0" presId="urn:microsoft.com/office/officeart/2005/8/layout/radial5"/>
    <dgm:cxn modelId="{FE2045C4-D652-48E4-BC36-142B9CA5CB77}" type="presParOf" srcId="{3F626E1B-F53E-4DAE-874D-25F48649C23A}" destId="{9F6046A0-F8FC-418F-AE26-AA39AE7945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8AABF6-A2E8-48B2-BB00-262F0CF084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C006C5-FD1E-4723-8C8E-1AE069CB8000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/>
            <a:t>Carro autônomo</a:t>
          </a:r>
        </a:p>
      </dgm:t>
    </dgm:pt>
    <dgm:pt modelId="{EDD1D36E-6FE8-44C6-8471-D4FC0C171D0B}" type="parTrans" cxnId="{19A71AF8-26D2-4786-8970-78ACA393B4EC}">
      <dgm:prSet/>
      <dgm:spPr/>
      <dgm:t>
        <a:bodyPr/>
        <a:lstStyle/>
        <a:p>
          <a:endParaRPr lang="pt-BR"/>
        </a:p>
      </dgm:t>
    </dgm:pt>
    <dgm:pt modelId="{FAED4219-D1D8-4064-A876-685769224BC4}" type="sibTrans" cxnId="{19A71AF8-26D2-4786-8970-78ACA393B4EC}">
      <dgm:prSet/>
      <dgm:spPr/>
      <dgm:t>
        <a:bodyPr/>
        <a:lstStyle/>
        <a:p>
          <a:endParaRPr lang="pt-BR"/>
        </a:p>
      </dgm:t>
    </dgm:pt>
    <dgm:pt modelId="{31DF6F92-200D-4CCC-B8F3-152733944A5D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Fabricante do carro/Montadora</a:t>
          </a:r>
        </a:p>
      </dgm:t>
    </dgm:pt>
    <dgm:pt modelId="{5F66BDE2-C5AA-48EA-ACB5-15A0EF21B920}" type="parTrans" cxnId="{36883D5F-B746-4C66-A1FE-9B89E472AD2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F53AB449-E320-4DD4-9A83-0606279CD315}" type="sibTrans" cxnId="{36883D5F-B746-4C66-A1FE-9B89E472AD26}">
      <dgm:prSet/>
      <dgm:spPr/>
      <dgm:t>
        <a:bodyPr/>
        <a:lstStyle/>
        <a:p>
          <a:endParaRPr lang="pt-BR"/>
        </a:p>
      </dgm:t>
    </dgm:pt>
    <dgm:pt modelId="{442420BF-7FAE-42D7-A1A2-8BCA198F42C0}">
      <dgm:prSet phldrT="[Texto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t-BR" dirty="0"/>
            <a:t>Fornecedor da tecnologia</a:t>
          </a:r>
        </a:p>
      </dgm:t>
    </dgm:pt>
    <dgm:pt modelId="{EFBD77A7-6799-400C-BCE3-31D0C8B59216}" type="parTrans" cxnId="{25E95EE4-6E96-4F59-A56A-97060A58BCB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02466AB-37FA-47D8-87D0-AFA0BB84AEB4}" type="sibTrans" cxnId="{25E95EE4-6E96-4F59-A56A-97060A58BCB6}">
      <dgm:prSet/>
      <dgm:spPr/>
      <dgm:t>
        <a:bodyPr/>
        <a:lstStyle/>
        <a:p>
          <a:endParaRPr lang="pt-BR"/>
        </a:p>
      </dgm:t>
    </dgm:pt>
    <dgm:pt modelId="{9790218F-DF4F-45E5-BE44-B41C04885E43}">
      <dgm:prSet phldrT="[Texto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dirty="0"/>
            <a:t>Comerciante</a:t>
          </a:r>
        </a:p>
      </dgm:t>
    </dgm:pt>
    <dgm:pt modelId="{6F517DC0-BC0B-4C66-9B4B-9C0E058A6589}" type="parTrans" cxnId="{E074345E-DDF5-4186-9E8B-F9EA1203F43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AFC394A-5880-42E3-B879-E5BB677735F3}" type="sibTrans" cxnId="{E074345E-DDF5-4186-9E8B-F9EA1203F43F}">
      <dgm:prSet/>
      <dgm:spPr/>
      <dgm:t>
        <a:bodyPr/>
        <a:lstStyle/>
        <a:p>
          <a:endParaRPr lang="pt-BR"/>
        </a:p>
      </dgm:t>
    </dgm:pt>
    <dgm:pt modelId="{3C6D466F-ABD7-4735-AC4F-4C3CC529EA1D}">
      <dgm:prSet phldrT="[Texto]"/>
      <dgm:spPr>
        <a:solidFill>
          <a:srgbClr val="ED1C24"/>
        </a:solidFill>
      </dgm:spPr>
      <dgm:t>
        <a:bodyPr/>
        <a:lstStyle/>
        <a:p>
          <a:r>
            <a:rPr lang="pt-BR" dirty="0"/>
            <a:t>Proprietário do carro</a:t>
          </a:r>
        </a:p>
      </dgm:t>
    </dgm:pt>
    <dgm:pt modelId="{C5D11D32-BB0E-4B4A-8D3D-634EE37B4B8F}" type="parTrans" cxnId="{D7F2B8A9-919C-4E1D-A36C-095650A38EA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46F77540-CF05-4F95-9812-D1579D23BCB6}" type="sibTrans" cxnId="{D7F2B8A9-919C-4E1D-A36C-095650A38EAC}">
      <dgm:prSet/>
      <dgm:spPr/>
      <dgm:t>
        <a:bodyPr/>
        <a:lstStyle/>
        <a:p>
          <a:endParaRPr lang="pt-BR"/>
        </a:p>
      </dgm:t>
    </dgm:pt>
    <dgm:pt modelId="{3F626E1B-F53E-4DAE-874D-25F48649C23A}" type="pres">
      <dgm:prSet presAssocID="{B48AABF6-A2E8-48B2-BB00-262F0CF084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EA939-12AC-4310-A735-E2EA92C0C274}" type="pres">
      <dgm:prSet presAssocID="{5BC006C5-FD1E-4723-8C8E-1AE069CB8000}" presName="centerShape" presStyleLbl="node0" presStyleIdx="0" presStyleCnt="1"/>
      <dgm:spPr/>
    </dgm:pt>
    <dgm:pt modelId="{5C3392FA-F3F3-4CA0-83E6-CA8E35259E98}" type="pres">
      <dgm:prSet presAssocID="{5F66BDE2-C5AA-48EA-ACB5-15A0EF21B920}" presName="parTrans" presStyleLbl="sibTrans2D1" presStyleIdx="0" presStyleCnt="4"/>
      <dgm:spPr/>
    </dgm:pt>
    <dgm:pt modelId="{75EC7E52-9E36-420F-B6AF-31524F6A3FC5}" type="pres">
      <dgm:prSet presAssocID="{5F66BDE2-C5AA-48EA-ACB5-15A0EF21B920}" presName="connectorText" presStyleLbl="sibTrans2D1" presStyleIdx="0" presStyleCnt="4"/>
      <dgm:spPr/>
    </dgm:pt>
    <dgm:pt modelId="{C2F8D33E-9371-4717-981A-AC04B7829435}" type="pres">
      <dgm:prSet presAssocID="{31DF6F92-200D-4CCC-B8F3-152733944A5D}" presName="node" presStyleLbl="node1" presStyleIdx="0" presStyleCnt="4">
        <dgm:presLayoutVars>
          <dgm:bulletEnabled val="1"/>
        </dgm:presLayoutVars>
      </dgm:prSet>
      <dgm:spPr/>
    </dgm:pt>
    <dgm:pt modelId="{7E8B2D60-72A0-4F63-B5ED-9C7B46ECC130}" type="pres">
      <dgm:prSet presAssocID="{EFBD77A7-6799-400C-BCE3-31D0C8B59216}" presName="parTrans" presStyleLbl="sibTrans2D1" presStyleIdx="1" presStyleCnt="4"/>
      <dgm:spPr/>
    </dgm:pt>
    <dgm:pt modelId="{3D5BCD22-D017-4CE5-8013-071BF3E147B5}" type="pres">
      <dgm:prSet presAssocID="{EFBD77A7-6799-400C-BCE3-31D0C8B59216}" presName="connectorText" presStyleLbl="sibTrans2D1" presStyleIdx="1" presStyleCnt="4"/>
      <dgm:spPr/>
    </dgm:pt>
    <dgm:pt modelId="{F5DF8382-148A-43CB-BC65-C7FFCC742A13}" type="pres">
      <dgm:prSet presAssocID="{442420BF-7FAE-42D7-A1A2-8BCA198F42C0}" presName="node" presStyleLbl="node1" presStyleIdx="1" presStyleCnt="4">
        <dgm:presLayoutVars>
          <dgm:bulletEnabled val="1"/>
        </dgm:presLayoutVars>
      </dgm:prSet>
      <dgm:spPr/>
    </dgm:pt>
    <dgm:pt modelId="{25F93DBB-4972-47A4-AB8B-0BF44F62878D}" type="pres">
      <dgm:prSet presAssocID="{6F517DC0-BC0B-4C66-9B4B-9C0E058A6589}" presName="parTrans" presStyleLbl="sibTrans2D1" presStyleIdx="2" presStyleCnt="4"/>
      <dgm:spPr/>
    </dgm:pt>
    <dgm:pt modelId="{D3A28806-D458-4AA2-AA00-D47E907B1709}" type="pres">
      <dgm:prSet presAssocID="{6F517DC0-BC0B-4C66-9B4B-9C0E058A6589}" presName="connectorText" presStyleLbl="sibTrans2D1" presStyleIdx="2" presStyleCnt="4"/>
      <dgm:spPr/>
    </dgm:pt>
    <dgm:pt modelId="{A28C94C6-5CB7-464C-894A-D1BD0C1906A0}" type="pres">
      <dgm:prSet presAssocID="{9790218F-DF4F-45E5-BE44-B41C04885E43}" presName="node" presStyleLbl="node1" presStyleIdx="2" presStyleCnt="4">
        <dgm:presLayoutVars>
          <dgm:bulletEnabled val="1"/>
        </dgm:presLayoutVars>
      </dgm:prSet>
      <dgm:spPr/>
    </dgm:pt>
    <dgm:pt modelId="{80EC7879-C292-421D-B7B0-2D061132A689}" type="pres">
      <dgm:prSet presAssocID="{C5D11D32-BB0E-4B4A-8D3D-634EE37B4B8F}" presName="parTrans" presStyleLbl="sibTrans2D1" presStyleIdx="3" presStyleCnt="4"/>
      <dgm:spPr/>
    </dgm:pt>
    <dgm:pt modelId="{DC47D71B-EC67-4DFB-9F1B-33FA0B340D21}" type="pres">
      <dgm:prSet presAssocID="{C5D11D32-BB0E-4B4A-8D3D-634EE37B4B8F}" presName="connectorText" presStyleLbl="sibTrans2D1" presStyleIdx="3" presStyleCnt="4"/>
      <dgm:spPr/>
    </dgm:pt>
    <dgm:pt modelId="{9F6046A0-F8FC-418F-AE26-AA39AE794529}" type="pres">
      <dgm:prSet presAssocID="{3C6D466F-ABD7-4735-AC4F-4C3CC529EA1D}" presName="node" presStyleLbl="node1" presStyleIdx="3" presStyleCnt="4">
        <dgm:presLayoutVars>
          <dgm:bulletEnabled val="1"/>
        </dgm:presLayoutVars>
      </dgm:prSet>
      <dgm:spPr/>
    </dgm:pt>
  </dgm:ptLst>
  <dgm:cxnLst>
    <dgm:cxn modelId="{720F7600-F381-43C2-B151-B4060082AFE1}" type="presOf" srcId="{442420BF-7FAE-42D7-A1A2-8BCA198F42C0}" destId="{F5DF8382-148A-43CB-BC65-C7FFCC742A13}" srcOrd="0" destOrd="0" presId="urn:microsoft.com/office/officeart/2005/8/layout/radial5"/>
    <dgm:cxn modelId="{C4C84215-A76F-4419-A662-248148BE9020}" type="presOf" srcId="{3C6D466F-ABD7-4735-AC4F-4C3CC529EA1D}" destId="{9F6046A0-F8FC-418F-AE26-AA39AE794529}" srcOrd="0" destOrd="0" presId="urn:microsoft.com/office/officeart/2005/8/layout/radial5"/>
    <dgm:cxn modelId="{A1B58715-9758-47AB-BDAE-D82F8407B88E}" type="presOf" srcId="{5F66BDE2-C5AA-48EA-ACB5-15A0EF21B920}" destId="{5C3392FA-F3F3-4CA0-83E6-CA8E35259E98}" srcOrd="0" destOrd="0" presId="urn:microsoft.com/office/officeart/2005/8/layout/radial5"/>
    <dgm:cxn modelId="{E074345E-DDF5-4186-9E8B-F9EA1203F43F}" srcId="{5BC006C5-FD1E-4723-8C8E-1AE069CB8000}" destId="{9790218F-DF4F-45E5-BE44-B41C04885E43}" srcOrd="2" destOrd="0" parTransId="{6F517DC0-BC0B-4C66-9B4B-9C0E058A6589}" sibTransId="{2AFC394A-5880-42E3-B879-E5BB677735F3}"/>
    <dgm:cxn modelId="{36883D5F-B746-4C66-A1FE-9B89E472AD26}" srcId="{5BC006C5-FD1E-4723-8C8E-1AE069CB8000}" destId="{31DF6F92-200D-4CCC-B8F3-152733944A5D}" srcOrd="0" destOrd="0" parTransId="{5F66BDE2-C5AA-48EA-ACB5-15A0EF21B920}" sibTransId="{F53AB449-E320-4DD4-9A83-0606279CD315}"/>
    <dgm:cxn modelId="{0E4A1466-F6D7-4C7B-9FD2-763CD0CA59A5}" type="presOf" srcId="{6F517DC0-BC0B-4C66-9B4B-9C0E058A6589}" destId="{D3A28806-D458-4AA2-AA00-D47E907B1709}" srcOrd="1" destOrd="0" presId="urn:microsoft.com/office/officeart/2005/8/layout/radial5"/>
    <dgm:cxn modelId="{54B2B669-7B0A-4BAB-B15A-7A1B26A85866}" type="presOf" srcId="{5BC006C5-FD1E-4723-8C8E-1AE069CB8000}" destId="{D03EA939-12AC-4310-A735-E2EA92C0C274}" srcOrd="0" destOrd="0" presId="urn:microsoft.com/office/officeart/2005/8/layout/radial5"/>
    <dgm:cxn modelId="{4B29B06F-F601-460D-B52D-207CCECBA414}" type="presOf" srcId="{C5D11D32-BB0E-4B4A-8D3D-634EE37B4B8F}" destId="{DC47D71B-EC67-4DFB-9F1B-33FA0B340D21}" srcOrd="1" destOrd="0" presId="urn:microsoft.com/office/officeart/2005/8/layout/radial5"/>
    <dgm:cxn modelId="{E302C473-05EA-417E-8F02-CC5AA8B58E38}" type="presOf" srcId="{EFBD77A7-6799-400C-BCE3-31D0C8B59216}" destId="{7E8B2D60-72A0-4F63-B5ED-9C7B46ECC130}" srcOrd="0" destOrd="0" presId="urn:microsoft.com/office/officeart/2005/8/layout/radial5"/>
    <dgm:cxn modelId="{19901156-FA00-4516-9173-9C1882B885F7}" type="presOf" srcId="{B48AABF6-A2E8-48B2-BB00-262F0CF08422}" destId="{3F626E1B-F53E-4DAE-874D-25F48649C23A}" srcOrd="0" destOrd="0" presId="urn:microsoft.com/office/officeart/2005/8/layout/radial5"/>
    <dgm:cxn modelId="{60357389-5CB8-45E7-9405-34BF03F834DF}" type="presOf" srcId="{31DF6F92-200D-4CCC-B8F3-152733944A5D}" destId="{C2F8D33E-9371-4717-981A-AC04B7829435}" srcOrd="0" destOrd="0" presId="urn:microsoft.com/office/officeart/2005/8/layout/radial5"/>
    <dgm:cxn modelId="{D7F2B8A9-919C-4E1D-A36C-095650A38EAC}" srcId="{5BC006C5-FD1E-4723-8C8E-1AE069CB8000}" destId="{3C6D466F-ABD7-4735-AC4F-4C3CC529EA1D}" srcOrd="3" destOrd="0" parTransId="{C5D11D32-BB0E-4B4A-8D3D-634EE37B4B8F}" sibTransId="{46F77540-CF05-4F95-9812-D1579D23BCB6}"/>
    <dgm:cxn modelId="{2E35AEC4-F3D4-4EEE-A7C4-FAC90B28BCBB}" type="presOf" srcId="{6F517DC0-BC0B-4C66-9B4B-9C0E058A6589}" destId="{25F93DBB-4972-47A4-AB8B-0BF44F62878D}" srcOrd="0" destOrd="0" presId="urn:microsoft.com/office/officeart/2005/8/layout/radial5"/>
    <dgm:cxn modelId="{6E6678C6-106D-4D6D-83AB-FDCDD3399EB1}" type="presOf" srcId="{9790218F-DF4F-45E5-BE44-B41C04885E43}" destId="{A28C94C6-5CB7-464C-894A-D1BD0C1906A0}" srcOrd="0" destOrd="0" presId="urn:microsoft.com/office/officeart/2005/8/layout/radial5"/>
    <dgm:cxn modelId="{D8B3E1D5-37D1-4865-AB0C-392CB0836659}" type="presOf" srcId="{C5D11D32-BB0E-4B4A-8D3D-634EE37B4B8F}" destId="{80EC7879-C292-421D-B7B0-2D061132A689}" srcOrd="0" destOrd="0" presId="urn:microsoft.com/office/officeart/2005/8/layout/radial5"/>
    <dgm:cxn modelId="{25E95EE4-6E96-4F59-A56A-97060A58BCB6}" srcId="{5BC006C5-FD1E-4723-8C8E-1AE069CB8000}" destId="{442420BF-7FAE-42D7-A1A2-8BCA198F42C0}" srcOrd="1" destOrd="0" parTransId="{EFBD77A7-6799-400C-BCE3-31D0C8B59216}" sibTransId="{202466AB-37FA-47D8-87D0-AFA0BB84AEB4}"/>
    <dgm:cxn modelId="{9E5C97F1-6257-4F40-89A2-86C1335AD53F}" type="presOf" srcId="{5F66BDE2-C5AA-48EA-ACB5-15A0EF21B920}" destId="{75EC7E52-9E36-420F-B6AF-31524F6A3FC5}" srcOrd="1" destOrd="0" presId="urn:microsoft.com/office/officeart/2005/8/layout/radial5"/>
    <dgm:cxn modelId="{93275BF7-6C1C-455A-8528-304FE67B7F41}" type="presOf" srcId="{EFBD77A7-6799-400C-BCE3-31D0C8B59216}" destId="{3D5BCD22-D017-4CE5-8013-071BF3E147B5}" srcOrd="1" destOrd="0" presId="urn:microsoft.com/office/officeart/2005/8/layout/radial5"/>
    <dgm:cxn modelId="{19A71AF8-26D2-4786-8970-78ACA393B4EC}" srcId="{B48AABF6-A2E8-48B2-BB00-262F0CF08422}" destId="{5BC006C5-FD1E-4723-8C8E-1AE069CB8000}" srcOrd="0" destOrd="0" parTransId="{EDD1D36E-6FE8-44C6-8471-D4FC0C171D0B}" sibTransId="{FAED4219-D1D8-4064-A876-685769224BC4}"/>
    <dgm:cxn modelId="{971D5AEA-A086-43B5-8441-6A78560444A3}" type="presParOf" srcId="{3F626E1B-F53E-4DAE-874D-25F48649C23A}" destId="{D03EA939-12AC-4310-A735-E2EA92C0C274}" srcOrd="0" destOrd="0" presId="urn:microsoft.com/office/officeart/2005/8/layout/radial5"/>
    <dgm:cxn modelId="{FF7906CC-8434-4993-A22C-DAC9B7C9208F}" type="presParOf" srcId="{3F626E1B-F53E-4DAE-874D-25F48649C23A}" destId="{5C3392FA-F3F3-4CA0-83E6-CA8E35259E98}" srcOrd="1" destOrd="0" presId="urn:microsoft.com/office/officeart/2005/8/layout/radial5"/>
    <dgm:cxn modelId="{F6B170F8-AA98-44C7-8FEF-8B9CFDA893C6}" type="presParOf" srcId="{5C3392FA-F3F3-4CA0-83E6-CA8E35259E98}" destId="{75EC7E52-9E36-420F-B6AF-31524F6A3FC5}" srcOrd="0" destOrd="0" presId="urn:microsoft.com/office/officeart/2005/8/layout/radial5"/>
    <dgm:cxn modelId="{151BAB8A-36F3-489A-8AF5-5BB7885EFAB2}" type="presParOf" srcId="{3F626E1B-F53E-4DAE-874D-25F48649C23A}" destId="{C2F8D33E-9371-4717-981A-AC04B7829435}" srcOrd="2" destOrd="0" presId="urn:microsoft.com/office/officeart/2005/8/layout/radial5"/>
    <dgm:cxn modelId="{AC3303BB-183D-4EC1-A49B-111D332C5A46}" type="presParOf" srcId="{3F626E1B-F53E-4DAE-874D-25F48649C23A}" destId="{7E8B2D60-72A0-4F63-B5ED-9C7B46ECC130}" srcOrd="3" destOrd="0" presId="urn:microsoft.com/office/officeart/2005/8/layout/radial5"/>
    <dgm:cxn modelId="{A820DB7C-840C-4D32-873C-1661417D1390}" type="presParOf" srcId="{7E8B2D60-72A0-4F63-B5ED-9C7B46ECC130}" destId="{3D5BCD22-D017-4CE5-8013-071BF3E147B5}" srcOrd="0" destOrd="0" presId="urn:microsoft.com/office/officeart/2005/8/layout/radial5"/>
    <dgm:cxn modelId="{63C5DE0D-957A-44AB-A25E-3F469F40B52C}" type="presParOf" srcId="{3F626E1B-F53E-4DAE-874D-25F48649C23A}" destId="{F5DF8382-148A-43CB-BC65-C7FFCC742A13}" srcOrd="4" destOrd="0" presId="urn:microsoft.com/office/officeart/2005/8/layout/radial5"/>
    <dgm:cxn modelId="{3C20E65A-C761-4487-9270-F371FA9F8556}" type="presParOf" srcId="{3F626E1B-F53E-4DAE-874D-25F48649C23A}" destId="{25F93DBB-4972-47A4-AB8B-0BF44F62878D}" srcOrd="5" destOrd="0" presId="urn:microsoft.com/office/officeart/2005/8/layout/radial5"/>
    <dgm:cxn modelId="{33FCEBD4-7D9D-4DAE-94DF-ED34698F86CE}" type="presParOf" srcId="{25F93DBB-4972-47A4-AB8B-0BF44F62878D}" destId="{D3A28806-D458-4AA2-AA00-D47E907B1709}" srcOrd="0" destOrd="0" presId="urn:microsoft.com/office/officeart/2005/8/layout/radial5"/>
    <dgm:cxn modelId="{91E3E4D6-9707-4021-A214-F1B4C733B20D}" type="presParOf" srcId="{3F626E1B-F53E-4DAE-874D-25F48649C23A}" destId="{A28C94C6-5CB7-464C-894A-D1BD0C1906A0}" srcOrd="6" destOrd="0" presId="urn:microsoft.com/office/officeart/2005/8/layout/radial5"/>
    <dgm:cxn modelId="{40DB56B4-89C3-4127-B30E-152F71031784}" type="presParOf" srcId="{3F626E1B-F53E-4DAE-874D-25F48649C23A}" destId="{80EC7879-C292-421D-B7B0-2D061132A689}" srcOrd="7" destOrd="0" presId="urn:microsoft.com/office/officeart/2005/8/layout/radial5"/>
    <dgm:cxn modelId="{2504426A-1F44-4D54-9366-F79DBD6D1E29}" type="presParOf" srcId="{80EC7879-C292-421D-B7B0-2D061132A689}" destId="{DC47D71B-EC67-4DFB-9F1B-33FA0B340D21}" srcOrd="0" destOrd="0" presId="urn:microsoft.com/office/officeart/2005/8/layout/radial5"/>
    <dgm:cxn modelId="{FE2045C4-D652-48E4-BC36-142B9CA5CB77}" type="presParOf" srcId="{3F626E1B-F53E-4DAE-874D-25F48649C23A}" destId="{9F6046A0-F8FC-418F-AE26-AA39AE7945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8AABF6-A2E8-48B2-BB00-262F0CF0842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C006C5-FD1E-4723-8C8E-1AE069CB8000}">
      <dgm:prSet phldrT="[Texto]"/>
      <dgm:spPr>
        <a:solidFill>
          <a:schemeClr val="tx1"/>
        </a:solidFill>
      </dgm:spPr>
      <dgm:t>
        <a:bodyPr/>
        <a:lstStyle/>
        <a:p>
          <a:r>
            <a:rPr lang="pt-BR" dirty="0"/>
            <a:t>Aplicativo de assistência médica </a:t>
          </a:r>
        </a:p>
      </dgm:t>
    </dgm:pt>
    <dgm:pt modelId="{EDD1D36E-6FE8-44C6-8471-D4FC0C171D0B}" type="parTrans" cxnId="{19A71AF8-26D2-4786-8970-78ACA393B4EC}">
      <dgm:prSet/>
      <dgm:spPr/>
      <dgm:t>
        <a:bodyPr/>
        <a:lstStyle/>
        <a:p>
          <a:endParaRPr lang="pt-BR"/>
        </a:p>
      </dgm:t>
    </dgm:pt>
    <dgm:pt modelId="{FAED4219-D1D8-4064-A876-685769224BC4}" type="sibTrans" cxnId="{19A71AF8-26D2-4786-8970-78ACA393B4EC}">
      <dgm:prSet/>
      <dgm:spPr/>
      <dgm:t>
        <a:bodyPr/>
        <a:lstStyle/>
        <a:p>
          <a:endParaRPr lang="pt-BR"/>
        </a:p>
      </dgm:t>
    </dgm:pt>
    <dgm:pt modelId="{31DF6F92-200D-4CCC-B8F3-152733944A5D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Criador do aplicativo</a:t>
          </a:r>
        </a:p>
      </dgm:t>
    </dgm:pt>
    <dgm:pt modelId="{5F66BDE2-C5AA-48EA-ACB5-15A0EF21B920}" type="parTrans" cxnId="{36883D5F-B746-4C66-A1FE-9B89E472AD2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F53AB449-E320-4DD4-9A83-0606279CD315}" type="sibTrans" cxnId="{36883D5F-B746-4C66-A1FE-9B89E472AD26}">
      <dgm:prSet/>
      <dgm:spPr/>
      <dgm:t>
        <a:bodyPr/>
        <a:lstStyle/>
        <a:p>
          <a:endParaRPr lang="pt-BR"/>
        </a:p>
      </dgm:t>
    </dgm:pt>
    <dgm:pt modelId="{442420BF-7FAE-42D7-A1A2-8BCA198F42C0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Desenvolvedor da tecnologia</a:t>
          </a:r>
        </a:p>
      </dgm:t>
    </dgm:pt>
    <dgm:pt modelId="{EFBD77A7-6799-400C-BCE3-31D0C8B59216}" type="parTrans" cxnId="{25E95EE4-6E96-4F59-A56A-97060A58BCB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02466AB-37FA-47D8-87D0-AFA0BB84AEB4}" type="sibTrans" cxnId="{25E95EE4-6E96-4F59-A56A-97060A58BCB6}">
      <dgm:prSet/>
      <dgm:spPr/>
      <dgm:t>
        <a:bodyPr/>
        <a:lstStyle/>
        <a:p>
          <a:endParaRPr lang="pt-BR"/>
        </a:p>
      </dgm:t>
    </dgm:pt>
    <dgm:pt modelId="{9790218F-DF4F-45E5-BE44-B41C04885E43}">
      <dgm:prSet phldrT="[Texto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t-BR" dirty="0"/>
            <a:t>Comerciante</a:t>
          </a:r>
        </a:p>
      </dgm:t>
    </dgm:pt>
    <dgm:pt modelId="{6F517DC0-BC0B-4C66-9B4B-9C0E058A6589}" type="parTrans" cxnId="{E074345E-DDF5-4186-9E8B-F9EA1203F43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AFC394A-5880-42E3-B879-E5BB677735F3}" type="sibTrans" cxnId="{E074345E-DDF5-4186-9E8B-F9EA1203F43F}">
      <dgm:prSet/>
      <dgm:spPr/>
      <dgm:t>
        <a:bodyPr/>
        <a:lstStyle/>
        <a:p>
          <a:endParaRPr lang="pt-BR"/>
        </a:p>
      </dgm:t>
    </dgm:pt>
    <dgm:pt modelId="{3C6D466F-ABD7-4735-AC4F-4C3CC529EA1D}">
      <dgm:prSet phldrT="[Texto]"/>
      <dgm:spPr>
        <a:solidFill>
          <a:srgbClr val="ED1C24"/>
        </a:solidFill>
      </dgm:spPr>
      <dgm:t>
        <a:bodyPr/>
        <a:lstStyle/>
        <a:p>
          <a:r>
            <a:rPr lang="pt-BR" dirty="0"/>
            <a:t>Médico</a:t>
          </a:r>
        </a:p>
      </dgm:t>
    </dgm:pt>
    <dgm:pt modelId="{C5D11D32-BB0E-4B4A-8D3D-634EE37B4B8F}" type="parTrans" cxnId="{D7F2B8A9-919C-4E1D-A36C-095650A38EA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46F77540-CF05-4F95-9812-D1579D23BCB6}" type="sibTrans" cxnId="{D7F2B8A9-919C-4E1D-A36C-095650A38EAC}">
      <dgm:prSet/>
      <dgm:spPr/>
      <dgm:t>
        <a:bodyPr/>
        <a:lstStyle/>
        <a:p>
          <a:endParaRPr lang="pt-BR"/>
        </a:p>
      </dgm:t>
    </dgm:pt>
    <dgm:pt modelId="{3F626E1B-F53E-4DAE-874D-25F48649C23A}" type="pres">
      <dgm:prSet presAssocID="{B48AABF6-A2E8-48B2-BB00-262F0CF084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EA939-12AC-4310-A735-E2EA92C0C274}" type="pres">
      <dgm:prSet presAssocID="{5BC006C5-FD1E-4723-8C8E-1AE069CB8000}" presName="centerShape" presStyleLbl="node0" presStyleIdx="0" presStyleCnt="1"/>
      <dgm:spPr/>
    </dgm:pt>
    <dgm:pt modelId="{5C3392FA-F3F3-4CA0-83E6-CA8E35259E98}" type="pres">
      <dgm:prSet presAssocID="{5F66BDE2-C5AA-48EA-ACB5-15A0EF21B920}" presName="parTrans" presStyleLbl="sibTrans2D1" presStyleIdx="0" presStyleCnt="4"/>
      <dgm:spPr/>
    </dgm:pt>
    <dgm:pt modelId="{75EC7E52-9E36-420F-B6AF-31524F6A3FC5}" type="pres">
      <dgm:prSet presAssocID="{5F66BDE2-C5AA-48EA-ACB5-15A0EF21B920}" presName="connectorText" presStyleLbl="sibTrans2D1" presStyleIdx="0" presStyleCnt="4"/>
      <dgm:spPr/>
    </dgm:pt>
    <dgm:pt modelId="{C2F8D33E-9371-4717-981A-AC04B7829435}" type="pres">
      <dgm:prSet presAssocID="{31DF6F92-200D-4CCC-B8F3-152733944A5D}" presName="node" presStyleLbl="node1" presStyleIdx="0" presStyleCnt="4">
        <dgm:presLayoutVars>
          <dgm:bulletEnabled val="1"/>
        </dgm:presLayoutVars>
      </dgm:prSet>
      <dgm:spPr/>
    </dgm:pt>
    <dgm:pt modelId="{7E8B2D60-72A0-4F63-B5ED-9C7B46ECC130}" type="pres">
      <dgm:prSet presAssocID="{EFBD77A7-6799-400C-BCE3-31D0C8B59216}" presName="parTrans" presStyleLbl="sibTrans2D1" presStyleIdx="1" presStyleCnt="4"/>
      <dgm:spPr/>
    </dgm:pt>
    <dgm:pt modelId="{3D5BCD22-D017-4CE5-8013-071BF3E147B5}" type="pres">
      <dgm:prSet presAssocID="{EFBD77A7-6799-400C-BCE3-31D0C8B59216}" presName="connectorText" presStyleLbl="sibTrans2D1" presStyleIdx="1" presStyleCnt="4"/>
      <dgm:spPr/>
    </dgm:pt>
    <dgm:pt modelId="{F5DF8382-148A-43CB-BC65-C7FFCC742A13}" type="pres">
      <dgm:prSet presAssocID="{442420BF-7FAE-42D7-A1A2-8BCA198F42C0}" presName="node" presStyleLbl="node1" presStyleIdx="1" presStyleCnt="4">
        <dgm:presLayoutVars>
          <dgm:bulletEnabled val="1"/>
        </dgm:presLayoutVars>
      </dgm:prSet>
      <dgm:spPr/>
    </dgm:pt>
    <dgm:pt modelId="{25F93DBB-4972-47A4-AB8B-0BF44F62878D}" type="pres">
      <dgm:prSet presAssocID="{6F517DC0-BC0B-4C66-9B4B-9C0E058A6589}" presName="parTrans" presStyleLbl="sibTrans2D1" presStyleIdx="2" presStyleCnt="4"/>
      <dgm:spPr/>
    </dgm:pt>
    <dgm:pt modelId="{D3A28806-D458-4AA2-AA00-D47E907B1709}" type="pres">
      <dgm:prSet presAssocID="{6F517DC0-BC0B-4C66-9B4B-9C0E058A6589}" presName="connectorText" presStyleLbl="sibTrans2D1" presStyleIdx="2" presStyleCnt="4"/>
      <dgm:spPr/>
    </dgm:pt>
    <dgm:pt modelId="{A28C94C6-5CB7-464C-894A-D1BD0C1906A0}" type="pres">
      <dgm:prSet presAssocID="{9790218F-DF4F-45E5-BE44-B41C04885E43}" presName="node" presStyleLbl="node1" presStyleIdx="2" presStyleCnt="4">
        <dgm:presLayoutVars>
          <dgm:bulletEnabled val="1"/>
        </dgm:presLayoutVars>
      </dgm:prSet>
      <dgm:spPr/>
    </dgm:pt>
    <dgm:pt modelId="{80EC7879-C292-421D-B7B0-2D061132A689}" type="pres">
      <dgm:prSet presAssocID="{C5D11D32-BB0E-4B4A-8D3D-634EE37B4B8F}" presName="parTrans" presStyleLbl="sibTrans2D1" presStyleIdx="3" presStyleCnt="4"/>
      <dgm:spPr/>
    </dgm:pt>
    <dgm:pt modelId="{DC47D71B-EC67-4DFB-9F1B-33FA0B340D21}" type="pres">
      <dgm:prSet presAssocID="{C5D11D32-BB0E-4B4A-8D3D-634EE37B4B8F}" presName="connectorText" presStyleLbl="sibTrans2D1" presStyleIdx="3" presStyleCnt="4"/>
      <dgm:spPr/>
    </dgm:pt>
    <dgm:pt modelId="{9F6046A0-F8FC-418F-AE26-AA39AE794529}" type="pres">
      <dgm:prSet presAssocID="{3C6D466F-ABD7-4735-AC4F-4C3CC529EA1D}" presName="node" presStyleLbl="node1" presStyleIdx="3" presStyleCnt="4">
        <dgm:presLayoutVars>
          <dgm:bulletEnabled val="1"/>
        </dgm:presLayoutVars>
      </dgm:prSet>
      <dgm:spPr/>
    </dgm:pt>
  </dgm:ptLst>
  <dgm:cxnLst>
    <dgm:cxn modelId="{720F7600-F381-43C2-B151-B4060082AFE1}" type="presOf" srcId="{442420BF-7FAE-42D7-A1A2-8BCA198F42C0}" destId="{F5DF8382-148A-43CB-BC65-C7FFCC742A13}" srcOrd="0" destOrd="0" presId="urn:microsoft.com/office/officeart/2005/8/layout/radial5"/>
    <dgm:cxn modelId="{C4C84215-A76F-4419-A662-248148BE9020}" type="presOf" srcId="{3C6D466F-ABD7-4735-AC4F-4C3CC529EA1D}" destId="{9F6046A0-F8FC-418F-AE26-AA39AE794529}" srcOrd="0" destOrd="0" presId="urn:microsoft.com/office/officeart/2005/8/layout/radial5"/>
    <dgm:cxn modelId="{A1B58715-9758-47AB-BDAE-D82F8407B88E}" type="presOf" srcId="{5F66BDE2-C5AA-48EA-ACB5-15A0EF21B920}" destId="{5C3392FA-F3F3-4CA0-83E6-CA8E35259E98}" srcOrd="0" destOrd="0" presId="urn:microsoft.com/office/officeart/2005/8/layout/radial5"/>
    <dgm:cxn modelId="{E074345E-DDF5-4186-9E8B-F9EA1203F43F}" srcId="{5BC006C5-FD1E-4723-8C8E-1AE069CB8000}" destId="{9790218F-DF4F-45E5-BE44-B41C04885E43}" srcOrd="2" destOrd="0" parTransId="{6F517DC0-BC0B-4C66-9B4B-9C0E058A6589}" sibTransId="{2AFC394A-5880-42E3-B879-E5BB677735F3}"/>
    <dgm:cxn modelId="{36883D5F-B746-4C66-A1FE-9B89E472AD26}" srcId="{5BC006C5-FD1E-4723-8C8E-1AE069CB8000}" destId="{31DF6F92-200D-4CCC-B8F3-152733944A5D}" srcOrd="0" destOrd="0" parTransId="{5F66BDE2-C5AA-48EA-ACB5-15A0EF21B920}" sibTransId="{F53AB449-E320-4DD4-9A83-0606279CD315}"/>
    <dgm:cxn modelId="{0E4A1466-F6D7-4C7B-9FD2-763CD0CA59A5}" type="presOf" srcId="{6F517DC0-BC0B-4C66-9B4B-9C0E058A6589}" destId="{D3A28806-D458-4AA2-AA00-D47E907B1709}" srcOrd="1" destOrd="0" presId="urn:microsoft.com/office/officeart/2005/8/layout/radial5"/>
    <dgm:cxn modelId="{54B2B669-7B0A-4BAB-B15A-7A1B26A85866}" type="presOf" srcId="{5BC006C5-FD1E-4723-8C8E-1AE069CB8000}" destId="{D03EA939-12AC-4310-A735-E2EA92C0C274}" srcOrd="0" destOrd="0" presId="urn:microsoft.com/office/officeart/2005/8/layout/radial5"/>
    <dgm:cxn modelId="{4B29B06F-F601-460D-B52D-207CCECBA414}" type="presOf" srcId="{C5D11D32-BB0E-4B4A-8D3D-634EE37B4B8F}" destId="{DC47D71B-EC67-4DFB-9F1B-33FA0B340D21}" srcOrd="1" destOrd="0" presId="urn:microsoft.com/office/officeart/2005/8/layout/radial5"/>
    <dgm:cxn modelId="{E302C473-05EA-417E-8F02-CC5AA8B58E38}" type="presOf" srcId="{EFBD77A7-6799-400C-BCE3-31D0C8B59216}" destId="{7E8B2D60-72A0-4F63-B5ED-9C7B46ECC130}" srcOrd="0" destOrd="0" presId="urn:microsoft.com/office/officeart/2005/8/layout/radial5"/>
    <dgm:cxn modelId="{19901156-FA00-4516-9173-9C1882B885F7}" type="presOf" srcId="{B48AABF6-A2E8-48B2-BB00-262F0CF08422}" destId="{3F626E1B-F53E-4DAE-874D-25F48649C23A}" srcOrd="0" destOrd="0" presId="urn:microsoft.com/office/officeart/2005/8/layout/radial5"/>
    <dgm:cxn modelId="{60357389-5CB8-45E7-9405-34BF03F834DF}" type="presOf" srcId="{31DF6F92-200D-4CCC-B8F3-152733944A5D}" destId="{C2F8D33E-9371-4717-981A-AC04B7829435}" srcOrd="0" destOrd="0" presId="urn:microsoft.com/office/officeart/2005/8/layout/radial5"/>
    <dgm:cxn modelId="{D7F2B8A9-919C-4E1D-A36C-095650A38EAC}" srcId="{5BC006C5-FD1E-4723-8C8E-1AE069CB8000}" destId="{3C6D466F-ABD7-4735-AC4F-4C3CC529EA1D}" srcOrd="3" destOrd="0" parTransId="{C5D11D32-BB0E-4B4A-8D3D-634EE37B4B8F}" sibTransId="{46F77540-CF05-4F95-9812-D1579D23BCB6}"/>
    <dgm:cxn modelId="{2E35AEC4-F3D4-4EEE-A7C4-FAC90B28BCBB}" type="presOf" srcId="{6F517DC0-BC0B-4C66-9B4B-9C0E058A6589}" destId="{25F93DBB-4972-47A4-AB8B-0BF44F62878D}" srcOrd="0" destOrd="0" presId="urn:microsoft.com/office/officeart/2005/8/layout/radial5"/>
    <dgm:cxn modelId="{6E6678C6-106D-4D6D-83AB-FDCDD3399EB1}" type="presOf" srcId="{9790218F-DF4F-45E5-BE44-B41C04885E43}" destId="{A28C94C6-5CB7-464C-894A-D1BD0C1906A0}" srcOrd="0" destOrd="0" presId="urn:microsoft.com/office/officeart/2005/8/layout/radial5"/>
    <dgm:cxn modelId="{D8B3E1D5-37D1-4865-AB0C-392CB0836659}" type="presOf" srcId="{C5D11D32-BB0E-4B4A-8D3D-634EE37B4B8F}" destId="{80EC7879-C292-421D-B7B0-2D061132A689}" srcOrd="0" destOrd="0" presId="urn:microsoft.com/office/officeart/2005/8/layout/radial5"/>
    <dgm:cxn modelId="{25E95EE4-6E96-4F59-A56A-97060A58BCB6}" srcId="{5BC006C5-FD1E-4723-8C8E-1AE069CB8000}" destId="{442420BF-7FAE-42D7-A1A2-8BCA198F42C0}" srcOrd="1" destOrd="0" parTransId="{EFBD77A7-6799-400C-BCE3-31D0C8B59216}" sibTransId="{202466AB-37FA-47D8-87D0-AFA0BB84AEB4}"/>
    <dgm:cxn modelId="{9E5C97F1-6257-4F40-89A2-86C1335AD53F}" type="presOf" srcId="{5F66BDE2-C5AA-48EA-ACB5-15A0EF21B920}" destId="{75EC7E52-9E36-420F-B6AF-31524F6A3FC5}" srcOrd="1" destOrd="0" presId="urn:microsoft.com/office/officeart/2005/8/layout/radial5"/>
    <dgm:cxn modelId="{93275BF7-6C1C-455A-8528-304FE67B7F41}" type="presOf" srcId="{EFBD77A7-6799-400C-BCE3-31D0C8B59216}" destId="{3D5BCD22-D017-4CE5-8013-071BF3E147B5}" srcOrd="1" destOrd="0" presId="urn:microsoft.com/office/officeart/2005/8/layout/radial5"/>
    <dgm:cxn modelId="{19A71AF8-26D2-4786-8970-78ACA393B4EC}" srcId="{B48AABF6-A2E8-48B2-BB00-262F0CF08422}" destId="{5BC006C5-FD1E-4723-8C8E-1AE069CB8000}" srcOrd="0" destOrd="0" parTransId="{EDD1D36E-6FE8-44C6-8471-D4FC0C171D0B}" sibTransId="{FAED4219-D1D8-4064-A876-685769224BC4}"/>
    <dgm:cxn modelId="{971D5AEA-A086-43B5-8441-6A78560444A3}" type="presParOf" srcId="{3F626E1B-F53E-4DAE-874D-25F48649C23A}" destId="{D03EA939-12AC-4310-A735-E2EA92C0C274}" srcOrd="0" destOrd="0" presId="urn:microsoft.com/office/officeart/2005/8/layout/radial5"/>
    <dgm:cxn modelId="{FF7906CC-8434-4993-A22C-DAC9B7C9208F}" type="presParOf" srcId="{3F626E1B-F53E-4DAE-874D-25F48649C23A}" destId="{5C3392FA-F3F3-4CA0-83E6-CA8E35259E98}" srcOrd="1" destOrd="0" presId="urn:microsoft.com/office/officeart/2005/8/layout/radial5"/>
    <dgm:cxn modelId="{F6B170F8-AA98-44C7-8FEF-8B9CFDA893C6}" type="presParOf" srcId="{5C3392FA-F3F3-4CA0-83E6-CA8E35259E98}" destId="{75EC7E52-9E36-420F-B6AF-31524F6A3FC5}" srcOrd="0" destOrd="0" presId="urn:microsoft.com/office/officeart/2005/8/layout/radial5"/>
    <dgm:cxn modelId="{151BAB8A-36F3-489A-8AF5-5BB7885EFAB2}" type="presParOf" srcId="{3F626E1B-F53E-4DAE-874D-25F48649C23A}" destId="{C2F8D33E-9371-4717-981A-AC04B7829435}" srcOrd="2" destOrd="0" presId="urn:microsoft.com/office/officeart/2005/8/layout/radial5"/>
    <dgm:cxn modelId="{AC3303BB-183D-4EC1-A49B-111D332C5A46}" type="presParOf" srcId="{3F626E1B-F53E-4DAE-874D-25F48649C23A}" destId="{7E8B2D60-72A0-4F63-B5ED-9C7B46ECC130}" srcOrd="3" destOrd="0" presId="urn:microsoft.com/office/officeart/2005/8/layout/radial5"/>
    <dgm:cxn modelId="{A820DB7C-840C-4D32-873C-1661417D1390}" type="presParOf" srcId="{7E8B2D60-72A0-4F63-B5ED-9C7B46ECC130}" destId="{3D5BCD22-D017-4CE5-8013-071BF3E147B5}" srcOrd="0" destOrd="0" presId="urn:microsoft.com/office/officeart/2005/8/layout/radial5"/>
    <dgm:cxn modelId="{63C5DE0D-957A-44AB-A25E-3F469F40B52C}" type="presParOf" srcId="{3F626E1B-F53E-4DAE-874D-25F48649C23A}" destId="{F5DF8382-148A-43CB-BC65-C7FFCC742A13}" srcOrd="4" destOrd="0" presId="urn:microsoft.com/office/officeart/2005/8/layout/radial5"/>
    <dgm:cxn modelId="{3C20E65A-C761-4487-9270-F371FA9F8556}" type="presParOf" srcId="{3F626E1B-F53E-4DAE-874D-25F48649C23A}" destId="{25F93DBB-4972-47A4-AB8B-0BF44F62878D}" srcOrd="5" destOrd="0" presId="urn:microsoft.com/office/officeart/2005/8/layout/radial5"/>
    <dgm:cxn modelId="{33FCEBD4-7D9D-4DAE-94DF-ED34698F86CE}" type="presParOf" srcId="{25F93DBB-4972-47A4-AB8B-0BF44F62878D}" destId="{D3A28806-D458-4AA2-AA00-D47E907B1709}" srcOrd="0" destOrd="0" presId="urn:microsoft.com/office/officeart/2005/8/layout/radial5"/>
    <dgm:cxn modelId="{91E3E4D6-9707-4021-A214-F1B4C733B20D}" type="presParOf" srcId="{3F626E1B-F53E-4DAE-874D-25F48649C23A}" destId="{A28C94C6-5CB7-464C-894A-D1BD0C1906A0}" srcOrd="6" destOrd="0" presId="urn:microsoft.com/office/officeart/2005/8/layout/radial5"/>
    <dgm:cxn modelId="{40DB56B4-89C3-4127-B30E-152F71031784}" type="presParOf" srcId="{3F626E1B-F53E-4DAE-874D-25F48649C23A}" destId="{80EC7879-C292-421D-B7B0-2D061132A689}" srcOrd="7" destOrd="0" presId="urn:microsoft.com/office/officeart/2005/8/layout/radial5"/>
    <dgm:cxn modelId="{2504426A-1F44-4D54-9366-F79DBD6D1E29}" type="presParOf" srcId="{80EC7879-C292-421D-B7B0-2D061132A689}" destId="{DC47D71B-EC67-4DFB-9F1B-33FA0B340D21}" srcOrd="0" destOrd="0" presId="urn:microsoft.com/office/officeart/2005/8/layout/radial5"/>
    <dgm:cxn modelId="{FE2045C4-D652-48E4-BC36-142B9CA5CB77}" type="presParOf" srcId="{3F626E1B-F53E-4DAE-874D-25F48649C23A}" destId="{9F6046A0-F8FC-418F-AE26-AA39AE7945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41CF2-BEF3-46BE-B384-52E8F999FDEF}">
      <dsp:nvSpPr>
        <dsp:cNvPr id="0" name=""/>
        <dsp:cNvSpPr/>
      </dsp:nvSpPr>
      <dsp:spPr>
        <a:xfrm>
          <a:off x="1834040" y="380"/>
          <a:ext cx="4297573" cy="148391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 dirty="0">
              <a:solidFill>
                <a:srgbClr val="FF0000"/>
              </a:solidFill>
            </a:rPr>
            <a:t>Carros autônomos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Robôs superinteligentes</a:t>
          </a:r>
        </a:p>
      </dsp:txBody>
      <dsp:txXfrm>
        <a:off x="1834040" y="185870"/>
        <a:ext cx="3741105" cy="1112937"/>
      </dsp:txXfrm>
    </dsp:sp>
    <dsp:sp modelId="{379BE7E7-4A74-43B7-A94D-9B5F74E7EF88}">
      <dsp:nvSpPr>
        <dsp:cNvPr id="0" name=""/>
        <dsp:cNvSpPr/>
      </dsp:nvSpPr>
      <dsp:spPr>
        <a:xfrm>
          <a:off x="3185" y="380"/>
          <a:ext cx="1830854" cy="148391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Aplicações de IA que substituem comportamentos humanos</a:t>
          </a:r>
        </a:p>
      </dsp:txBody>
      <dsp:txXfrm>
        <a:off x="75624" y="72819"/>
        <a:ext cx="1685976" cy="1339038"/>
      </dsp:txXfrm>
    </dsp:sp>
    <dsp:sp modelId="{F177FCB1-629D-4D63-A2DE-3C69418843C1}">
      <dsp:nvSpPr>
        <dsp:cNvPr id="0" name=""/>
        <dsp:cNvSpPr/>
      </dsp:nvSpPr>
      <dsp:spPr>
        <a:xfrm>
          <a:off x="1812962" y="1632688"/>
          <a:ext cx="4318161" cy="148391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 dirty="0">
              <a:solidFill>
                <a:srgbClr val="FF0000"/>
              </a:solidFill>
            </a:rPr>
            <a:t>Aplicativo de assistência médica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Aplicativos que recomendam investimentos financeiros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Aplicativos que recomendam trajetos de trânsito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Aplicativos que recomendam filmes, músicas, livros</a:t>
          </a:r>
        </a:p>
      </dsp:txBody>
      <dsp:txXfrm>
        <a:off x="1812962" y="1818178"/>
        <a:ext cx="3761693" cy="1112937"/>
      </dsp:txXfrm>
    </dsp:sp>
    <dsp:sp modelId="{6362989D-FCCE-477B-BC0B-4B8E38EC573D}">
      <dsp:nvSpPr>
        <dsp:cNvPr id="0" name=""/>
        <dsp:cNvSpPr/>
      </dsp:nvSpPr>
      <dsp:spPr>
        <a:xfrm>
          <a:off x="3675" y="1632688"/>
          <a:ext cx="1809286" cy="148391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Aplicações de IA que analisam grandes quantidades de dados e emitem uma recomendação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76114" y="1705127"/>
        <a:ext cx="1664408" cy="1339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A939-12AC-4310-A735-E2EA92C0C274}">
      <dsp:nvSpPr>
        <dsp:cNvPr id="0" name=""/>
        <dsp:cNvSpPr/>
      </dsp:nvSpPr>
      <dsp:spPr>
        <a:xfrm>
          <a:off x="2458317" y="1436761"/>
          <a:ext cx="869802" cy="869802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Carro autônomo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NÍVEL 5</a:t>
          </a:r>
        </a:p>
      </dsp:txBody>
      <dsp:txXfrm>
        <a:off x="2585697" y="1564141"/>
        <a:ext cx="615042" cy="615042"/>
      </dsp:txXfrm>
    </dsp:sp>
    <dsp:sp modelId="{5C3392FA-F3F3-4CA0-83E6-CA8E35259E98}">
      <dsp:nvSpPr>
        <dsp:cNvPr id="0" name=""/>
        <dsp:cNvSpPr/>
      </dsp:nvSpPr>
      <dsp:spPr>
        <a:xfrm rot="16200000">
          <a:off x="2800946" y="1142041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828628" y="1220060"/>
        <a:ext cx="129181" cy="151013"/>
      </dsp:txXfrm>
    </dsp:sp>
    <dsp:sp modelId="{C2F8D33E-9371-4717-981A-AC04B7829435}">
      <dsp:nvSpPr>
        <dsp:cNvPr id="0" name=""/>
        <dsp:cNvSpPr/>
      </dsp:nvSpPr>
      <dsp:spPr>
        <a:xfrm>
          <a:off x="2349592" y="1311"/>
          <a:ext cx="1087252" cy="1087252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Fabricante do carro/Montadora</a:t>
          </a:r>
        </a:p>
      </dsp:txBody>
      <dsp:txXfrm>
        <a:off x="2508816" y="160535"/>
        <a:ext cx="768804" cy="768804"/>
      </dsp:txXfrm>
    </dsp:sp>
    <dsp:sp modelId="{7E8B2D60-72A0-4F63-B5ED-9C7B46ECC130}">
      <dsp:nvSpPr>
        <dsp:cNvPr id="0" name=""/>
        <dsp:cNvSpPr/>
      </dsp:nvSpPr>
      <dsp:spPr>
        <a:xfrm>
          <a:off x="3404723" y="1745818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404723" y="1796155"/>
        <a:ext cx="129181" cy="151013"/>
      </dsp:txXfrm>
    </dsp:sp>
    <dsp:sp modelId="{F5DF8382-148A-43CB-BC65-C7FFCC742A13}">
      <dsp:nvSpPr>
        <dsp:cNvPr id="0" name=""/>
        <dsp:cNvSpPr/>
      </dsp:nvSpPr>
      <dsp:spPr>
        <a:xfrm>
          <a:off x="3676317" y="1328036"/>
          <a:ext cx="1087252" cy="108725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Desenvolvedor da tecnologia</a:t>
          </a:r>
        </a:p>
      </dsp:txBody>
      <dsp:txXfrm>
        <a:off x="3835541" y="1487260"/>
        <a:ext cx="768804" cy="768804"/>
      </dsp:txXfrm>
    </dsp:sp>
    <dsp:sp modelId="{25F93DBB-4972-47A4-AB8B-0BF44F62878D}">
      <dsp:nvSpPr>
        <dsp:cNvPr id="0" name=""/>
        <dsp:cNvSpPr/>
      </dsp:nvSpPr>
      <dsp:spPr>
        <a:xfrm rot="5400000">
          <a:off x="2800946" y="2349595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828628" y="2372251"/>
        <a:ext cx="129181" cy="151013"/>
      </dsp:txXfrm>
    </dsp:sp>
    <dsp:sp modelId="{A28C94C6-5CB7-464C-894A-D1BD0C1906A0}">
      <dsp:nvSpPr>
        <dsp:cNvPr id="0" name=""/>
        <dsp:cNvSpPr/>
      </dsp:nvSpPr>
      <dsp:spPr>
        <a:xfrm>
          <a:off x="2349592" y="2654760"/>
          <a:ext cx="1087252" cy="108725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Comerciante</a:t>
          </a:r>
        </a:p>
      </dsp:txBody>
      <dsp:txXfrm>
        <a:off x="2508816" y="2813984"/>
        <a:ext cx="768804" cy="768804"/>
      </dsp:txXfrm>
    </dsp:sp>
    <dsp:sp modelId="{80EC7879-C292-421D-B7B0-2D061132A689}">
      <dsp:nvSpPr>
        <dsp:cNvPr id="0" name=""/>
        <dsp:cNvSpPr/>
      </dsp:nvSpPr>
      <dsp:spPr>
        <a:xfrm rot="10800000">
          <a:off x="2197169" y="1745818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252532" y="1796155"/>
        <a:ext cx="129181" cy="151013"/>
      </dsp:txXfrm>
    </dsp:sp>
    <dsp:sp modelId="{9F6046A0-F8FC-418F-AE26-AA39AE794529}">
      <dsp:nvSpPr>
        <dsp:cNvPr id="0" name=""/>
        <dsp:cNvSpPr/>
      </dsp:nvSpPr>
      <dsp:spPr>
        <a:xfrm>
          <a:off x="1022867" y="1328036"/>
          <a:ext cx="1087252" cy="1087252"/>
        </a:xfrm>
        <a:prstGeom prst="ellipse">
          <a:avLst/>
        </a:prstGeom>
        <a:solidFill>
          <a:srgbClr val="ED1C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Proprietário do carro</a:t>
          </a:r>
        </a:p>
      </dsp:txBody>
      <dsp:txXfrm>
        <a:off x="1182091" y="1487260"/>
        <a:ext cx="768804" cy="768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A939-12AC-4310-A735-E2EA92C0C274}">
      <dsp:nvSpPr>
        <dsp:cNvPr id="0" name=""/>
        <dsp:cNvSpPr/>
      </dsp:nvSpPr>
      <dsp:spPr>
        <a:xfrm>
          <a:off x="2354433" y="1409672"/>
          <a:ext cx="852541" cy="85254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Aplicativo de assistência médica </a:t>
          </a:r>
        </a:p>
      </dsp:txBody>
      <dsp:txXfrm>
        <a:off x="2479285" y="1534524"/>
        <a:ext cx="602837" cy="602837"/>
      </dsp:txXfrm>
    </dsp:sp>
    <dsp:sp modelId="{5C3392FA-F3F3-4CA0-83E6-CA8E35259E98}">
      <dsp:nvSpPr>
        <dsp:cNvPr id="0" name=""/>
        <dsp:cNvSpPr/>
      </dsp:nvSpPr>
      <dsp:spPr>
        <a:xfrm rot="16200000">
          <a:off x="2689938" y="1105525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717168" y="1187967"/>
        <a:ext cx="127071" cy="165636"/>
      </dsp:txXfrm>
    </dsp:sp>
    <dsp:sp modelId="{C2F8D33E-9371-4717-981A-AC04B7829435}">
      <dsp:nvSpPr>
        <dsp:cNvPr id="0" name=""/>
        <dsp:cNvSpPr/>
      </dsp:nvSpPr>
      <dsp:spPr>
        <a:xfrm>
          <a:off x="2247865" y="1486"/>
          <a:ext cx="1065676" cy="1065676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Criador do aplicativo</a:t>
          </a:r>
        </a:p>
      </dsp:txBody>
      <dsp:txXfrm>
        <a:off x="2403930" y="157551"/>
        <a:ext cx="753546" cy="753546"/>
      </dsp:txXfrm>
    </dsp:sp>
    <dsp:sp modelId="{7E8B2D60-72A0-4F63-B5ED-9C7B46ECC130}">
      <dsp:nvSpPr>
        <dsp:cNvPr id="0" name=""/>
        <dsp:cNvSpPr/>
      </dsp:nvSpPr>
      <dsp:spPr>
        <a:xfrm>
          <a:off x="3282326" y="1697913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282326" y="1753125"/>
        <a:ext cx="127071" cy="165636"/>
      </dsp:txXfrm>
    </dsp:sp>
    <dsp:sp modelId="{F5DF8382-148A-43CB-BC65-C7FFCC742A13}">
      <dsp:nvSpPr>
        <dsp:cNvPr id="0" name=""/>
        <dsp:cNvSpPr/>
      </dsp:nvSpPr>
      <dsp:spPr>
        <a:xfrm>
          <a:off x="3549484" y="1303105"/>
          <a:ext cx="1065676" cy="106567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Desenvolvedor da tecnologia</a:t>
          </a:r>
        </a:p>
      </dsp:txBody>
      <dsp:txXfrm>
        <a:off x="3705549" y="1459170"/>
        <a:ext cx="753546" cy="753546"/>
      </dsp:txXfrm>
    </dsp:sp>
    <dsp:sp modelId="{25F93DBB-4972-47A4-AB8B-0BF44F62878D}">
      <dsp:nvSpPr>
        <dsp:cNvPr id="0" name=""/>
        <dsp:cNvSpPr/>
      </dsp:nvSpPr>
      <dsp:spPr>
        <a:xfrm rot="5400000">
          <a:off x="2689938" y="2290301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717168" y="2318284"/>
        <a:ext cx="127071" cy="165636"/>
      </dsp:txXfrm>
    </dsp:sp>
    <dsp:sp modelId="{A28C94C6-5CB7-464C-894A-D1BD0C1906A0}">
      <dsp:nvSpPr>
        <dsp:cNvPr id="0" name=""/>
        <dsp:cNvSpPr/>
      </dsp:nvSpPr>
      <dsp:spPr>
        <a:xfrm>
          <a:off x="2247865" y="2604724"/>
          <a:ext cx="1065676" cy="106567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Comerciante</a:t>
          </a:r>
        </a:p>
      </dsp:txBody>
      <dsp:txXfrm>
        <a:off x="2403930" y="2760789"/>
        <a:ext cx="753546" cy="753546"/>
      </dsp:txXfrm>
    </dsp:sp>
    <dsp:sp modelId="{80EC7879-C292-421D-B7B0-2D061132A689}">
      <dsp:nvSpPr>
        <dsp:cNvPr id="0" name=""/>
        <dsp:cNvSpPr/>
      </dsp:nvSpPr>
      <dsp:spPr>
        <a:xfrm rot="10800000">
          <a:off x="2097550" y="1697913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152009" y="1753125"/>
        <a:ext cx="127071" cy="165636"/>
      </dsp:txXfrm>
    </dsp:sp>
    <dsp:sp modelId="{9F6046A0-F8FC-418F-AE26-AA39AE794529}">
      <dsp:nvSpPr>
        <dsp:cNvPr id="0" name=""/>
        <dsp:cNvSpPr/>
      </dsp:nvSpPr>
      <dsp:spPr>
        <a:xfrm>
          <a:off x="946246" y="1303105"/>
          <a:ext cx="1065676" cy="1065676"/>
        </a:xfrm>
        <a:prstGeom prst="ellipse">
          <a:avLst/>
        </a:prstGeom>
        <a:solidFill>
          <a:srgbClr val="ED1C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Médico</a:t>
          </a:r>
        </a:p>
      </dsp:txBody>
      <dsp:txXfrm>
        <a:off x="1102311" y="1459170"/>
        <a:ext cx="753546" cy="753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A939-12AC-4310-A735-E2EA92C0C274}">
      <dsp:nvSpPr>
        <dsp:cNvPr id="0" name=""/>
        <dsp:cNvSpPr/>
      </dsp:nvSpPr>
      <dsp:spPr>
        <a:xfrm>
          <a:off x="2458317" y="1436761"/>
          <a:ext cx="869802" cy="869802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Carro autônomo</a:t>
          </a:r>
        </a:p>
      </dsp:txBody>
      <dsp:txXfrm>
        <a:off x="2585697" y="1564141"/>
        <a:ext cx="615042" cy="615042"/>
      </dsp:txXfrm>
    </dsp:sp>
    <dsp:sp modelId="{5C3392FA-F3F3-4CA0-83E6-CA8E35259E98}">
      <dsp:nvSpPr>
        <dsp:cNvPr id="0" name=""/>
        <dsp:cNvSpPr/>
      </dsp:nvSpPr>
      <dsp:spPr>
        <a:xfrm rot="16200000">
          <a:off x="2800946" y="1142041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828628" y="1220060"/>
        <a:ext cx="129181" cy="151013"/>
      </dsp:txXfrm>
    </dsp:sp>
    <dsp:sp modelId="{C2F8D33E-9371-4717-981A-AC04B7829435}">
      <dsp:nvSpPr>
        <dsp:cNvPr id="0" name=""/>
        <dsp:cNvSpPr/>
      </dsp:nvSpPr>
      <dsp:spPr>
        <a:xfrm>
          <a:off x="2349592" y="1311"/>
          <a:ext cx="1087252" cy="1087252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Fabricante do carro/Montadora</a:t>
          </a:r>
        </a:p>
      </dsp:txBody>
      <dsp:txXfrm>
        <a:off x="2508816" y="160535"/>
        <a:ext cx="768804" cy="768804"/>
      </dsp:txXfrm>
    </dsp:sp>
    <dsp:sp modelId="{7E8B2D60-72A0-4F63-B5ED-9C7B46ECC130}">
      <dsp:nvSpPr>
        <dsp:cNvPr id="0" name=""/>
        <dsp:cNvSpPr/>
      </dsp:nvSpPr>
      <dsp:spPr>
        <a:xfrm>
          <a:off x="3404723" y="1745818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404723" y="1796155"/>
        <a:ext cx="129181" cy="151013"/>
      </dsp:txXfrm>
    </dsp:sp>
    <dsp:sp modelId="{F5DF8382-148A-43CB-BC65-C7FFCC742A13}">
      <dsp:nvSpPr>
        <dsp:cNvPr id="0" name=""/>
        <dsp:cNvSpPr/>
      </dsp:nvSpPr>
      <dsp:spPr>
        <a:xfrm>
          <a:off x="3676317" y="1328036"/>
          <a:ext cx="1087252" cy="108725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Fornecedor da tecnologia</a:t>
          </a:r>
        </a:p>
      </dsp:txBody>
      <dsp:txXfrm>
        <a:off x="3835541" y="1487260"/>
        <a:ext cx="768804" cy="768804"/>
      </dsp:txXfrm>
    </dsp:sp>
    <dsp:sp modelId="{25F93DBB-4972-47A4-AB8B-0BF44F62878D}">
      <dsp:nvSpPr>
        <dsp:cNvPr id="0" name=""/>
        <dsp:cNvSpPr/>
      </dsp:nvSpPr>
      <dsp:spPr>
        <a:xfrm rot="5400000">
          <a:off x="2800946" y="2349595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828628" y="2372251"/>
        <a:ext cx="129181" cy="151013"/>
      </dsp:txXfrm>
    </dsp:sp>
    <dsp:sp modelId="{A28C94C6-5CB7-464C-894A-D1BD0C1906A0}">
      <dsp:nvSpPr>
        <dsp:cNvPr id="0" name=""/>
        <dsp:cNvSpPr/>
      </dsp:nvSpPr>
      <dsp:spPr>
        <a:xfrm>
          <a:off x="2349592" y="2654760"/>
          <a:ext cx="1087252" cy="108725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Comerciante</a:t>
          </a:r>
        </a:p>
      </dsp:txBody>
      <dsp:txXfrm>
        <a:off x="2508816" y="2813984"/>
        <a:ext cx="768804" cy="768804"/>
      </dsp:txXfrm>
    </dsp:sp>
    <dsp:sp modelId="{80EC7879-C292-421D-B7B0-2D061132A689}">
      <dsp:nvSpPr>
        <dsp:cNvPr id="0" name=""/>
        <dsp:cNvSpPr/>
      </dsp:nvSpPr>
      <dsp:spPr>
        <a:xfrm rot="10800000">
          <a:off x="2197169" y="1745818"/>
          <a:ext cx="184544" cy="25168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252532" y="1796155"/>
        <a:ext cx="129181" cy="151013"/>
      </dsp:txXfrm>
    </dsp:sp>
    <dsp:sp modelId="{9F6046A0-F8FC-418F-AE26-AA39AE794529}">
      <dsp:nvSpPr>
        <dsp:cNvPr id="0" name=""/>
        <dsp:cNvSpPr/>
      </dsp:nvSpPr>
      <dsp:spPr>
        <a:xfrm>
          <a:off x="1022867" y="1328036"/>
          <a:ext cx="1087252" cy="1087252"/>
        </a:xfrm>
        <a:prstGeom prst="ellipse">
          <a:avLst/>
        </a:prstGeom>
        <a:solidFill>
          <a:srgbClr val="ED1C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/>
            <a:t>Proprietário do carro</a:t>
          </a:r>
        </a:p>
      </dsp:txBody>
      <dsp:txXfrm>
        <a:off x="1182091" y="1487260"/>
        <a:ext cx="768804" cy="768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A939-12AC-4310-A735-E2EA92C0C274}">
      <dsp:nvSpPr>
        <dsp:cNvPr id="0" name=""/>
        <dsp:cNvSpPr/>
      </dsp:nvSpPr>
      <dsp:spPr>
        <a:xfrm>
          <a:off x="2354433" y="1409672"/>
          <a:ext cx="852541" cy="85254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Aplicativo de assistência médica </a:t>
          </a:r>
        </a:p>
      </dsp:txBody>
      <dsp:txXfrm>
        <a:off x="2479285" y="1534524"/>
        <a:ext cx="602837" cy="602837"/>
      </dsp:txXfrm>
    </dsp:sp>
    <dsp:sp modelId="{5C3392FA-F3F3-4CA0-83E6-CA8E35259E98}">
      <dsp:nvSpPr>
        <dsp:cNvPr id="0" name=""/>
        <dsp:cNvSpPr/>
      </dsp:nvSpPr>
      <dsp:spPr>
        <a:xfrm rot="16200000">
          <a:off x="2689938" y="1105525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717168" y="1187967"/>
        <a:ext cx="127071" cy="165636"/>
      </dsp:txXfrm>
    </dsp:sp>
    <dsp:sp modelId="{C2F8D33E-9371-4717-981A-AC04B7829435}">
      <dsp:nvSpPr>
        <dsp:cNvPr id="0" name=""/>
        <dsp:cNvSpPr/>
      </dsp:nvSpPr>
      <dsp:spPr>
        <a:xfrm>
          <a:off x="2247865" y="1486"/>
          <a:ext cx="1065676" cy="1065676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Criador do aplicativo</a:t>
          </a:r>
        </a:p>
      </dsp:txBody>
      <dsp:txXfrm>
        <a:off x="2403930" y="157551"/>
        <a:ext cx="753546" cy="753546"/>
      </dsp:txXfrm>
    </dsp:sp>
    <dsp:sp modelId="{7E8B2D60-72A0-4F63-B5ED-9C7B46ECC130}">
      <dsp:nvSpPr>
        <dsp:cNvPr id="0" name=""/>
        <dsp:cNvSpPr/>
      </dsp:nvSpPr>
      <dsp:spPr>
        <a:xfrm>
          <a:off x="3282326" y="1697913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282326" y="1753125"/>
        <a:ext cx="127071" cy="165636"/>
      </dsp:txXfrm>
    </dsp:sp>
    <dsp:sp modelId="{F5DF8382-148A-43CB-BC65-C7FFCC742A13}">
      <dsp:nvSpPr>
        <dsp:cNvPr id="0" name=""/>
        <dsp:cNvSpPr/>
      </dsp:nvSpPr>
      <dsp:spPr>
        <a:xfrm>
          <a:off x="3549484" y="1303105"/>
          <a:ext cx="1065676" cy="106567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Desenvolvedor da tecnologia</a:t>
          </a:r>
        </a:p>
      </dsp:txBody>
      <dsp:txXfrm>
        <a:off x="3705549" y="1459170"/>
        <a:ext cx="753546" cy="753546"/>
      </dsp:txXfrm>
    </dsp:sp>
    <dsp:sp modelId="{25F93DBB-4972-47A4-AB8B-0BF44F62878D}">
      <dsp:nvSpPr>
        <dsp:cNvPr id="0" name=""/>
        <dsp:cNvSpPr/>
      </dsp:nvSpPr>
      <dsp:spPr>
        <a:xfrm rot="5400000">
          <a:off x="2689938" y="2290301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717168" y="2318284"/>
        <a:ext cx="127071" cy="165636"/>
      </dsp:txXfrm>
    </dsp:sp>
    <dsp:sp modelId="{A28C94C6-5CB7-464C-894A-D1BD0C1906A0}">
      <dsp:nvSpPr>
        <dsp:cNvPr id="0" name=""/>
        <dsp:cNvSpPr/>
      </dsp:nvSpPr>
      <dsp:spPr>
        <a:xfrm>
          <a:off x="2247865" y="2604724"/>
          <a:ext cx="1065676" cy="106567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Comerciante</a:t>
          </a:r>
        </a:p>
      </dsp:txBody>
      <dsp:txXfrm>
        <a:off x="2403930" y="2760789"/>
        <a:ext cx="753546" cy="753546"/>
      </dsp:txXfrm>
    </dsp:sp>
    <dsp:sp modelId="{80EC7879-C292-421D-B7B0-2D061132A689}">
      <dsp:nvSpPr>
        <dsp:cNvPr id="0" name=""/>
        <dsp:cNvSpPr/>
      </dsp:nvSpPr>
      <dsp:spPr>
        <a:xfrm rot="10800000">
          <a:off x="2097550" y="1697913"/>
          <a:ext cx="181530" cy="27606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152009" y="1753125"/>
        <a:ext cx="127071" cy="165636"/>
      </dsp:txXfrm>
    </dsp:sp>
    <dsp:sp modelId="{9F6046A0-F8FC-418F-AE26-AA39AE794529}">
      <dsp:nvSpPr>
        <dsp:cNvPr id="0" name=""/>
        <dsp:cNvSpPr/>
      </dsp:nvSpPr>
      <dsp:spPr>
        <a:xfrm>
          <a:off x="946246" y="1303105"/>
          <a:ext cx="1065676" cy="1065676"/>
        </a:xfrm>
        <a:prstGeom prst="ellipse">
          <a:avLst/>
        </a:prstGeom>
        <a:solidFill>
          <a:srgbClr val="ED1C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Médico</a:t>
          </a:r>
        </a:p>
      </dsp:txBody>
      <dsp:txXfrm>
        <a:off x="1102311" y="1459170"/>
        <a:ext cx="753546" cy="75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593E-3A75-8E44-B965-871BFBFABE02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685800"/>
            <a:ext cx="5140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677F-8099-954B-844A-3708595EF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5831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1662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57493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43324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29155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4986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0818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6649" algn="l" defTabSz="38583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677F-8099-954B-844A-3708595EF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DA5412FF-0C89-AB43-AAB5-7F272D53E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1557" cy="54000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9DCFA6F9-ACC0-C44A-A896-D1DC82CB541B}"/>
              </a:ext>
            </a:extLst>
          </p:cNvPr>
          <p:cNvSpPr/>
          <p:nvPr userDrawn="1"/>
        </p:nvSpPr>
        <p:spPr>
          <a:xfrm>
            <a:off x="507320" y="5044613"/>
            <a:ext cx="31410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MAIO DE 2022</a:t>
            </a:r>
            <a:endParaRPr lang="en-US" sz="800" spc="3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09FE1E2-728A-9240-AF6C-A0BC1ADFB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537" y="1920523"/>
            <a:ext cx="3141086" cy="1440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Nome do </a:t>
            </a:r>
          </a:p>
          <a:p>
            <a:pPr lvl="0"/>
            <a:r>
              <a:rPr lang="pt-BR" dirty="0"/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192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ESTAQUE1.png">
            <a:extLst>
              <a:ext uri="{FF2B5EF4-FFF2-40B4-BE49-F238E27FC236}">
                <a16:creationId xmlns:a16="http://schemas.microsoft.com/office/drawing/2014/main" id="{A02258A7-EC86-9E46-A9B1-E26AD937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" y="0"/>
            <a:ext cx="8101558" cy="5400000"/>
          </a:xfrm>
          <a:prstGeom prst="rect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4649536-E4C0-E848-8250-771AA23DE73B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sp>
          <p:nvSpPr>
            <p:cNvPr id="9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74B7891-8565-3347-899F-5FBC435B8110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>
                      <a:lumMod val="75000"/>
                    </a:schemeClr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>
                    <a:lumMod val="75000"/>
                  </a:schemeClr>
                </a:solidFill>
                <a:latin typeface="Gotham Bold"/>
                <a:cs typeface="Gotham Bold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7567733-8733-6447-BFB1-4E4F3B17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96" y="5120807"/>
              <a:ext cx="81000" cy="72000"/>
            </a:xfrm>
            <a:prstGeom prst="rect">
              <a:avLst/>
            </a:prstGeom>
          </p:spPr>
        </p:pic>
      </p:grpSp>
      <p:sp>
        <p:nvSpPr>
          <p:cNvPr id="16" name="Título 2">
            <a:extLst>
              <a:ext uri="{FF2B5EF4-FFF2-40B4-BE49-F238E27FC236}">
                <a16:creationId xmlns:a16="http://schemas.microsoft.com/office/drawing/2014/main" id="{8071591D-CA1A-884A-8C16-93365684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96" y="726730"/>
            <a:ext cx="3331671" cy="73667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lang="pt-BR" sz="3600" kern="1200" cap="all" baseline="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Momento A</a:t>
            </a:r>
          </a:p>
        </p:txBody>
      </p:sp>
      <p:cxnSp>
        <p:nvCxnSpPr>
          <p:cNvPr id="17" name="Conector reto 10">
            <a:extLst>
              <a:ext uri="{FF2B5EF4-FFF2-40B4-BE49-F238E27FC236}">
                <a16:creationId xmlns:a16="http://schemas.microsoft.com/office/drawing/2014/main" id="{B9EB2F38-24CE-C64A-9D58-0DE1645BFF4E}"/>
              </a:ext>
            </a:extLst>
          </p:cNvPr>
          <p:cNvCxnSpPr>
            <a:cxnSpLocks/>
          </p:cNvCxnSpPr>
          <p:nvPr userDrawn="1"/>
        </p:nvCxnSpPr>
        <p:spPr>
          <a:xfrm>
            <a:off x="567997" y="1506859"/>
            <a:ext cx="590755" cy="1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0D36E3CC-8FB0-E24A-B980-2D68C06AD2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748" y="1619255"/>
            <a:ext cx="3330920" cy="5695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lang="pt-BR" sz="1800" i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Insira um subtítulo ou texto descritivo aqui</a:t>
            </a:r>
          </a:p>
        </p:txBody>
      </p:sp>
      <p:sp>
        <p:nvSpPr>
          <p:cNvPr id="19" name="Espaço Reservado para Conteúdo 13">
            <a:extLst>
              <a:ext uri="{FF2B5EF4-FFF2-40B4-BE49-F238E27FC236}">
                <a16:creationId xmlns:a16="http://schemas.microsoft.com/office/drawing/2014/main" id="{A6CCDF27-33A7-6D49-AD43-33FE702721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747" y="2300777"/>
            <a:ext cx="3330920" cy="2624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nos ícones no centro da forma para inserir uma tabela, gráfico, fluxograma ou imagem. Ou escreva um texto aqui</a:t>
            </a:r>
          </a:p>
        </p:txBody>
      </p:sp>
      <p:sp>
        <p:nvSpPr>
          <p:cNvPr id="20" name="Título 2">
            <a:extLst>
              <a:ext uri="{FF2B5EF4-FFF2-40B4-BE49-F238E27FC236}">
                <a16:creationId xmlns:a16="http://schemas.microsoft.com/office/drawing/2014/main" id="{01F36EE5-6810-A749-A8B3-1C46A7CAA716}"/>
              </a:ext>
            </a:extLst>
          </p:cNvPr>
          <p:cNvSpPr txBox="1">
            <a:spLocks/>
          </p:cNvSpPr>
          <p:nvPr userDrawn="1"/>
        </p:nvSpPr>
        <p:spPr>
          <a:xfrm>
            <a:off x="4200593" y="747217"/>
            <a:ext cx="3331671" cy="73667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385831" rtl="0" eaLnBrk="1" latinLnBrk="0" hangingPunct="1">
              <a:spcBef>
                <a:spcPct val="0"/>
              </a:spcBef>
              <a:buNone/>
              <a:defRPr lang="pt-BR" sz="3600" kern="1200" cap="all" baseline="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Momento </a:t>
            </a:r>
            <a:r>
              <a:rPr lang="pt-BR" dirty="0" err="1"/>
              <a:t>B</a:t>
            </a:r>
            <a:endParaRPr lang="pt-BR" dirty="0"/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22E4A811-F70F-4140-AE92-74EA92FB21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1345" y="1617440"/>
            <a:ext cx="3330920" cy="5695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lang="pt-BR" sz="1800" i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Insira um subtítulo ou texto descritivo aqui</a:t>
            </a:r>
          </a:p>
        </p:txBody>
      </p:sp>
      <p:sp>
        <p:nvSpPr>
          <p:cNvPr id="22" name="Espaço Reservado para Conteúdo 13">
            <a:extLst>
              <a:ext uri="{FF2B5EF4-FFF2-40B4-BE49-F238E27FC236}">
                <a16:creationId xmlns:a16="http://schemas.microsoft.com/office/drawing/2014/main" id="{91CA8CF5-BAF6-CD4B-B6EA-D6329CBA94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01344" y="2300777"/>
            <a:ext cx="3330920" cy="2624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nos ícones no centro da forma para inserir uma tabela, gráfico, fluxograma ou imagem. Ou escreva um texto aqui</a:t>
            </a:r>
          </a:p>
        </p:txBody>
      </p:sp>
    </p:spTree>
    <p:extLst>
      <p:ext uri="{BB962C8B-B14F-4D97-AF65-F5344CB8AC3E}">
        <p14:creationId xmlns:p14="http://schemas.microsoft.com/office/powerpoint/2010/main" val="51477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8A498B97-5876-6245-BCD1-A3A128EFD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0"/>
            <a:ext cx="8098442" cy="5400000"/>
          </a:xfrm>
          <a:prstGeom prst="rect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4649536-E4C0-E848-8250-771AA23DE73B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sp>
          <p:nvSpPr>
            <p:cNvPr id="9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74B7891-8565-3347-899F-5FBC435B8110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>
                      <a:lumMod val="75000"/>
                    </a:schemeClr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>
                    <a:lumMod val="75000"/>
                  </a:schemeClr>
                </a:solidFill>
                <a:latin typeface="Gotham Bold"/>
                <a:cs typeface="Gotham Bold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7567733-8733-6447-BFB1-4E4F3B17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96" y="5120807"/>
              <a:ext cx="81000" cy="72000"/>
            </a:xfrm>
            <a:prstGeom prst="rect">
              <a:avLst/>
            </a:prstGeom>
          </p:spPr>
        </p:pic>
      </p:grpSp>
      <p:sp>
        <p:nvSpPr>
          <p:cNvPr id="13" name="Espaço Reservado para Texto 22">
            <a:extLst>
              <a:ext uri="{FF2B5EF4-FFF2-40B4-BE49-F238E27FC236}">
                <a16:creationId xmlns:a16="http://schemas.microsoft.com/office/drawing/2014/main" id="{CA0A55D3-2E3C-FC4D-B521-EF42214DE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942" y="2095366"/>
            <a:ext cx="2001596" cy="425615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pt-BR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Escreva um tópico aqui.</a:t>
            </a: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90D57293-08BE-FB46-AC44-F3BE8F2ACD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2449" y="1457857"/>
            <a:ext cx="1317089" cy="541462"/>
          </a:xfrm>
          <a:prstGeom prst="rect">
            <a:avLst/>
          </a:prstGeom>
        </p:spPr>
        <p:txBody>
          <a:bodyPr lIns="0" tIns="0" rIns="0" bIns="0" numCol="1" spc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pt-BR" sz="4800" kern="1200" spc="-150" baseline="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Nº</a:t>
            </a:r>
          </a:p>
        </p:txBody>
      </p:sp>
      <p:sp>
        <p:nvSpPr>
          <p:cNvPr id="17" name="Espaço Reservado para Imagem 60">
            <a:extLst>
              <a:ext uri="{FF2B5EF4-FFF2-40B4-BE49-F238E27FC236}">
                <a16:creationId xmlns:a16="http://schemas.microsoft.com/office/drawing/2014/main" id="{CB0715BB-4847-7744-89D6-63C88678C2F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43822" y="-1"/>
            <a:ext cx="3761201" cy="5411153"/>
          </a:xfrm>
          <a:custGeom>
            <a:avLst/>
            <a:gdLst>
              <a:gd name="connsiteX0" fmla="*/ 0 w 5590001"/>
              <a:gd name="connsiteY0" fmla="*/ 0 h 5400001"/>
              <a:gd name="connsiteX1" fmla="*/ 5590001 w 5590001"/>
              <a:gd name="connsiteY1" fmla="*/ 0 h 5400001"/>
              <a:gd name="connsiteX2" fmla="*/ 5590001 w 5590001"/>
              <a:gd name="connsiteY2" fmla="*/ 5400001 h 5400001"/>
              <a:gd name="connsiteX3" fmla="*/ 0 w 5590001"/>
              <a:gd name="connsiteY3" fmla="*/ 5400001 h 5400001"/>
              <a:gd name="connsiteX4" fmla="*/ 0 w 5590001"/>
              <a:gd name="connsiteY4" fmla="*/ 0 h 5400001"/>
              <a:gd name="connsiteX0" fmla="*/ 0 w 5590001"/>
              <a:gd name="connsiteY0" fmla="*/ 11152 h 5411153"/>
              <a:gd name="connsiteX1" fmla="*/ 3750049 w 5590001"/>
              <a:gd name="connsiteY1" fmla="*/ 0 h 5411153"/>
              <a:gd name="connsiteX2" fmla="*/ 5590001 w 5590001"/>
              <a:gd name="connsiteY2" fmla="*/ 5411153 h 5411153"/>
              <a:gd name="connsiteX3" fmla="*/ 0 w 5590001"/>
              <a:gd name="connsiteY3" fmla="*/ 5411153 h 5411153"/>
              <a:gd name="connsiteX4" fmla="*/ 0 w 5590001"/>
              <a:gd name="connsiteY4" fmla="*/ 11152 h 5411153"/>
              <a:gd name="connsiteX0" fmla="*/ 0 w 3761201"/>
              <a:gd name="connsiteY0" fmla="*/ 11152 h 5422305"/>
              <a:gd name="connsiteX1" fmla="*/ 3750049 w 3761201"/>
              <a:gd name="connsiteY1" fmla="*/ 0 h 5422305"/>
              <a:gd name="connsiteX2" fmla="*/ 3761201 w 3761201"/>
              <a:gd name="connsiteY2" fmla="*/ 5422305 h 5422305"/>
              <a:gd name="connsiteX3" fmla="*/ 0 w 3761201"/>
              <a:gd name="connsiteY3" fmla="*/ 5411153 h 5422305"/>
              <a:gd name="connsiteX4" fmla="*/ 0 w 3761201"/>
              <a:gd name="connsiteY4" fmla="*/ 11152 h 5422305"/>
              <a:gd name="connsiteX0" fmla="*/ 0 w 3761201"/>
              <a:gd name="connsiteY0" fmla="*/ 0 h 5411153"/>
              <a:gd name="connsiteX1" fmla="*/ 3750049 w 3761201"/>
              <a:gd name="connsiteY1" fmla="*/ 0 h 5411153"/>
              <a:gd name="connsiteX2" fmla="*/ 3761201 w 3761201"/>
              <a:gd name="connsiteY2" fmla="*/ 5411153 h 5411153"/>
              <a:gd name="connsiteX3" fmla="*/ 0 w 3761201"/>
              <a:gd name="connsiteY3" fmla="*/ 5400001 h 5411153"/>
              <a:gd name="connsiteX4" fmla="*/ 0 w 3761201"/>
              <a:gd name="connsiteY4" fmla="*/ 0 h 5411153"/>
              <a:gd name="connsiteX0" fmla="*/ 0 w 3761201"/>
              <a:gd name="connsiteY0" fmla="*/ 0 h 5411153"/>
              <a:gd name="connsiteX1" fmla="*/ 3750049 w 3761201"/>
              <a:gd name="connsiteY1" fmla="*/ 0 h 5411153"/>
              <a:gd name="connsiteX2" fmla="*/ 3761201 w 3761201"/>
              <a:gd name="connsiteY2" fmla="*/ 5411153 h 5411153"/>
              <a:gd name="connsiteX3" fmla="*/ 0 w 3761201"/>
              <a:gd name="connsiteY3" fmla="*/ 5400001 h 5411153"/>
              <a:gd name="connsiteX4" fmla="*/ 0 w 3761201"/>
              <a:gd name="connsiteY4" fmla="*/ 0 h 541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201" h="5411153">
                <a:moveTo>
                  <a:pt x="0" y="0"/>
                </a:moveTo>
                <a:lnTo>
                  <a:pt x="3750049" y="0"/>
                </a:lnTo>
                <a:cubicBezTo>
                  <a:pt x="3753766" y="1807435"/>
                  <a:pt x="3757484" y="3603718"/>
                  <a:pt x="3761201" y="5411153"/>
                </a:cubicBezTo>
                <a:lnTo>
                  <a:pt x="0" y="54000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r">
              <a:buNone/>
              <a:defRPr lang="pt-BR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/>
              <a:t>Clique no ícone no centro da forma e escolha a imagem para inserir aqui.</a:t>
            </a:r>
          </a:p>
        </p:txBody>
      </p:sp>
      <p:sp>
        <p:nvSpPr>
          <p:cNvPr id="40" name="Espaço Reservado para Texto 22">
            <a:extLst>
              <a:ext uri="{FF2B5EF4-FFF2-40B4-BE49-F238E27FC236}">
                <a16:creationId xmlns:a16="http://schemas.microsoft.com/office/drawing/2014/main" id="{A39C7BFF-28F7-354D-B94D-CDE678E635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942" y="2672801"/>
            <a:ext cx="1317089" cy="541462"/>
          </a:xfrm>
          <a:prstGeom prst="rect">
            <a:avLst/>
          </a:prstGeom>
        </p:spPr>
        <p:txBody>
          <a:bodyPr lIns="0" tIns="0" rIns="0" bIns="0" numCol="1" spc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pt-BR" sz="4800" kern="1200" spc="-150" baseline="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Nº</a:t>
            </a:r>
          </a:p>
        </p:txBody>
      </p:sp>
      <p:sp>
        <p:nvSpPr>
          <p:cNvPr id="41" name="Espaço Reservado para Texto 22">
            <a:extLst>
              <a:ext uri="{FF2B5EF4-FFF2-40B4-BE49-F238E27FC236}">
                <a16:creationId xmlns:a16="http://schemas.microsoft.com/office/drawing/2014/main" id="{13D69166-899E-4048-B047-CB1E590688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942" y="3298721"/>
            <a:ext cx="2001596" cy="425615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pt-BR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Escreva um tópico aqui.</a:t>
            </a:r>
          </a:p>
        </p:txBody>
      </p:sp>
      <p:sp>
        <p:nvSpPr>
          <p:cNvPr id="42" name="Espaço Reservado para Texto 22">
            <a:extLst>
              <a:ext uri="{FF2B5EF4-FFF2-40B4-BE49-F238E27FC236}">
                <a16:creationId xmlns:a16="http://schemas.microsoft.com/office/drawing/2014/main" id="{F27D848A-3825-244D-911B-7E00174CF4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5942" y="4525175"/>
            <a:ext cx="2001596" cy="425615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pt-BR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Escreva um tópico aqui.</a:t>
            </a:r>
          </a:p>
        </p:txBody>
      </p:sp>
      <p:sp>
        <p:nvSpPr>
          <p:cNvPr id="43" name="Espaço Reservado para Texto 22">
            <a:extLst>
              <a:ext uri="{FF2B5EF4-FFF2-40B4-BE49-F238E27FC236}">
                <a16:creationId xmlns:a16="http://schemas.microsoft.com/office/drawing/2014/main" id="{6EBB1436-3754-F841-937C-8A4A80333F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0374" y="3893230"/>
            <a:ext cx="1317089" cy="541462"/>
          </a:xfrm>
          <a:prstGeom prst="rect">
            <a:avLst/>
          </a:prstGeom>
        </p:spPr>
        <p:txBody>
          <a:bodyPr lIns="0" tIns="0" rIns="0" bIns="0" numCol="1" spc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pt-BR" sz="4800" kern="1200" spc="-150" baseline="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Nº</a:t>
            </a: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7695F142-A023-8B4D-8A73-943ACCA210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449" y="766914"/>
            <a:ext cx="3086817" cy="539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um título</a:t>
            </a:r>
          </a:p>
        </p:txBody>
      </p:sp>
    </p:spTree>
    <p:extLst>
      <p:ext uri="{BB962C8B-B14F-4D97-AF65-F5344CB8AC3E}">
        <p14:creationId xmlns:p14="http://schemas.microsoft.com/office/powerpoint/2010/main" val="20575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8A498B97-5876-6245-BCD1-A3A128EFD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0"/>
            <a:ext cx="8098442" cy="5400000"/>
          </a:xfrm>
          <a:prstGeom prst="rect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4649536-E4C0-E848-8250-771AA23DE73B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sp>
          <p:nvSpPr>
            <p:cNvPr id="9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74B7891-8565-3347-899F-5FBC435B8110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>
                      <a:lumMod val="75000"/>
                    </a:schemeClr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>
                    <a:lumMod val="75000"/>
                  </a:schemeClr>
                </a:solidFill>
                <a:latin typeface="Gotham Bold"/>
                <a:cs typeface="Gotham Bold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7567733-8733-6447-BFB1-4E4F3B17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96" y="5120807"/>
              <a:ext cx="81000" cy="72000"/>
            </a:xfrm>
            <a:prstGeom prst="rect">
              <a:avLst/>
            </a:prstGeom>
          </p:spPr>
        </p:pic>
      </p:grpSp>
      <p:sp>
        <p:nvSpPr>
          <p:cNvPr id="15" name="Espaço Reservado para Mídia 2">
            <a:extLst>
              <a:ext uri="{FF2B5EF4-FFF2-40B4-BE49-F238E27FC236}">
                <a16:creationId xmlns:a16="http://schemas.microsoft.com/office/drawing/2014/main" id="{8C834FA9-E236-7F42-96D9-F101A53E10D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948138" y="1103216"/>
            <a:ext cx="6378215" cy="3636052"/>
          </a:xfrm>
          <a:prstGeom prst="rect">
            <a:avLst/>
          </a:prstGeom>
        </p:spPr>
        <p:txBody>
          <a:bodyPr tIns="288000" bIns="1116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no ícone para inserir vídeo aqui</a:t>
            </a:r>
          </a:p>
        </p:txBody>
      </p:sp>
    </p:spTree>
    <p:extLst>
      <p:ext uri="{BB962C8B-B14F-4D97-AF65-F5344CB8AC3E}">
        <p14:creationId xmlns:p14="http://schemas.microsoft.com/office/powerpoint/2010/main" val="359857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8A498B97-5876-6245-BCD1-A3A128EFD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0"/>
            <a:ext cx="8098442" cy="5400000"/>
          </a:xfrm>
          <a:prstGeom prst="rect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4649536-E4C0-E848-8250-771AA23DE73B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sp>
          <p:nvSpPr>
            <p:cNvPr id="9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74B7891-8565-3347-899F-5FBC435B8110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>
                      <a:lumMod val="75000"/>
                    </a:schemeClr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>
                    <a:lumMod val="75000"/>
                  </a:schemeClr>
                </a:solidFill>
                <a:latin typeface="Gotham Bold"/>
                <a:cs typeface="Gotham Bold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7567733-8733-6447-BFB1-4E4F3B17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96" y="5120807"/>
              <a:ext cx="81000" cy="72000"/>
            </a:xfrm>
            <a:prstGeom prst="rect">
              <a:avLst/>
            </a:prstGeom>
          </p:spPr>
        </p:pic>
      </p:grp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CEC4BED5-E44C-1F42-84B8-C515269357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873" y="1402411"/>
            <a:ext cx="5938262" cy="32483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5126E463-AEE1-644E-80E2-AA4CBDBBA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873" y="782817"/>
            <a:ext cx="5938842" cy="457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um título</a:t>
            </a:r>
          </a:p>
        </p:txBody>
      </p:sp>
      <p:sp>
        <p:nvSpPr>
          <p:cNvPr id="21" name="Espaço Reservado para Texto 22">
            <a:extLst>
              <a:ext uri="{FF2B5EF4-FFF2-40B4-BE49-F238E27FC236}">
                <a16:creationId xmlns:a16="http://schemas.microsoft.com/office/drawing/2014/main" id="{6B7BF2CD-5F0F-AF4E-BE27-F60529FBF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3705" y="1971552"/>
            <a:ext cx="2774427" cy="2979978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o conteúdo. Ele irá se dividir em 2 colunas automaticamente. Os títulos são em Arial Black Fonte 20</a:t>
            </a:r>
          </a:p>
        </p:txBody>
      </p:sp>
      <p:sp>
        <p:nvSpPr>
          <p:cNvPr id="22" name="Espaço Reservado para Gráfico 7">
            <a:extLst>
              <a:ext uri="{FF2B5EF4-FFF2-40B4-BE49-F238E27FC236}">
                <a16:creationId xmlns:a16="http://schemas.microsoft.com/office/drawing/2014/main" id="{69AD4EF8-EF99-0A4D-93A9-D45ABFAEB6EC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08496" y="1971552"/>
            <a:ext cx="2774428" cy="3006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no ícone no centro da forma e escolha o tipo de gráfico para inserir aqui.</a:t>
            </a:r>
          </a:p>
        </p:txBody>
      </p:sp>
    </p:spTree>
    <p:extLst>
      <p:ext uri="{BB962C8B-B14F-4D97-AF65-F5344CB8AC3E}">
        <p14:creationId xmlns:p14="http://schemas.microsoft.com/office/powerpoint/2010/main" val="171466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A798576-1CB0-C243-8BE9-9C89B5CD6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0"/>
            <a:ext cx="8100000" cy="5400000"/>
          </a:xfrm>
          <a:prstGeom prst="rect">
            <a:avLst/>
          </a:prstGeom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F494A00C-4D6A-6D4F-A9B6-018D1F1444F7}"/>
              </a:ext>
            </a:extLst>
          </p:cNvPr>
          <p:cNvCxnSpPr/>
          <p:nvPr userDrawn="1"/>
        </p:nvCxnSpPr>
        <p:spPr>
          <a:xfrm>
            <a:off x="1069441" y="3538328"/>
            <a:ext cx="1544004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7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>
            <a:extLst>
              <a:ext uri="{FF2B5EF4-FFF2-40B4-BE49-F238E27FC236}">
                <a16:creationId xmlns:a16="http://schemas.microsoft.com/office/drawing/2014/main" id="{BB85784E-2827-7F41-9282-368293D10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000" cy="5400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E55E5F4-9F6A-334C-A0E0-75E561C74421}"/>
              </a:ext>
            </a:extLst>
          </p:cNvPr>
          <p:cNvSpPr/>
          <p:nvPr userDrawn="1"/>
        </p:nvSpPr>
        <p:spPr>
          <a:xfrm>
            <a:off x="4859669" y="1662970"/>
            <a:ext cx="19446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>
                    <a:lumMod val="65000"/>
                  </a:schemeClr>
                </a:solidFill>
                <a:latin typeface="Gotham Light"/>
                <a:cs typeface="Gotham Light"/>
              </a:rPr>
              <a:t>ÍNDICE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Gotham Light"/>
              <a:cs typeface="Gotham Light"/>
            </a:endParaRPr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27983E83-CC3E-9742-93B4-32B0C4C80BE3}"/>
              </a:ext>
            </a:extLst>
          </p:cNvPr>
          <p:cNvCxnSpPr/>
          <p:nvPr userDrawn="1"/>
        </p:nvCxnSpPr>
        <p:spPr>
          <a:xfrm>
            <a:off x="5260311" y="2629331"/>
            <a:ext cx="2212405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2D87B00F-DD29-B24F-A524-BF4FDAAA2FCB}"/>
              </a:ext>
            </a:extLst>
          </p:cNvPr>
          <p:cNvCxnSpPr/>
          <p:nvPr userDrawn="1"/>
        </p:nvCxnSpPr>
        <p:spPr>
          <a:xfrm>
            <a:off x="5260311" y="2888999"/>
            <a:ext cx="2212405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EEB0294C-C552-D645-B914-ED9839B99823}"/>
              </a:ext>
            </a:extLst>
          </p:cNvPr>
          <p:cNvCxnSpPr/>
          <p:nvPr userDrawn="1"/>
        </p:nvCxnSpPr>
        <p:spPr>
          <a:xfrm>
            <a:off x="5260311" y="3148667"/>
            <a:ext cx="2212405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6DAC3B1C-CE58-0C44-9254-0E57A2F0E1FE}"/>
              </a:ext>
            </a:extLst>
          </p:cNvPr>
          <p:cNvCxnSpPr/>
          <p:nvPr userDrawn="1"/>
        </p:nvCxnSpPr>
        <p:spPr>
          <a:xfrm>
            <a:off x="5260311" y="3408335"/>
            <a:ext cx="2212405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5A45E983-3FE4-9340-8DDB-CF818E19943B}"/>
              </a:ext>
            </a:extLst>
          </p:cNvPr>
          <p:cNvCxnSpPr/>
          <p:nvPr userDrawn="1"/>
        </p:nvCxnSpPr>
        <p:spPr>
          <a:xfrm>
            <a:off x="5260311" y="3668003"/>
            <a:ext cx="2212405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72859CFC-5821-684D-8EBD-CA60F80F6844}"/>
              </a:ext>
            </a:extLst>
          </p:cNvPr>
          <p:cNvCxnSpPr/>
          <p:nvPr userDrawn="1"/>
        </p:nvCxnSpPr>
        <p:spPr>
          <a:xfrm>
            <a:off x="5260311" y="3927671"/>
            <a:ext cx="2212405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3C1B374F-9832-E249-B3BB-1D3A45158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995" y="2468185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FD6E5524-B928-1343-9D59-2884B187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6995" y="2728772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id="{1F601523-01A5-9D4D-8B83-470BE403A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995" y="2985673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5" name="Espaço Reservado para Texto 2">
            <a:extLst>
              <a:ext uri="{FF2B5EF4-FFF2-40B4-BE49-F238E27FC236}">
                <a16:creationId xmlns:a16="http://schemas.microsoft.com/office/drawing/2014/main" id="{F229FA07-8272-F843-B80D-A1619C7E0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995" y="3238511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id="{677A2AC0-A6CE-4C47-BFE9-31A4C5C19A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3680" y="3503859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26AAB9E-1E74-C44B-981B-37DD0EC511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3680" y="3764446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9631375D-92CA-6547-A046-8C46781AA1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3680" y="4026135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INSIRA O TÓPICO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id="{A097FFA5-1716-3C41-BE84-B539BC409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869" y="2481377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1</a:t>
            </a: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542C2BED-5601-2E45-A95B-42A555FEFF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7869" y="2718305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2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id="{EECFE570-EE48-3749-AD61-BB63E27E5F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869" y="2977924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3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id="{0484E46F-16AF-DE45-9FA6-18CBA668F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7869" y="3238187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4</a:t>
            </a:r>
          </a:p>
        </p:txBody>
      </p:sp>
      <p:sp>
        <p:nvSpPr>
          <p:cNvPr id="44" name="Espaço Reservado para Texto 2">
            <a:extLst>
              <a:ext uri="{FF2B5EF4-FFF2-40B4-BE49-F238E27FC236}">
                <a16:creationId xmlns:a16="http://schemas.microsoft.com/office/drawing/2014/main" id="{82FCBB0C-47A1-EA4F-A282-1E113A40BB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45618" y="3504284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5</a:t>
            </a: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F8C698F7-4316-3848-A45E-58AB462046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8101" y="3765313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6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id="{6B4D979B-D1E5-4F4B-9776-9429FA1BAB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5850" y="4031162"/>
            <a:ext cx="235550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10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3554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C111B90-40B3-864E-8CB2-FEEF931F3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1038"/>
            <a:ext cx="8098442" cy="5397923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F25C2E57-F658-5248-9757-576DD5BE5D2D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F401BD0C-20DF-6E4D-8D16-D396812E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996" y="5114123"/>
              <a:ext cx="81000" cy="72000"/>
            </a:xfrm>
            <a:prstGeom prst="rect">
              <a:avLst/>
            </a:prstGeom>
          </p:spPr>
        </p:pic>
        <p:sp>
          <p:nvSpPr>
            <p:cNvPr id="15" name="Rectangle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4A4BE745-C8D2-CE47-9080-1D1D0C5361C2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/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/>
                </a:solidFill>
                <a:latin typeface="Gotham Bold"/>
                <a:cs typeface="Gotham Bold"/>
              </a:endParaRPr>
            </a:p>
          </p:txBody>
        </p:sp>
      </p:grpSp>
      <p:sp>
        <p:nvSpPr>
          <p:cNvPr id="18" name="Espaço Reservado para Imagem 13">
            <a:extLst>
              <a:ext uri="{FF2B5EF4-FFF2-40B4-BE49-F238E27FC236}">
                <a16:creationId xmlns:a16="http://schemas.microsoft.com/office/drawing/2014/main" id="{C58DF90A-F166-D14F-A8AE-4149BE1C98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4409" y="635618"/>
            <a:ext cx="4500019" cy="4783873"/>
          </a:xfrm>
          <a:custGeom>
            <a:avLst/>
            <a:gdLst>
              <a:gd name="connsiteX0" fmla="*/ 3296031 w 4572000"/>
              <a:gd name="connsiteY0" fmla="*/ 0 h 6858000"/>
              <a:gd name="connsiteX1" fmla="*/ 4198937 w 4572000"/>
              <a:gd name="connsiteY1" fmla="*/ 0 h 6858000"/>
              <a:gd name="connsiteX2" fmla="*/ 4198937 w 4572000"/>
              <a:gd name="connsiteY2" fmla="*/ 1974851 h 6858000"/>
              <a:gd name="connsiteX3" fmla="*/ 4572000 w 4572000"/>
              <a:gd name="connsiteY3" fmla="*/ 2138363 h 6858000"/>
              <a:gd name="connsiteX4" fmla="*/ 4572000 w 4572000"/>
              <a:gd name="connsiteY4" fmla="*/ 6858000 h 6858000"/>
              <a:gd name="connsiteX5" fmla="*/ 3006315 w 4572000"/>
              <a:gd name="connsiteY5" fmla="*/ 6858000 h 6858000"/>
              <a:gd name="connsiteX6" fmla="*/ 0 w 4572000"/>
              <a:gd name="connsiteY6" fmla="*/ 5510933 h 6858000"/>
              <a:gd name="connsiteX7" fmla="*/ 0 w 4572000"/>
              <a:gd name="connsiteY7" fmla="*/ 1501037 h 6858000"/>
              <a:gd name="connsiteX0" fmla="*/ 3296031 w 4572000"/>
              <a:gd name="connsiteY0" fmla="*/ 0 h 6858000"/>
              <a:gd name="connsiteX1" fmla="*/ 4198937 w 4572000"/>
              <a:gd name="connsiteY1" fmla="*/ 0 h 6858000"/>
              <a:gd name="connsiteX2" fmla="*/ 4198937 w 4572000"/>
              <a:gd name="connsiteY2" fmla="*/ 1974851 h 6858000"/>
              <a:gd name="connsiteX3" fmla="*/ 4572000 w 4572000"/>
              <a:gd name="connsiteY3" fmla="*/ 2138363 h 6858000"/>
              <a:gd name="connsiteX4" fmla="*/ 4215161 w 4572000"/>
              <a:gd name="connsiteY4" fmla="*/ 5397190 h 6858000"/>
              <a:gd name="connsiteX5" fmla="*/ 3006315 w 4572000"/>
              <a:gd name="connsiteY5" fmla="*/ 6858000 h 6858000"/>
              <a:gd name="connsiteX6" fmla="*/ 0 w 4572000"/>
              <a:gd name="connsiteY6" fmla="*/ 5510933 h 6858000"/>
              <a:gd name="connsiteX7" fmla="*/ 0 w 4572000"/>
              <a:gd name="connsiteY7" fmla="*/ 1501037 h 6858000"/>
              <a:gd name="connsiteX8" fmla="*/ 3296031 w 4572000"/>
              <a:gd name="connsiteY8" fmla="*/ 0 h 6858000"/>
              <a:gd name="connsiteX0" fmla="*/ 3296031 w 4226312"/>
              <a:gd name="connsiteY0" fmla="*/ 0 h 6858000"/>
              <a:gd name="connsiteX1" fmla="*/ 4198937 w 4226312"/>
              <a:gd name="connsiteY1" fmla="*/ 0 h 6858000"/>
              <a:gd name="connsiteX2" fmla="*/ 4198937 w 4226312"/>
              <a:gd name="connsiteY2" fmla="*/ 1974851 h 6858000"/>
              <a:gd name="connsiteX3" fmla="*/ 4226312 w 4226312"/>
              <a:gd name="connsiteY3" fmla="*/ 2684773 h 6858000"/>
              <a:gd name="connsiteX4" fmla="*/ 4215161 w 4226312"/>
              <a:gd name="connsiteY4" fmla="*/ 5397190 h 6858000"/>
              <a:gd name="connsiteX5" fmla="*/ 3006315 w 4226312"/>
              <a:gd name="connsiteY5" fmla="*/ 6858000 h 6858000"/>
              <a:gd name="connsiteX6" fmla="*/ 0 w 4226312"/>
              <a:gd name="connsiteY6" fmla="*/ 5510933 h 6858000"/>
              <a:gd name="connsiteX7" fmla="*/ 0 w 4226312"/>
              <a:gd name="connsiteY7" fmla="*/ 1501037 h 6858000"/>
              <a:gd name="connsiteX8" fmla="*/ 3296031 w 4226312"/>
              <a:gd name="connsiteY8" fmla="*/ 0 h 6858000"/>
              <a:gd name="connsiteX0" fmla="*/ 3296031 w 4226312"/>
              <a:gd name="connsiteY0" fmla="*/ 0 h 6858000"/>
              <a:gd name="connsiteX1" fmla="*/ 4198937 w 4226312"/>
              <a:gd name="connsiteY1" fmla="*/ 0 h 6858000"/>
              <a:gd name="connsiteX2" fmla="*/ 4210088 w 4226312"/>
              <a:gd name="connsiteY2" fmla="*/ 1896792 h 6858000"/>
              <a:gd name="connsiteX3" fmla="*/ 4226312 w 4226312"/>
              <a:gd name="connsiteY3" fmla="*/ 2684773 h 6858000"/>
              <a:gd name="connsiteX4" fmla="*/ 4215161 w 4226312"/>
              <a:gd name="connsiteY4" fmla="*/ 5397190 h 6858000"/>
              <a:gd name="connsiteX5" fmla="*/ 3006315 w 4226312"/>
              <a:gd name="connsiteY5" fmla="*/ 6858000 h 6858000"/>
              <a:gd name="connsiteX6" fmla="*/ 0 w 4226312"/>
              <a:gd name="connsiteY6" fmla="*/ 5510933 h 6858000"/>
              <a:gd name="connsiteX7" fmla="*/ 0 w 4226312"/>
              <a:gd name="connsiteY7" fmla="*/ 1501037 h 6858000"/>
              <a:gd name="connsiteX8" fmla="*/ 3296031 w 4226312"/>
              <a:gd name="connsiteY8" fmla="*/ 0 h 6858000"/>
              <a:gd name="connsiteX0" fmla="*/ 3296031 w 4215161"/>
              <a:gd name="connsiteY0" fmla="*/ 0 h 6858000"/>
              <a:gd name="connsiteX1" fmla="*/ 4198937 w 4215161"/>
              <a:gd name="connsiteY1" fmla="*/ 0 h 6858000"/>
              <a:gd name="connsiteX2" fmla="*/ 4210088 w 4215161"/>
              <a:gd name="connsiteY2" fmla="*/ 1896792 h 6858000"/>
              <a:gd name="connsiteX3" fmla="*/ 4215160 w 4215161"/>
              <a:gd name="connsiteY3" fmla="*/ 2896647 h 6858000"/>
              <a:gd name="connsiteX4" fmla="*/ 4215161 w 4215161"/>
              <a:gd name="connsiteY4" fmla="*/ 5397190 h 6858000"/>
              <a:gd name="connsiteX5" fmla="*/ 3006315 w 4215161"/>
              <a:gd name="connsiteY5" fmla="*/ 6858000 h 6858000"/>
              <a:gd name="connsiteX6" fmla="*/ 0 w 4215161"/>
              <a:gd name="connsiteY6" fmla="*/ 5510933 h 6858000"/>
              <a:gd name="connsiteX7" fmla="*/ 0 w 4215161"/>
              <a:gd name="connsiteY7" fmla="*/ 1501037 h 6858000"/>
              <a:gd name="connsiteX8" fmla="*/ 3296031 w 4215161"/>
              <a:gd name="connsiteY8" fmla="*/ 0 h 6858000"/>
              <a:gd name="connsiteX0" fmla="*/ 3296031 w 4215161"/>
              <a:gd name="connsiteY0" fmla="*/ 11152 h 6869152"/>
              <a:gd name="connsiteX1" fmla="*/ 4210088 w 4215161"/>
              <a:gd name="connsiteY1" fmla="*/ 0 h 6869152"/>
              <a:gd name="connsiteX2" fmla="*/ 4210088 w 4215161"/>
              <a:gd name="connsiteY2" fmla="*/ 1907944 h 6869152"/>
              <a:gd name="connsiteX3" fmla="*/ 4215160 w 4215161"/>
              <a:gd name="connsiteY3" fmla="*/ 2907799 h 6869152"/>
              <a:gd name="connsiteX4" fmla="*/ 4215161 w 4215161"/>
              <a:gd name="connsiteY4" fmla="*/ 5408342 h 6869152"/>
              <a:gd name="connsiteX5" fmla="*/ 3006315 w 4215161"/>
              <a:gd name="connsiteY5" fmla="*/ 6869152 h 6869152"/>
              <a:gd name="connsiteX6" fmla="*/ 0 w 4215161"/>
              <a:gd name="connsiteY6" fmla="*/ 5522085 h 6869152"/>
              <a:gd name="connsiteX7" fmla="*/ 0 w 4215161"/>
              <a:gd name="connsiteY7" fmla="*/ 1512189 h 6869152"/>
              <a:gd name="connsiteX8" fmla="*/ 3296031 w 4215161"/>
              <a:gd name="connsiteY8" fmla="*/ 11152 h 6869152"/>
              <a:gd name="connsiteX0" fmla="*/ 3296031 w 4215161"/>
              <a:gd name="connsiteY0" fmla="*/ 11152 h 5522085"/>
              <a:gd name="connsiteX1" fmla="*/ 4210088 w 4215161"/>
              <a:gd name="connsiteY1" fmla="*/ 0 h 5522085"/>
              <a:gd name="connsiteX2" fmla="*/ 4210088 w 4215161"/>
              <a:gd name="connsiteY2" fmla="*/ 1907944 h 5522085"/>
              <a:gd name="connsiteX3" fmla="*/ 4215160 w 4215161"/>
              <a:gd name="connsiteY3" fmla="*/ 2907799 h 5522085"/>
              <a:gd name="connsiteX4" fmla="*/ 4215161 w 4215161"/>
              <a:gd name="connsiteY4" fmla="*/ 5408342 h 5522085"/>
              <a:gd name="connsiteX5" fmla="*/ 2905954 w 4215161"/>
              <a:gd name="connsiteY5" fmla="*/ 5430645 h 5522085"/>
              <a:gd name="connsiteX6" fmla="*/ 0 w 4215161"/>
              <a:gd name="connsiteY6" fmla="*/ 5522085 h 5522085"/>
              <a:gd name="connsiteX7" fmla="*/ 0 w 4215161"/>
              <a:gd name="connsiteY7" fmla="*/ 1512189 h 5522085"/>
              <a:gd name="connsiteX8" fmla="*/ 3296031 w 4215161"/>
              <a:gd name="connsiteY8" fmla="*/ 11152 h 5522085"/>
              <a:gd name="connsiteX0" fmla="*/ 3296031 w 4215161"/>
              <a:gd name="connsiteY0" fmla="*/ 11152 h 5522085"/>
              <a:gd name="connsiteX1" fmla="*/ 4210088 w 4215161"/>
              <a:gd name="connsiteY1" fmla="*/ 0 h 5522085"/>
              <a:gd name="connsiteX2" fmla="*/ 4210088 w 4215161"/>
              <a:gd name="connsiteY2" fmla="*/ 1907944 h 5522085"/>
              <a:gd name="connsiteX3" fmla="*/ 4215160 w 4215161"/>
              <a:gd name="connsiteY3" fmla="*/ 2907799 h 5522085"/>
              <a:gd name="connsiteX4" fmla="*/ 4215161 w 4215161"/>
              <a:gd name="connsiteY4" fmla="*/ 5430644 h 5522085"/>
              <a:gd name="connsiteX5" fmla="*/ 2905954 w 4215161"/>
              <a:gd name="connsiteY5" fmla="*/ 5430645 h 5522085"/>
              <a:gd name="connsiteX6" fmla="*/ 0 w 4215161"/>
              <a:gd name="connsiteY6" fmla="*/ 5522085 h 5522085"/>
              <a:gd name="connsiteX7" fmla="*/ 0 w 4215161"/>
              <a:gd name="connsiteY7" fmla="*/ 1512189 h 5522085"/>
              <a:gd name="connsiteX8" fmla="*/ 3296031 w 4215161"/>
              <a:gd name="connsiteY8" fmla="*/ 11152 h 5522085"/>
              <a:gd name="connsiteX0" fmla="*/ 3296031 w 4215161"/>
              <a:gd name="connsiteY0" fmla="*/ 11152 h 5430645"/>
              <a:gd name="connsiteX1" fmla="*/ 4210088 w 4215161"/>
              <a:gd name="connsiteY1" fmla="*/ 0 h 5430645"/>
              <a:gd name="connsiteX2" fmla="*/ 4210088 w 4215161"/>
              <a:gd name="connsiteY2" fmla="*/ 1907944 h 5430645"/>
              <a:gd name="connsiteX3" fmla="*/ 4215160 w 4215161"/>
              <a:gd name="connsiteY3" fmla="*/ 2907799 h 5430645"/>
              <a:gd name="connsiteX4" fmla="*/ 4215161 w 4215161"/>
              <a:gd name="connsiteY4" fmla="*/ 5430644 h 5430645"/>
              <a:gd name="connsiteX5" fmla="*/ 2905954 w 4215161"/>
              <a:gd name="connsiteY5" fmla="*/ 5430645 h 5430645"/>
              <a:gd name="connsiteX6" fmla="*/ 22303 w 4215161"/>
              <a:gd name="connsiteY6" fmla="*/ 5421724 h 5430645"/>
              <a:gd name="connsiteX7" fmla="*/ 0 w 4215161"/>
              <a:gd name="connsiteY7" fmla="*/ 1512189 h 5430645"/>
              <a:gd name="connsiteX8" fmla="*/ 3296031 w 4215161"/>
              <a:gd name="connsiteY8" fmla="*/ 11152 h 5430645"/>
              <a:gd name="connsiteX0" fmla="*/ 3385241 w 4304371"/>
              <a:gd name="connsiteY0" fmla="*/ 11152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11513 w 4304371"/>
              <a:gd name="connsiteY6" fmla="*/ 5421724 h 5430645"/>
              <a:gd name="connsiteX7" fmla="*/ 0 w 4304371"/>
              <a:gd name="connsiteY7" fmla="*/ 2381984 h 5430645"/>
              <a:gd name="connsiteX8" fmla="*/ 3385241 w 4304371"/>
              <a:gd name="connsiteY8" fmla="*/ 11152 h 5430645"/>
              <a:gd name="connsiteX0" fmla="*/ 3385241 w 4304371"/>
              <a:gd name="connsiteY0" fmla="*/ 11152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717288 w 4304371"/>
              <a:gd name="connsiteY6" fmla="*/ 4094729 h 5430645"/>
              <a:gd name="connsiteX7" fmla="*/ 0 w 4304371"/>
              <a:gd name="connsiteY7" fmla="*/ 2381984 h 5430645"/>
              <a:gd name="connsiteX8" fmla="*/ 3385241 w 4304371"/>
              <a:gd name="connsiteY8" fmla="*/ 11152 h 5430645"/>
              <a:gd name="connsiteX0" fmla="*/ 3418694 w 4304371"/>
              <a:gd name="connsiteY0" fmla="*/ 490654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717288 w 4304371"/>
              <a:gd name="connsiteY6" fmla="*/ 4094729 h 5430645"/>
              <a:gd name="connsiteX7" fmla="*/ 0 w 4304371"/>
              <a:gd name="connsiteY7" fmla="*/ 2381984 h 5430645"/>
              <a:gd name="connsiteX8" fmla="*/ 3418694 w 4304371"/>
              <a:gd name="connsiteY8" fmla="*/ 490654 h 5430645"/>
              <a:gd name="connsiteX0" fmla="*/ 3418694 w 4310449"/>
              <a:gd name="connsiteY0" fmla="*/ 0 h 4939991"/>
              <a:gd name="connsiteX1" fmla="*/ 4310449 w 4310449"/>
              <a:gd name="connsiteY1" fmla="*/ 635619 h 4939991"/>
              <a:gd name="connsiteX2" fmla="*/ 4299298 w 4310449"/>
              <a:gd name="connsiteY2" fmla="*/ 1417290 h 4939991"/>
              <a:gd name="connsiteX3" fmla="*/ 4304370 w 4310449"/>
              <a:gd name="connsiteY3" fmla="*/ 2417145 h 4939991"/>
              <a:gd name="connsiteX4" fmla="*/ 4304371 w 4310449"/>
              <a:gd name="connsiteY4" fmla="*/ 4939990 h 4939991"/>
              <a:gd name="connsiteX5" fmla="*/ 2995164 w 4310449"/>
              <a:gd name="connsiteY5" fmla="*/ 4939991 h 4939991"/>
              <a:gd name="connsiteX6" fmla="*/ 1717288 w 4310449"/>
              <a:gd name="connsiteY6" fmla="*/ 3604075 h 4939991"/>
              <a:gd name="connsiteX7" fmla="*/ 0 w 4310449"/>
              <a:gd name="connsiteY7" fmla="*/ 1891330 h 4939991"/>
              <a:gd name="connsiteX8" fmla="*/ 3418694 w 4310449"/>
              <a:gd name="connsiteY8" fmla="*/ 0 h 4939991"/>
              <a:gd name="connsiteX0" fmla="*/ 3028401 w 4310449"/>
              <a:gd name="connsiteY0" fmla="*/ 323386 h 4304372"/>
              <a:gd name="connsiteX1" fmla="*/ 4310449 w 4310449"/>
              <a:gd name="connsiteY1" fmla="*/ 0 h 4304372"/>
              <a:gd name="connsiteX2" fmla="*/ 4299298 w 4310449"/>
              <a:gd name="connsiteY2" fmla="*/ 781671 h 4304372"/>
              <a:gd name="connsiteX3" fmla="*/ 4304370 w 4310449"/>
              <a:gd name="connsiteY3" fmla="*/ 1781526 h 4304372"/>
              <a:gd name="connsiteX4" fmla="*/ 4304371 w 4310449"/>
              <a:gd name="connsiteY4" fmla="*/ 4304371 h 4304372"/>
              <a:gd name="connsiteX5" fmla="*/ 2995164 w 4310449"/>
              <a:gd name="connsiteY5" fmla="*/ 4304372 h 4304372"/>
              <a:gd name="connsiteX6" fmla="*/ 1717288 w 4310449"/>
              <a:gd name="connsiteY6" fmla="*/ 2968456 h 4304372"/>
              <a:gd name="connsiteX7" fmla="*/ 0 w 4310449"/>
              <a:gd name="connsiteY7" fmla="*/ 1255711 h 4304372"/>
              <a:gd name="connsiteX8" fmla="*/ 3028401 w 4310449"/>
              <a:gd name="connsiteY8" fmla="*/ 323386 h 4304372"/>
              <a:gd name="connsiteX0" fmla="*/ 3028401 w 4310449"/>
              <a:gd name="connsiteY0" fmla="*/ 323386 h 4304371"/>
              <a:gd name="connsiteX1" fmla="*/ 4310449 w 4310449"/>
              <a:gd name="connsiteY1" fmla="*/ 0 h 4304371"/>
              <a:gd name="connsiteX2" fmla="*/ 4299298 w 4310449"/>
              <a:gd name="connsiteY2" fmla="*/ 781671 h 4304371"/>
              <a:gd name="connsiteX3" fmla="*/ 4304370 w 4310449"/>
              <a:gd name="connsiteY3" fmla="*/ 1781526 h 4304371"/>
              <a:gd name="connsiteX4" fmla="*/ 4304371 w 4310449"/>
              <a:gd name="connsiteY4" fmla="*/ 4304371 h 4304371"/>
              <a:gd name="connsiteX5" fmla="*/ 3608481 w 4310449"/>
              <a:gd name="connsiteY5" fmla="*/ 3936382 h 4304371"/>
              <a:gd name="connsiteX6" fmla="*/ 1717288 w 4310449"/>
              <a:gd name="connsiteY6" fmla="*/ 2968456 h 4304371"/>
              <a:gd name="connsiteX7" fmla="*/ 0 w 4310449"/>
              <a:gd name="connsiteY7" fmla="*/ 1255711 h 4304371"/>
              <a:gd name="connsiteX8" fmla="*/ 3028401 w 4310449"/>
              <a:gd name="connsiteY8" fmla="*/ 323386 h 4304371"/>
              <a:gd name="connsiteX0" fmla="*/ 3028401 w 4310449"/>
              <a:gd name="connsiteY0" fmla="*/ 323386 h 4304371"/>
              <a:gd name="connsiteX1" fmla="*/ 4310449 w 4310449"/>
              <a:gd name="connsiteY1" fmla="*/ 0 h 4304371"/>
              <a:gd name="connsiteX2" fmla="*/ 4299298 w 4310449"/>
              <a:gd name="connsiteY2" fmla="*/ 781671 h 4304371"/>
              <a:gd name="connsiteX3" fmla="*/ 4304370 w 4310449"/>
              <a:gd name="connsiteY3" fmla="*/ 1781526 h 4304371"/>
              <a:gd name="connsiteX4" fmla="*/ 4304371 w 4310449"/>
              <a:gd name="connsiteY4" fmla="*/ 4304371 h 4304371"/>
              <a:gd name="connsiteX5" fmla="*/ 3608481 w 4310449"/>
              <a:gd name="connsiteY5" fmla="*/ 3936382 h 4304371"/>
              <a:gd name="connsiteX6" fmla="*/ 1918010 w 4310449"/>
              <a:gd name="connsiteY6" fmla="*/ 2711978 h 4304371"/>
              <a:gd name="connsiteX7" fmla="*/ 0 w 4310449"/>
              <a:gd name="connsiteY7" fmla="*/ 1255711 h 4304371"/>
              <a:gd name="connsiteX8" fmla="*/ 3028401 w 4310449"/>
              <a:gd name="connsiteY8" fmla="*/ 323386 h 4304371"/>
              <a:gd name="connsiteX0" fmla="*/ 3139913 w 4421961"/>
              <a:gd name="connsiteY0" fmla="*/ 323386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719993 w 4421961"/>
              <a:gd name="connsiteY5" fmla="*/ 3936382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3139913 w 4421961"/>
              <a:gd name="connsiteY8" fmla="*/ 323386 h 4304371"/>
              <a:gd name="connsiteX0" fmla="*/ 3139913 w 4421961"/>
              <a:gd name="connsiteY0" fmla="*/ 323386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820354 w 4421961"/>
              <a:gd name="connsiteY5" fmla="*/ 3869475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3139913 w 4421961"/>
              <a:gd name="connsiteY8" fmla="*/ 323386 h 4304371"/>
              <a:gd name="connsiteX0" fmla="*/ 2493142 w 4421961"/>
              <a:gd name="connsiteY0" fmla="*/ 579864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820354 w 4421961"/>
              <a:gd name="connsiteY5" fmla="*/ 3869475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2493142 w 4421961"/>
              <a:gd name="connsiteY8" fmla="*/ 579864 h 4304371"/>
              <a:gd name="connsiteX0" fmla="*/ 2571200 w 4500019"/>
              <a:gd name="connsiteY0" fmla="*/ 579864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93940 w 4500019"/>
              <a:gd name="connsiteY3" fmla="*/ 1781526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571200 w 4500019"/>
              <a:gd name="connsiteY8" fmla="*/ 579864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93940 w 4500019"/>
              <a:gd name="connsiteY3" fmla="*/ 1781526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660410 w 4500019"/>
              <a:gd name="connsiteY8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82789 w 4500019"/>
              <a:gd name="connsiteY3" fmla="*/ 2093760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660410 w 4500019"/>
              <a:gd name="connsiteY8" fmla="*/ 769435 h 4304371"/>
              <a:gd name="connsiteX0" fmla="*/ 2660410 w 4536187"/>
              <a:gd name="connsiteY0" fmla="*/ 769435 h 4304371"/>
              <a:gd name="connsiteX1" fmla="*/ 4500019 w 4536187"/>
              <a:gd name="connsiteY1" fmla="*/ 0 h 4304371"/>
              <a:gd name="connsiteX2" fmla="*/ 4488868 w 4536187"/>
              <a:gd name="connsiteY2" fmla="*/ 781671 h 4304371"/>
              <a:gd name="connsiteX3" fmla="*/ 4493941 w 4536187"/>
              <a:gd name="connsiteY3" fmla="*/ 4304371 h 4304371"/>
              <a:gd name="connsiteX4" fmla="*/ 3898412 w 4536187"/>
              <a:gd name="connsiteY4" fmla="*/ 3869475 h 4304371"/>
              <a:gd name="connsiteX5" fmla="*/ 2107580 w 4536187"/>
              <a:gd name="connsiteY5" fmla="*/ 2711978 h 4304371"/>
              <a:gd name="connsiteX6" fmla="*/ 0 w 4536187"/>
              <a:gd name="connsiteY6" fmla="*/ 1601399 h 4304371"/>
              <a:gd name="connsiteX7" fmla="*/ 2660410 w 4536187"/>
              <a:gd name="connsiteY7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2107580 w 4500019"/>
              <a:gd name="connsiteY4" fmla="*/ 2711978 h 4304371"/>
              <a:gd name="connsiteX5" fmla="*/ 0 w 4500019"/>
              <a:gd name="connsiteY5" fmla="*/ 1601399 h 4304371"/>
              <a:gd name="connsiteX6" fmla="*/ 2660410 w 4500019"/>
              <a:gd name="connsiteY6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0 w 4500019"/>
              <a:gd name="connsiteY4" fmla="*/ 1601399 h 4304371"/>
              <a:gd name="connsiteX5" fmla="*/ 2660410 w 4500019"/>
              <a:gd name="connsiteY5" fmla="*/ 769435 h 4304371"/>
              <a:gd name="connsiteX0" fmla="*/ 0 w 4500019"/>
              <a:gd name="connsiteY0" fmla="*/ 1601399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0 w 4500019"/>
              <a:gd name="connsiteY4" fmla="*/ 1601399 h 4304371"/>
              <a:gd name="connsiteX0" fmla="*/ 0 w 4500019"/>
              <a:gd name="connsiteY0" fmla="*/ 1601399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0 w 4500019"/>
              <a:gd name="connsiteY3" fmla="*/ 1601399 h 4304371"/>
              <a:gd name="connsiteX0" fmla="*/ 0 w 4500019"/>
              <a:gd name="connsiteY0" fmla="*/ 2080901 h 4783873"/>
              <a:gd name="connsiteX1" fmla="*/ 4500019 w 4500019"/>
              <a:gd name="connsiteY1" fmla="*/ 0 h 4783873"/>
              <a:gd name="connsiteX2" fmla="*/ 4493941 w 4500019"/>
              <a:gd name="connsiteY2" fmla="*/ 4783873 h 4783873"/>
              <a:gd name="connsiteX3" fmla="*/ 0 w 4500019"/>
              <a:gd name="connsiteY3" fmla="*/ 2080901 h 47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19" h="4783873">
                <a:moveTo>
                  <a:pt x="0" y="2080901"/>
                </a:moveTo>
                <a:lnTo>
                  <a:pt x="4500019" y="0"/>
                </a:lnTo>
                <a:lnTo>
                  <a:pt x="4493941" y="4783873"/>
                </a:lnTo>
                <a:lnTo>
                  <a:pt x="0" y="2080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CAC51861-8D16-AB4E-91CE-66BE3B1BB2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933" y="2592976"/>
            <a:ext cx="2485735" cy="2840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20" name="Espaço Reservado para Texto 20">
            <a:extLst>
              <a:ext uri="{FF2B5EF4-FFF2-40B4-BE49-F238E27FC236}">
                <a16:creationId xmlns:a16="http://schemas.microsoft.com/office/drawing/2014/main" id="{B56AF206-0E22-3148-8706-54CAFBBC59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292" y="1710846"/>
            <a:ext cx="2493376" cy="72012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lang="pt-BR" sz="2400" b="1" kern="1200" cap="all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>
              <a:buNone/>
              <a:defRPr cap="all" baseline="0">
                <a:latin typeface="+mj-lt"/>
              </a:defRPr>
            </a:lvl2pPr>
            <a:lvl3pPr marL="914400" indent="0" algn="r">
              <a:buNone/>
              <a:defRPr cap="all" baseline="0">
                <a:latin typeface="+mj-lt"/>
              </a:defRPr>
            </a:lvl3pPr>
            <a:lvl4pPr marL="1371600" indent="0" algn="r">
              <a:buNone/>
              <a:defRPr cap="all" baseline="0">
                <a:latin typeface="+mj-lt"/>
              </a:defRPr>
            </a:lvl4pPr>
            <a:lvl5pPr marL="1828800" indent="0" algn="r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pt-BR" dirty="0"/>
              <a:t>INSIRA AQUI UM título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01BF8753-F932-3649-B2E9-30970ADD97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292" y="1056394"/>
            <a:ext cx="235550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3200" smtClean="0">
                <a:solidFill>
                  <a:schemeClr val="tx1"/>
                </a:solidFill>
                <a:latin typeface="+mj-lt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610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C111B90-40B3-864E-8CB2-FEEF931F3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1038"/>
            <a:ext cx="8098442" cy="5397923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F25C2E57-F658-5248-9757-576DD5BE5D2D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F401BD0C-20DF-6E4D-8D16-D396812E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996" y="5114123"/>
              <a:ext cx="81000" cy="72000"/>
            </a:xfrm>
            <a:prstGeom prst="rect">
              <a:avLst/>
            </a:prstGeom>
          </p:spPr>
        </p:pic>
        <p:sp>
          <p:nvSpPr>
            <p:cNvPr id="15" name="Rectangle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4A4BE745-C8D2-CE47-9080-1D1D0C5361C2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/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/>
                </a:solidFill>
                <a:latin typeface="Gotham Bold"/>
                <a:cs typeface="Gotham Bold"/>
              </a:endParaRPr>
            </a:p>
          </p:txBody>
        </p:sp>
      </p:grp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0A69EA96-747F-CB46-857A-9CA4EC8F1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039" y="1551287"/>
            <a:ext cx="5938262" cy="2875745"/>
          </a:xfrm>
          <a:prstGeom prst="rect">
            <a:avLst/>
          </a:prstGeom>
        </p:spPr>
        <p:txBody>
          <a:bodyPr lIns="0" tIns="0" rIns="0" bIns="0" numCol="2" spcCol="54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o conteúdo. Ele irá se dividir em 2 colunas automaticamente. Os títulos são em Arial Black Fonte 20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6DB5698-B7C6-CF41-A304-D8DC183F4F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039" y="1064442"/>
            <a:ext cx="5938262" cy="32483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440F48-514E-9A42-83D4-1F1DBF8E60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039" y="444848"/>
            <a:ext cx="5938842" cy="457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um título</a:t>
            </a:r>
          </a:p>
        </p:txBody>
      </p:sp>
    </p:spTree>
    <p:extLst>
      <p:ext uri="{BB962C8B-B14F-4D97-AF65-F5344CB8AC3E}">
        <p14:creationId xmlns:p14="http://schemas.microsoft.com/office/powerpoint/2010/main" val="355759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C111B90-40B3-864E-8CB2-FEEF931F3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1038"/>
            <a:ext cx="8098442" cy="5397923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F25C2E57-F658-5248-9757-576DD5BE5D2D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F401BD0C-20DF-6E4D-8D16-D396812E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996" y="5114123"/>
              <a:ext cx="81000" cy="72000"/>
            </a:xfrm>
            <a:prstGeom prst="rect">
              <a:avLst/>
            </a:prstGeom>
          </p:spPr>
        </p:pic>
        <p:sp>
          <p:nvSpPr>
            <p:cNvPr id="15" name="Rectangle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4A4BE745-C8D2-CE47-9080-1D1D0C5361C2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/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/>
                </a:solidFill>
                <a:latin typeface="Gotham Bold"/>
                <a:cs typeface="Gotham Bold"/>
              </a:endParaRPr>
            </a:p>
          </p:txBody>
        </p:sp>
      </p:grp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6DB5698-B7C6-CF41-A304-D8DC183F4F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039" y="1064442"/>
            <a:ext cx="5938262" cy="32483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440F48-514E-9A42-83D4-1F1DBF8E60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039" y="444848"/>
            <a:ext cx="5938842" cy="457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um título</a:t>
            </a:r>
          </a:p>
        </p:txBody>
      </p:sp>
      <p:sp>
        <p:nvSpPr>
          <p:cNvPr id="10" name="Espaço Reservado para Texto 22">
            <a:extLst>
              <a:ext uri="{FF2B5EF4-FFF2-40B4-BE49-F238E27FC236}">
                <a16:creationId xmlns:a16="http://schemas.microsoft.com/office/drawing/2014/main" id="{F31B05D1-FC40-244E-8F62-303012EED7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3133" y="1551286"/>
            <a:ext cx="2954178" cy="952471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um título de poucas palavras.</a:t>
            </a:r>
          </a:p>
        </p:txBody>
      </p:sp>
      <p:sp>
        <p:nvSpPr>
          <p:cNvPr id="11" name="Espaço Reservado para Texto 22">
            <a:extLst>
              <a:ext uri="{FF2B5EF4-FFF2-40B4-BE49-F238E27FC236}">
                <a16:creationId xmlns:a16="http://schemas.microsoft.com/office/drawing/2014/main" id="{69D974B5-A67C-ED46-8375-960858DCF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650" y="1551286"/>
            <a:ext cx="2954178" cy="952471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um título de poucas palavras.</a:t>
            </a:r>
          </a:p>
        </p:txBody>
      </p:sp>
      <p:sp>
        <p:nvSpPr>
          <p:cNvPr id="18" name="Espaço Reservado para Texto 22">
            <a:extLst>
              <a:ext uri="{FF2B5EF4-FFF2-40B4-BE49-F238E27FC236}">
                <a16:creationId xmlns:a16="http://schemas.microsoft.com/office/drawing/2014/main" id="{0024BFBC-DCF5-D249-8C6A-FF47E5318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133" y="2644328"/>
            <a:ext cx="2954178" cy="1548531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o conteúdo. Ele irá se dividir em 3 colunas automaticamente. </a:t>
            </a:r>
          </a:p>
        </p:txBody>
      </p:sp>
      <p:sp>
        <p:nvSpPr>
          <p:cNvPr id="20" name="Espaço Reservado para Texto 22">
            <a:extLst>
              <a:ext uri="{FF2B5EF4-FFF2-40B4-BE49-F238E27FC236}">
                <a16:creationId xmlns:a16="http://schemas.microsoft.com/office/drawing/2014/main" id="{B2F69383-F254-1C4A-9AF0-0D25C66C9B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650" y="2644328"/>
            <a:ext cx="2954178" cy="1548531"/>
          </a:xfrm>
          <a:prstGeom prst="rect">
            <a:avLst/>
          </a:prstGeom>
        </p:spPr>
        <p:txBody>
          <a:bodyPr lIns="0" tIns="0" rIns="0" bIns="0" numCol="1" spc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o conteúdo. Ele irá se dividir em 3 colunas automaticamente. </a:t>
            </a:r>
          </a:p>
        </p:txBody>
      </p:sp>
    </p:spTree>
    <p:extLst>
      <p:ext uri="{BB962C8B-B14F-4D97-AF65-F5344CB8AC3E}">
        <p14:creationId xmlns:p14="http://schemas.microsoft.com/office/powerpoint/2010/main" val="104325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C111B90-40B3-864E-8CB2-FEEF931F3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1038"/>
            <a:ext cx="8098442" cy="5397923"/>
          </a:xfrm>
          <a:prstGeom prst="rect">
            <a:avLst/>
          </a:prstGeom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F25C2E57-F658-5248-9757-576DD5BE5D2D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F401BD0C-20DF-6E4D-8D16-D396812E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996" y="5114123"/>
              <a:ext cx="81000" cy="72000"/>
            </a:xfrm>
            <a:prstGeom prst="rect">
              <a:avLst/>
            </a:prstGeom>
          </p:spPr>
        </p:pic>
        <p:sp>
          <p:nvSpPr>
            <p:cNvPr id="15" name="Rectangle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4A4BE745-C8D2-CE47-9080-1D1D0C5361C2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/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/>
                </a:solidFill>
                <a:latin typeface="Gotham Bold"/>
                <a:cs typeface="Gotham Bold"/>
              </a:endParaRPr>
            </a:p>
          </p:txBody>
        </p:sp>
      </p:grp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6DB5698-B7C6-CF41-A304-D8DC183F4F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039" y="1064442"/>
            <a:ext cx="5938262" cy="32483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440F48-514E-9A42-83D4-1F1DBF8E60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039" y="444848"/>
            <a:ext cx="5938842" cy="457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um título</a:t>
            </a:r>
          </a:p>
        </p:txBody>
      </p:sp>
      <p:cxnSp>
        <p:nvCxnSpPr>
          <p:cNvPr id="17" name="Conector reto 30">
            <a:extLst>
              <a:ext uri="{FF2B5EF4-FFF2-40B4-BE49-F238E27FC236}">
                <a16:creationId xmlns:a16="http://schemas.microsoft.com/office/drawing/2014/main" id="{22EB09DC-7682-DB41-A7AA-94DF945F17C8}"/>
              </a:ext>
            </a:extLst>
          </p:cNvPr>
          <p:cNvCxnSpPr/>
          <p:nvPr userDrawn="1"/>
        </p:nvCxnSpPr>
        <p:spPr>
          <a:xfrm>
            <a:off x="3919474" y="2008563"/>
            <a:ext cx="0" cy="230141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22">
            <a:extLst>
              <a:ext uri="{FF2B5EF4-FFF2-40B4-BE49-F238E27FC236}">
                <a16:creationId xmlns:a16="http://schemas.microsoft.com/office/drawing/2014/main" id="{B3385F66-BDB4-7E45-B1BA-FDB03644C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9475" y="1606812"/>
            <a:ext cx="2677824" cy="2732596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o conteúdo. Ele irá se dividir em 2 colunas automaticamente. Os títulos são em Arial Black Fonte 20</a:t>
            </a:r>
          </a:p>
        </p:txBody>
      </p:sp>
      <p:sp>
        <p:nvSpPr>
          <p:cNvPr id="22" name="Espaço Reservado para Gráfico 7">
            <a:extLst>
              <a:ext uri="{FF2B5EF4-FFF2-40B4-BE49-F238E27FC236}">
                <a16:creationId xmlns:a16="http://schemas.microsoft.com/office/drawing/2014/main" id="{459FED65-A478-CB41-ABCF-7A688EB752F1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48997" y="1606813"/>
            <a:ext cx="2774428" cy="27325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6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no ícone no centro da forma e escolha o tipo de gráfico para inserir aqui.</a:t>
            </a:r>
          </a:p>
        </p:txBody>
      </p:sp>
    </p:spTree>
    <p:extLst>
      <p:ext uri="{BB962C8B-B14F-4D97-AF65-F5344CB8AC3E}">
        <p14:creationId xmlns:p14="http://schemas.microsoft.com/office/powerpoint/2010/main" val="25877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181BC68B-952C-FC46-8369-C4CF11660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1038"/>
            <a:ext cx="8098441" cy="5397923"/>
          </a:xfrm>
          <a:prstGeom prst="rect">
            <a:avLst/>
          </a:prstGeom>
        </p:spPr>
      </p:pic>
      <p:sp>
        <p:nvSpPr>
          <p:cNvPr id="16" name="Espaço Reservado para Imagem 13">
            <a:extLst>
              <a:ext uri="{FF2B5EF4-FFF2-40B4-BE49-F238E27FC236}">
                <a16:creationId xmlns:a16="http://schemas.microsoft.com/office/drawing/2014/main" id="{E0D5CC59-BE2D-9C4A-BD2C-918F201B6A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4409" y="635618"/>
            <a:ext cx="4500019" cy="4783873"/>
          </a:xfrm>
          <a:custGeom>
            <a:avLst/>
            <a:gdLst>
              <a:gd name="connsiteX0" fmla="*/ 3296031 w 4572000"/>
              <a:gd name="connsiteY0" fmla="*/ 0 h 6858000"/>
              <a:gd name="connsiteX1" fmla="*/ 4198937 w 4572000"/>
              <a:gd name="connsiteY1" fmla="*/ 0 h 6858000"/>
              <a:gd name="connsiteX2" fmla="*/ 4198937 w 4572000"/>
              <a:gd name="connsiteY2" fmla="*/ 1974851 h 6858000"/>
              <a:gd name="connsiteX3" fmla="*/ 4572000 w 4572000"/>
              <a:gd name="connsiteY3" fmla="*/ 2138363 h 6858000"/>
              <a:gd name="connsiteX4" fmla="*/ 4572000 w 4572000"/>
              <a:gd name="connsiteY4" fmla="*/ 6858000 h 6858000"/>
              <a:gd name="connsiteX5" fmla="*/ 3006315 w 4572000"/>
              <a:gd name="connsiteY5" fmla="*/ 6858000 h 6858000"/>
              <a:gd name="connsiteX6" fmla="*/ 0 w 4572000"/>
              <a:gd name="connsiteY6" fmla="*/ 5510933 h 6858000"/>
              <a:gd name="connsiteX7" fmla="*/ 0 w 4572000"/>
              <a:gd name="connsiteY7" fmla="*/ 1501037 h 6858000"/>
              <a:gd name="connsiteX0" fmla="*/ 3296031 w 4572000"/>
              <a:gd name="connsiteY0" fmla="*/ 0 h 6858000"/>
              <a:gd name="connsiteX1" fmla="*/ 4198937 w 4572000"/>
              <a:gd name="connsiteY1" fmla="*/ 0 h 6858000"/>
              <a:gd name="connsiteX2" fmla="*/ 4198937 w 4572000"/>
              <a:gd name="connsiteY2" fmla="*/ 1974851 h 6858000"/>
              <a:gd name="connsiteX3" fmla="*/ 4572000 w 4572000"/>
              <a:gd name="connsiteY3" fmla="*/ 2138363 h 6858000"/>
              <a:gd name="connsiteX4" fmla="*/ 4215161 w 4572000"/>
              <a:gd name="connsiteY4" fmla="*/ 5397190 h 6858000"/>
              <a:gd name="connsiteX5" fmla="*/ 3006315 w 4572000"/>
              <a:gd name="connsiteY5" fmla="*/ 6858000 h 6858000"/>
              <a:gd name="connsiteX6" fmla="*/ 0 w 4572000"/>
              <a:gd name="connsiteY6" fmla="*/ 5510933 h 6858000"/>
              <a:gd name="connsiteX7" fmla="*/ 0 w 4572000"/>
              <a:gd name="connsiteY7" fmla="*/ 1501037 h 6858000"/>
              <a:gd name="connsiteX8" fmla="*/ 3296031 w 4572000"/>
              <a:gd name="connsiteY8" fmla="*/ 0 h 6858000"/>
              <a:gd name="connsiteX0" fmla="*/ 3296031 w 4226312"/>
              <a:gd name="connsiteY0" fmla="*/ 0 h 6858000"/>
              <a:gd name="connsiteX1" fmla="*/ 4198937 w 4226312"/>
              <a:gd name="connsiteY1" fmla="*/ 0 h 6858000"/>
              <a:gd name="connsiteX2" fmla="*/ 4198937 w 4226312"/>
              <a:gd name="connsiteY2" fmla="*/ 1974851 h 6858000"/>
              <a:gd name="connsiteX3" fmla="*/ 4226312 w 4226312"/>
              <a:gd name="connsiteY3" fmla="*/ 2684773 h 6858000"/>
              <a:gd name="connsiteX4" fmla="*/ 4215161 w 4226312"/>
              <a:gd name="connsiteY4" fmla="*/ 5397190 h 6858000"/>
              <a:gd name="connsiteX5" fmla="*/ 3006315 w 4226312"/>
              <a:gd name="connsiteY5" fmla="*/ 6858000 h 6858000"/>
              <a:gd name="connsiteX6" fmla="*/ 0 w 4226312"/>
              <a:gd name="connsiteY6" fmla="*/ 5510933 h 6858000"/>
              <a:gd name="connsiteX7" fmla="*/ 0 w 4226312"/>
              <a:gd name="connsiteY7" fmla="*/ 1501037 h 6858000"/>
              <a:gd name="connsiteX8" fmla="*/ 3296031 w 4226312"/>
              <a:gd name="connsiteY8" fmla="*/ 0 h 6858000"/>
              <a:gd name="connsiteX0" fmla="*/ 3296031 w 4226312"/>
              <a:gd name="connsiteY0" fmla="*/ 0 h 6858000"/>
              <a:gd name="connsiteX1" fmla="*/ 4198937 w 4226312"/>
              <a:gd name="connsiteY1" fmla="*/ 0 h 6858000"/>
              <a:gd name="connsiteX2" fmla="*/ 4210088 w 4226312"/>
              <a:gd name="connsiteY2" fmla="*/ 1896792 h 6858000"/>
              <a:gd name="connsiteX3" fmla="*/ 4226312 w 4226312"/>
              <a:gd name="connsiteY3" fmla="*/ 2684773 h 6858000"/>
              <a:gd name="connsiteX4" fmla="*/ 4215161 w 4226312"/>
              <a:gd name="connsiteY4" fmla="*/ 5397190 h 6858000"/>
              <a:gd name="connsiteX5" fmla="*/ 3006315 w 4226312"/>
              <a:gd name="connsiteY5" fmla="*/ 6858000 h 6858000"/>
              <a:gd name="connsiteX6" fmla="*/ 0 w 4226312"/>
              <a:gd name="connsiteY6" fmla="*/ 5510933 h 6858000"/>
              <a:gd name="connsiteX7" fmla="*/ 0 w 4226312"/>
              <a:gd name="connsiteY7" fmla="*/ 1501037 h 6858000"/>
              <a:gd name="connsiteX8" fmla="*/ 3296031 w 4226312"/>
              <a:gd name="connsiteY8" fmla="*/ 0 h 6858000"/>
              <a:gd name="connsiteX0" fmla="*/ 3296031 w 4215161"/>
              <a:gd name="connsiteY0" fmla="*/ 0 h 6858000"/>
              <a:gd name="connsiteX1" fmla="*/ 4198937 w 4215161"/>
              <a:gd name="connsiteY1" fmla="*/ 0 h 6858000"/>
              <a:gd name="connsiteX2" fmla="*/ 4210088 w 4215161"/>
              <a:gd name="connsiteY2" fmla="*/ 1896792 h 6858000"/>
              <a:gd name="connsiteX3" fmla="*/ 4215160 w 4215161"/>
              <a:gd name="connsiteY3" fmla="*/ 2896647 h 6858000"/>
              <a:gd name="connsiteX4" fmla="*/ 4215161 w 4215161"/>
              <a:gd name="connsiteY4" fmla="*/ 5397190 h 6858000"/>
              <a:gd name="connsiteX5" fmla="*/ 3006315 w 4215161"/>
              <a:gd name="connsiteY5" fmla="*/ 6858000 h 6858000"/>
              <a:gd name="connsiteX6" fmla="*/ 0 w 4215161"/>
              <a:gd name="connsiteY6" fmla="*/ 5510933 h 6858000"/>
              <a:gd name="connsiteX7" fmla="*/ 0 w 4215161"/>
              <a:gd name="connsiteY7" fmla="*/ 1501037 h 6858000"/>
              <a:gd name="connsiteX8" fmla="*/ 3296031 w 4215161"/>
              <a:gd name="connsiteY8" fmla="*/ 0 h 6858000"/>
              <a:gd name="connsiteX0" fmla="*/ 3296031 w 4215161"/>
              <a:gd name="connsiteY0" fmla="*/ 11152 h 6869152"/>
              <a:gd name="connsiteX1" fmla="*/ 4210088 w 4215161"/>
              <a:gd name="connsiteY1" fmla="*/ 0 h 6869152"/>
              <a:gd name="connsiteX2" fmla="*/ 4210088 w 4215161"/>
              <a:gd name="connsiteY2" fmla="*/ 1907944 h 6869152"/>
              <a:gd name="connsiteX3" fmla="*/ 4215160 w 4215161"/>
              <a:gd name="connsiteY3" fmla="*/ 2907799 h 6869152"/>
              <a:gd name="connsiteX4" fmla="*/ 4215161 w 4215161"/>
              <a:gd name="connsiteY4" fmla="*/ 5408342 h 6869152"/>
              <a:gd name="connsiteX5" fmla="*/ 3006315 w 4215161"/>
              <a:gd name="connsiteY5" fmla="*/ 6869152 h 6869152"/>
              <a:gd name="connsiteX6" fmla="*/ 0 w 4215161"/>
              <a:gd name="connsiteY6" fmla="*/ 5522085 h 6869152"/>
              <a:gd name="connsiteX7" fmla="*/ 0 w 4215161"/>
              <a:gd name="connsiteY7" fmla="*/ 1512189 h 6869152"/>
              <a:gd name="connsiteX8" fmla="*/ 3296031 w 4215161"/>
              <a:gd name="connsiteY8" fmla="*/ 11152 h 6869152"/>
              <a:gd name="connsiteX0" fmla="*/ 3296031 w 4215161"/>
              <a:gd name="connsiteY0" fmla="*/ 11152 h 5522085"/>
              <a:gd name="connsiteX1" fmla="*/ 4210088 w 4215161"/>
              <a:gd name="connsiteY1" fmla="*/ 0 h 5522085"/>
              <a:gd name="connsiteX2" fmla="*/ 4210088 w 4215161"/>
              <a:gd name="connsiteY2" fmla="*/ 1907944 h 5522085"/>
              <a:gd name="connsiteX3" fmla="*/ 4215160 w 4215161"/>
              <a:gd name="connsiteY3" fmla="*/ 2907799 h 5522085"/>
              <a:gd name="connsiteX4" fmla="*/ 4215161 w 4215161"/>
              <a:gd name="connsiteY4" fmla="*/ 5408342 h 5522085"/>
              <a:gd name="connsiteX5" fmla="*/ 2905954 w 4215161"/>
              <a:gd name="connsiteY5" fmla="*/ 5430645 h 5522085"/>
              <a:gd name="connsiteX6" fmla="*/ 0 w 4215161"/>
              <a:gd name="connsiteY6" fmla="*/ 5522085 h 5522085"/>
              <a:gd name="connsiteX7" fmla="*/ 0 w 4215161"/>
              <a:gd name="connsiteY7" fmla="*/ 1512189 h 5522085"/>
              <a:gd name="connsiteX8" fmla="*/ 3296031 w 4215161"/>
              <a:gd name="connsiteY8" fmla="*/ 11152 h 5522085"/>
              <a:gd name="connsiteX0" fmla="*/ 3296031 w 4215161"/>
              <a:gd name="connsiteY0" fmla="*/ 11152 h 5522085"/>
              <a:gd name="connsiteX1" fmla="*/ 4210088 w 4215161"/>
              <a:gd name="connsiteY1" fmla="*/ 0 h 5522085"/>
              <a:gd name="connsiteX2" fmla="*/ 4210088 w 4215161"/>
              <a:gd name="connsiteY2" fmla="*/ 1907944 h 5522085"/>
              <a:gd name="connsiteX3" fmla="*/ 4215160 w 4215161"/>
              <a:gd name="connsiteY3" fmla="*/ 2907799 h 5522085"/>
              <a:gd name="connsiteX4" fmla="*/ 4215161 w 4215161"/>
              <a:gd name="connsiteY4" fmla="*/ 5430644 h 5522085"/>
              <a:gd name="connsiteX5" fmla="*/ 2905954 w 4215161"/>
              <a:gd name="connsiteY5" fmla="*/ 5430645 h 5522085"/>
              <a:gd name="connsiteX6" fmla="*/ 0 w 4215161"/>
              <a:gd name="connsiteY6" fmla="*/ 5522085 h 5522085"/>
              <a:gd name="connsiteX7" fmla="*/ 0 w 4215161"/>
              <a:gd name="connsiteY7" fmla="*/ 1512189 h 5522085"/>
              <a:gd name="connsiteX8" fmla="*/ 3296031 w 4215161"/>
              <a:gd name="connsiteY8" fmla="*/ 11152 h 5522085"/>
              <a:gd name="connsiteX0" fmla="*/ 3296031 w 4215161"/>
              <a:gd name="connsiteY0" fmla="*/ 11152 h 5430645"/>
              <a:gd name="connsiteX1" fmla="*/ 4210088 w 4215161"/>
              <a:gd name="connsiteY1" fmla="*/ 0 h 5430645"/>
              <a:gd name="connsiteX2" fmla="*/ 4210088 w 4215161"/>
              <a:gd name="connsiteY2" fmla="*/ 1907944 h 5430645"/>
              <a:gd name="connsiteX3" fmla="*/ 4215160 w 4215161"/>
              <a:gd name="connsiteY3" fmla="*/ 2907799 h 5430645"/>
              <a:gd name="connsiteX4" fmla="*/ 4215161 w 4215161"/>
              <a:gd name="connsiteY4" fmla="*/ 5430644 h 5430645"/>
              <a:gd name="connsiteX5" fmla="*/ 2905954 w 4215161"/>
              <a:gd name="connsiteY5" fmla="*/ 5430645 h 5430645"/>
              <a:gd name="connsiteX6" fmla="*/ 22303 w 4215161"/>
              <a:gd name="connsiteY6" fmla="*/ 5421724 h 5430645"/>
              <a:gd name="connsiteX7" fmla="*/ 0 w 4215161"/>
              <a:gd name="connsiteY7" fmla="*/ 1512189 h 5430645"/>
              <a:gd name="connsiteX8" fmla="*/ 3296031 w 4215161"/>
              <a:gd name="connsiteY8" fmla="*/ 11152 h 5430645"/>
              <a:gd name="connsiteX0" fmla="*/ 3385241 w 4304371"/>
              <a:gd name="connsiteY0" fmla="*/ 11152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11513 w 4304371"/>
              <a:gd name="connsiteY6" fmla="*/ 5421724 h 5430645"/>
              <a:gd name="connsiteX7" fmla="*/ 0 w 4304371"/>
              <a:gd name="connsiteY7" fmla="*/ 2381984 h 5430645"/>
              <a:gd name="connsiteX8" fmla="*/ 3385241 w 4304371"/>
              <a:gd name="connsiteY8" fmla="*/ 11152 h 5430645"/>
              <a:gd name="connsiteX0" fmla="*/ 3385241 w 4304371"/>
              <a:gd name="connsiteY0" fmla="*/ 11152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717288 w 4304371"/>
              <a:gd name="connsiteY6" fmla="*/ 4094729 h 5430645"/>
              <a:gd name="connsiteX7" fmla="*/ 0 w 4304371"/>
              <a:gd name="connsiteY7" fmla="*/ 2381984 h 5430645"/>
              <a:gd name="connsiteX8" fmla="*/ 3385241 w 4304371"/>
              <a:gd name="connsiteY8" fmla="*/ 11152 h 5430645"/>
              <a:gd name="connsiteX0" fmla="*/ 3418694 w 4304371"/>
              <a:gd name="connsiteY0" fmla="*/ 490654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717288 w 4304371"/>
              <a:gd name="connsiteY6" fmla="*/ 4094729 h 5430645"/>
              <a:gd name="connsiteX7" fmla="*/ 0 w 4304371"/>
              <a:gd name="connsiteY7" fmla="*/ 2381984 h 5430645"/>
              <a:gd name="connsiteX8" fmla="*/ 3418694 w 4304371"/>
              <a:gd name="connsiteY8" fmla="*/ 490654 h 5430645"/>
              <a:gd name="connsiteX0" fmla="*/ 3418694 w 4310449"/>
              <a:gd name="connsiteY0" fmla="*/ 0 h 4939991"/>
              <a:gd name="connsiteX1" fmla="*/ 4310449 w 4310449"/>
              <a:gd name="connsiteY1" fmla="*/ 635619 h 4939991"/>
              <a:gd name="connsiteX2" fmla="*/ 4299298 w 4310449"/>
              <a:gd name="connsiteY2" fmla="*/ 1417290 h 4939991"/>
              <a:gd name="connsiteX3" fmla="*/ 4304370 w 4310449"/>
              <a:gd name="connsiteY3" fmla="*/ 2417145 h 4939991"/>
              <a:gd name="connsiteX4" fmla="*/ 4304371 w 4310449"/>
              <a:gd name="connsiteY4" fmla="*/ 4939990 h 4939991"/>
              <a:gd name="connsiteX5" fmla="*/ 2995164 w 4310449"/>
              <a:gd name="connsiteY5" fmla="*/ 4939991 h 4939991"/>
              <a:gd name="connsiteX6" fmla="*/ 1717288 w 4310449"/>
              <a:gd name="connsiteY6" fmla="*/ 3604075 h 4939991"/>
              <a:gd name="connsiteX7" fmla="*/ 0 w 4310449"/>
              <a:gd name="connsiteY7" fmla="*/ 1891330 h 4939991"/>
              <a:gd name="connsiteX8" fmla="*/ 3418694 w 4310449"/>
              <a:gd name="connsiteY8" fmla="*/ 0 h 4939991"/>
              <a:gd name="connsiteX0" fmla="*/ 3028401 w 4310449"/>
              <a:gd name="connsiteY0" fmla="*/ 323386 h 4304372"/>
              <a:gd name="connsiteX1" fmla="*/ 4310449 w 4310449"/>
              <a:gd name="connsiteY1" fmla="*/ 0 h 4304372"/>
              <a:gd name="connsiteX2" fmla="*/ 4299298 w 4310449"/>
              <a:gd name="connsiteY2" fmla="*/ 781671 h 4304372"/>
              <a:gd name="connsiteX3" fmla="*/ 4304370 w 4310449"/>
              <a:gd name="connsiteY3" fmla="*/ 1781526 h 4304372"/>
              <a:gd name="connsiteX4" fmla="*/ 4304371 w 4310449"/>
              <a:gd name="connsiteY4" fmla="*/ 4304371 h 4304372"/>
              <a:gd name="connsiteX5" fmla="*/ 2995164 w 4310449"/>
              <a:gd name="connsiteY5" fmla="*/ 4304372 h 4304372"/>
              <a:gd name="connsiteX6" fmla="*/ 1717288 w 4310449"/>
              <a:gd name="connsiteY6" fmla="*/ 2968456 h 4304372"/>
              <a:gd name="connsiteX7" fmla="*/ 0 w 4310449"/>
              <a:gd name="connsiteY7" fmla="*/ 1255711 h 4304372"/>
              <a:gd name="connsiteX8" fmla="*/ 3028401 w 4310449"/>
              <a:gd name="connsiteY8" fmla="*/ 323386 h 4304372"/>
              <a:gd name="connsiteX0" fmla="*/ 3028401 w 4310449"/>
              <a:gd name="connsiteY0" fmla="*/ 323386 h 4304371"/>
              <a:gd name="connsiteX1" fmla="*/ 4310449 w 4310449"/>
              <a:gd name="connsiteY1" fmla="*/ 0 h 4304371"/>
              <a:gd name="connsiteX2" fmla="*/ 4299298 w 4310449"/>
              <a:gd name="connsiteY2" fmla="*/ 781671 h 4304371"/>
              <a:gd name="connsiteX3" fmla="*/ 4304370 w 4310449"/>
              <a:gd name="connsiteY3" fmla="*/ 1781526 h 4304371"/>
              <a:gd name="connsiteX4" fmla="*/ 4304371 w 4310449"/>
              <a:gd name="connsiteY4" fmla="*/ 4304371 h 4304371"/>
              <a:gd name="connsiteX5" fmla="*/ 3608481 w 4310449"/>
              <a:gd name="connsiteY5" fmla="*/ 3936382 h 4304371"/>
              <a:gd name="connsiteX6" fmla="*/ 1717288 w 4310449"/>
              <a:gd name="connsiteY6" fmla="*/ 2968456 h 4304371"/>
              <a:gd name="connsiteX7" fmla="*/ 0 w 4310449"/>
              <a:gd name="connsiteY7" fmla="*/ 1255711 h 4304371"/>
              <a:gd name="connsiteX8" fmla="*/ 3028401 w 4310449"/>
              <a:gd name="connsiteY8" fmla="*/ 323386 h 4304371"/>
              <a:gd name="connsiteX0" fmla="*/ 3028401 w 4310449"/>
              <a:gd name="connsiteY0" fmla="*/ 323386 h 4304371"/>
              <a:gd name="connsiteX1" fmla="*/ 4310449 w 4310449"/>
              <a:gd name="connsiteY1" fmla="*/ 0 h 4304371"/>
              <a:gd name="connsiteX2" fmla="*/ 4299298 w 4310449"/>
              <a:gd name="connsiteY2" fmla="*/ 781671 h 4304371"/>
              <a:gd name="connsiteX3" fmla="*/ 4304370 w 4310449"/>
              <a:gd name="connsiteY3" fmla="*/ 1781526 h 4304371"/>
              <a:gd name="connsiteX4" fmla="*/ 4304371 w 4310449"/>
              <a:gd name="connsiteY4" fmla="*/ 4304371 h 4304371"/>
              <a:gd name="connsiteX5" fmla="*/ 3608481 w 4310449"/>
              <a:gd name="connsiteY5" fmla="*/ 3936382 h 4304371"/>
              <a:gd name="connsiteX6" fmla="*/ 1918010 w 4310449"/>
              <a:gd name="connsiteY6" fmla="*/ 2711978 h 4304371"/>
              <a:gd name="connsiteX7" fmla="*/ 0 w 4310449"/>
              <a:gd name="connsiteY7" fmla="*/ 1255711 h 4304371"/>
              <a:gd name="connsiteX8" fmla="*/ 3028401 w 4310449"/>
              <a:gd name="connsiteY8" fmla="*/ 323386 h 4304371"/>
              <a:gd name="connsiteX0" fmla="*/ 3139913 w 4421961"/>
              <a:gd name="connsiteY0" fmla="*/ 323386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719993 w 4421961"/>
              <a:gd name="connsiteY5" fmla="*/ 3936382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3139913 w 4421961"/>
              <a:gd name="connsiteY8" fmla="*/ 323386 h 4304371"/>
              <a:gd name="connsiteX0" fmla="*/ 3139913 w 4421961"/>
              <a:gd name="connsiteY0" fmla="*/ 323386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820354 w 4421961"/>
              <a:gd name="connsiteY5" fmla="*/ 3869475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3139913 w 4421961"/>
              <a:gd name="connsiteY8" fmla="*/ 323386 h 4304371"/>
              <a:gd name="connsiteX0" fmla="*/ 2493142 w 4421961"/>
              <a:gd name="connsiteY0" fmla="*/ 579864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820354 w 4421961"/>
              <a:gd name="connsiteY5" fmla="*/ 3869475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2493142 w 4421961"/>
              <a:gd name="connsiteY8" fmla="*/ 579864 h 4304371"/>
              <a:gd name="connsiteX0" fmla="*/ 2571200 w 4500019"/>
              <a:gd name="connsiteY0" fmla="*/ 579864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93940 w 4500019"/>
              <a:gd name="connsiteY3" fmla="*/ 1781526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571200 w 4500019"/>
              <a:gd name="connsiteY8" fmla="*/ 579864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93940 w 4500019"/>
              <a:gd name="connsiteY3" fmla="*/ 1781526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660410 w 4500019"/>
              <a:gd name="connsiteY8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82789 w 4500019"/>
              <a:gd name="connsiteY3" fmla="*/ 2093760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660410 w 4500019"/>
              <a:gd name="connsiteY8" fmla="*/ 769435 h 4304371"/>
              <a:gd name="connsiteX0" fmla="*/ 2660410 w 4536187"/>
              <a:gd name="connsiteY0" fmla="*/ 769435 h 4304371"/>
              <a:gd name="connsiteX1" fmla="*/ 4500019 w 4536187"/>
              <a:gd name="connsiteY1" fmla="*/ 0 h 4304371"/>
              <a:gd name="connsiteX2" fmla="*/ 4488868 w 4536187"/>
              <a:gd name="connsiteY2" fmla="*/ 781671 h 4304371"/>
              <a:gd name="connsiteX3" fmla="*/ 4493941 w 4536187"/>
              <a:gd name="connsiteY3" fmla="*/ 4304371 h 4304371"/>
              <a:gd name="connsiteX4" fmla="*/ 3898412 w 4536187"/>
              <a:gd name="connsiteY4" fmla="*/ 3869475 h 4304371"/>
              <a:gd name="connsiteX5" fmla="*/ 2107580 w 4536187"/>
              <a:gd name="connsiteY5" fmla="*/ 2711978 h 4304371"/>
              <a:gd name="connsiteX6" fmla="*/ 0 w 4536187"/>
              <a:gd name="connsiteY6" fmla="*/ 1601399 h 4304371"/>
              <a:gd name="connsiteX7" fmla="*/ 2660410 w 4536187"/>
              <a:gd name="connsiteY7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2107580 w 4500019"/>
              <a:gd name="connsiteY4" fmla="*/ 2711978 h 4304371"/>
              <a:gd name="connsiteX5" fmla="*/ 0 w 4500019"/>
              <a:gd name="connsiteY5" fmla="*/ 1601399 h 4304371"/>
              <a:gd name="connsiteX6" fmla="*/ 2660410 w 4500019"/>
              <a:gd name="connsiteY6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0 w 4500019"/>
              <a:gd name="connsiteY4" fmla="*/ 1601399 h 4304371"/>
              <a:gd name="connsiteX5" fmla="*/ 2660410 w 4500019"/>
              <a:gd name="connsiteY5" fmla="*/ 769435 h 4304371"/>
              <a:gd name="connsiteX0" fmla="*/ 0 w 4500019"/>
              <a:gd name="connsiteY0" fmla="*/ 1601399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0 w 4500019"/>
              <a:gd name="connsiteY4" fmla="*/ 1601399 h 4304371"/>
              <a:gd name="connsiteX0" fmla="*/ 0 w 4500019"/>
              <a:gd name="connsiteY0" fmla="*/ 1601399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0 w 4500019"/>
              <a:gd name="connsiteY3" fmla="*/ 1601399 h 4304371"/>
              <a:gd name="connsiteX0" fmla="*/ 0 w 4500019"/>
              <a:gd name="connsiteY0" fmla="*/ 2080901 h 4783873"/>
              <a:gd name="connsiteX1" fmla="*/ 4500019 w 4500019"/>
              <a:gd name="connsiteY1" fmla="*/ 0 h 4783873"/>
              <a:gd name="connsiteX2" fmla="*/ 4493941 w 4500019"/>
              <a:gd name="connsiteY2" fmla="*/ 4783873 h 4783873"/>
              <a:gd name="connsiteX3" fmla="*/ 0 w 4500019"/>
              <a:gd name="connsiteY3" fmla="*/ 2080901 h 47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19" h="4783873">
                <a:moveTo>
                  <a:pt x="0" y="2080901"/>
                </a:moveTo>
                <a:lnTo>
                  <a:pt x="4500019" y="0"/>
                </a:lnTo>
                <a:lnTo>
                  <a:pt x="4493941" y="4783873"/>
                </a:lnTo>
                <a:lnTo>
                  <a:pt x="0" y="2080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385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385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Texto 8">
            <a:extLst>
              <a:ext uri="{FF2B5EF4-FFF2-40B4-BE49-F238E27FC236}">
                <a16:creationId xmlns:a16="http://schemas.microsoft.com/office/drawing/2014/main" id="{397411CF-6A52-CC4F-BC3F-1645073EB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933" y="2592976"/>
            <a:ext cx="2485735" cy="2840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18" name="Espaço Reservado para Texto 20">
            <a:extLst>
              <a:ext uri="{FF2B5EF4-FFF2-40B4-BE49-F238E27FC236}">
                <a16:creationId xmlns:a16="http://schemas.microsoft.com/office/drawing/2014/main" id="{60A08863-CF9D-7D4F-A693-C6C752E24C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292" y="1710846"/>
            <a:ext cx="2493376" cy="72012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lang="pt-BR" sz="2400" b="1" kern="1200" cap="all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>
              <a:buNone/>
              <a:defRPr cap="all" baseline="0">
                <a:latin typeface="+mj-lt"/>
              </a:defRPr>
            </a:lvl2pPr>
            <a:lvl3pPr marL="914400" indent="0" algn="r">
              <a:buNone/>
              <a:defRPr cap="all" baseline="0">
                <a:latin typeface="+mj-lt"/>
              </a:defRPr>
            </a:lvl3pPr>
            <a:lvl4pPr marL="1371600" indent="0" algn="r">
              <a:buNone/>
              <a:defRPr cap="all" baseline="0">
                <a:latin typeface="+mj-lt"/>
              </a:defRPr>
            </a:lvl4pPr>
            <a:lvl5pPr marL="1828800" indent="0" algn="r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pt-BR" dirty="0"/>
              <a:t>INSIRA AQUI UM título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58ED37ED-5D37-3D4D-964D-1250B2047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292" y="1056394"/>
            <a:ext cx="235550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3200" smtClean="0">
                <a:solidFill>
                  <a:srgbClr val="FF0000"/>
                </a:solidFill>
                <a:latin typeface="+mj-lt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006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181BC68B-952C-FC46-8369-C4CF11660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1038"/>
            <a:ext cx="8098441" cy="5397923"/>
          </a:xfrm>
          <a:prstGeom prst="rect">
            <a:avLst/>
          </a:prstGeom>
        </p:spPr>
      </p:pic>
      <p:grpSp>
        <p:nvGrpSpPr>
          <p:cNvPr id="12" name="Group 10">
            <a:extLst>
              <a:ext uri="{FF2B5EF4-FFF2-40B4-BE49-F238E27FC236}">
                <a16:creationId xmlns:a16="http://schemas.microsoft.com/office/drawing/2014/main" id="{6CC9E272-8199-864B-A9AB-B00A7A4AB573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31D64809-FD12-E743-A47D-69BFDD7D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996" y="5114123"/>
              <a:ext cx="81000" cy="72000"/>
            </a:xfrm>
            <a:prstGeom prst="rect">
              <a:avLst/>
            </a:prstGeom>
          </p:spPr>
        </p:pic>
        <p:sp>
          <p:nvSpPr>
            <p:cNvPr id="14" name="Rectangle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836958DA-0160-F141-A17F-5C892EB5F514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rgbClr val="ED1C24"/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rgbClr val="ED1C24"/>
                </a:solidFill>
                <a:latin typeface="Gotham Bold"/>
                <a:cs typeface="Gotham Bold"/>
              </a:endParaRPr>
            </a:p>
          </p:txBody>
        </p:sp>
      </p:grp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BE5EB1F7-FE84-4C41-A668-31CF43573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873" y="1402411"/>
            <a:ext cx="5938262" cy="32483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8385F4B0-82D7-204F-8C8B-481F40E086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873" y="782817"/>
            <a:ext cx="5938842" cy="457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Insira um título</a:t>
            </a:r>
          </a:p>
        </p:txBody>
      </p:sp>
      <p:sp>
        <p:nvSpPr>
          <p:cNvPr id="21" name="Espaço Reservado para Texto 22">
            <a:extLst>
              <a:ext uri="{FF2B5EF4-FFF2-40B4-BE49-F238E27FC236}">
                <a16:creationId xmlns:a16="http://schemas.microsoft.com/office/drawing/2014/main" id="{96E0FE75-DCF0-5C45-B723-E4E2E2D9D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3705" y="1971552"/>
            <a:ext cx="2774427" cy="2979978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pt-BR" dirty="0"/>
              <a:t>Insira aqui o conteúdo. Ele irá se dividir em 2 colunas automaticamente. Os títulos são em Arial Black Fonte 20</a:t>
            </a:r>
          </a:p>
        </p:txBody>
      </p:sp>
      <p:sp>
        <p:nvSpPr>
          <p:cNvPr id="22" name="Espaço Reservado para Gráfico 7">
            <a:extLst>
              <a:ext uri="{FF2B5EF4-FFF2-40B4-BE49-F238E27FC236}">
                <a16:creationId xmlns:a16="http://schemas.microsoft.com/office/drawing/2014/main" id="{E447C14E-0501-AC41-83D3-1AC7C386225A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08496" y="1971552"/>
            <a:ext cx="2774428" cy="3006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6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no ícone no centro da forma e escolha o tipo de gráfico para inserir aqui.</a:t>
            </a:r>
          </a:p>
        </p:txBody>
      </p:sp>
    </p:spTree>
    <p:extLst>
      <p:ext uri="{BB962C8B-B14F-4D97-AF65-F5344CB8AC3E}">
        <p14:creationId xmlns:p14="http://schemas.microsoft.com/office/powerpoint/2010/main" val="15408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ESTAQUE1.png">
            <a:extLst>
              <a:ext uri="{FF2B5EF4-FFF2-40B4-BE49-F238E27FC236}">
                <a16:creationId xmlns:a16="http://schemas.microsoft.com/office/drawing/2014/main" id="{A02258A7-EC86-9E46-A9B1-E26AD937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" y="0"/>
            <a:ext cx="8101558" cy="5400000"/>
          </a:xfrm>
          <a:prstGeom prst="rect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4649536-E4C0-E848-8250-771AA23DE73B}"/>
              </a:ext>
            </a:extLst>
          </p:cNvPr>
          <p:cNvGrpSpPr/>
          <p:nvPr userDrawn="1"/>
        </p:nvGrpSpPr>
        <p:grpSpPr>
          <a:xfrm>
            <a:off x="567996" y="5067675"/>
            <a:ext cx="458199" cy="169277"/>
            <a:chOff x="567996" y="5067675"/>
            <a:chExt cx="458199" cy="169277"/>
          </a:xfrm>
        </p:grpSpPr>
        <p:sp>
          <p:nvSpPr>
            <p:cNvPr id="9" name="Rectangl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E74B7891-8565-3347-899F-5FBC435B8110}"/>
                </a:ext>
              </a:extLst>
            </p:cNvPr>
            <p:cNvSpPr/>
            <p:nvPr/>
          </p:nvSpPr>
          <p:spPr>
            <a:xfrm>
              <a:off x="592133" y="5067675"/>
              <a:ext cx="434062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500" dirty="0">
                  <a:solidFill>
                    <a:schemeClr val="bg1">
                      <a:lumMod val="75000"/>
                    </a:schemeClr>
                  </a:solidFill>
                  <a:latin typeface="Gotham Bold"/>
                  <a:cs typeface="Gotham Bold"/>
                </a:rPr>
                <a:t>ÍNDICE</a:t>
              </a:r>
              <a:endParaRPr lang="en-US" sz="500" dirty="0">
                <a:solidFill>
                  <a:schemeClr val="bg1">
                    <a:lumMod val="75000"/>
                  </a:schemeClr>
                </a:solidFill>
                <a:latin typeface="Gotham Bold"/>
                <a:cs typeface="Gotham Bold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7567733-8733-6447-BFB1-4E4F3B17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96" y="5120807"/>
              <a:ext cx="81000" cy="72000"/>
            </a:xfrm>
            <a:prstGeom prst="rect">
              <a:avLst/>
            </a:prstGeom>
          </p:spPr>
        </p:pic>
      </p:grpSp>
      <p:sp>
        <p:nvSpPr>
          <p:cNvPr id="11" name="Espaço Reservado para Imagem 13">
            <a:extLst>
              <a:ext uri="{FF2B5EF4-FFF2-40B4-BE49-F238E27FC236}">
                <a16:creationId xmlns:a16="http://schemas.microsoft.com/office/drawing/2014/main" id="{1D95A5E3-EEBD-A44B-B7CE-6E1C5AF7EE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4409" y="635618"/>
            <a:ext cx="4500019" cy="4783873"/>
          </a:xfrm>
          <a:custGeom>
            <a:avLst/>
            <a:gdLst>
              <a:gd name="connsiteX0" fmla="*/ 3296031 w 4572000"/>
              <a:gd name="connsiteY0" fmla="*/ 0 h 6858000"/>
              <a:gd name="connsiteX1" fmla="*/ 4198937 w 4572000"/>
              <a:gd name="connsiteY1" fmla="*/ 0 h 6858000"/>
              <a:gd name="connsiteX2" fmla="*/ 4198937 w 4572000"/>
              <a:gd name="connsiteY2" fmla="*/ 1974851 h 6858000"/>
              <a:gd name="connsiteX3" fmla="*/ 4572000 w 4572000"/>
              <a:gd name="connsiteY3" fmla="*/ 2138363 h 6858000"/>
              <a:gd name="connsiteX4" fmla="*/ 4572000 w 4572000"/>
              <a:gd name="connsiteY4" fmla="*/ 6858000 h 6858000"/>
              <a:gd name="connsiteX5" fmla="*/ 3006315 w 4572000"/>
              <a:gd name="connsiteY5" fmla="*/ 6858000 h 6858000"/>
              <a:gd name="connsiteX6" fmla="*/ 0 w 4572000"/>
              <a:gd name="connsiteY6" fmla="*/ 5510933 h 6858000"/>
              <a:gd name="connsiteX7" fmla="*/ 0 w 4572000"/>
              <a:gd name="connsiteY7" fmla="*/ 1501037 h 6858000"/>
              <a:gd name="connsiteX0" fmla="*/ 3296031 w 4572000"/>
              <a:gd name="connsiteY0" fmla="*/ 0 h 6858000"/>
              <a:gd name="connsiteX1" fmla="*/ 4198937 w 4572000"/>
              <a:gd name="connsiteY1" fmla="*/ 0 h 6858000"/>
              <a:gd name="connsiteX2" fmla="*/ 4198937 w 4572000"/>
              <a:gd name="connsiteY2" fmla="*/ 1974851 h 6858000"/>
              <a:gd name="connsiteX3" fmla="*/ 4572000 w 4572000"/>
              <a:gd name="connsiteY3" fmla="*/ 2138363 h 6858000"/>
              <a:gd name="connsiteX4" fmla="*/ 4215161 w 4572000"/>
              <a:gd name="connsiteY4" fmla="*/ 5397190 h 6858000"/>
              <a:gd name="connsiteX5" fmla="*/ 3006315 w 4572000"/>
              <a:gd name="connsiteY5" fmla="*/ 6858000 h 6858000"/>
              <a:gd name="connsiteX6" fmla="*/ 0 w 4572000"/>
              <a:gd name="connsiteY6" fmla="*/ 5510933 h 6858000"/>
              <a:gd name="connsiteX7" fmla="*/ 0 w 4572000"/>
              <a:gd name="connsiteY7" fmla="*/ 1501037 h 6858000"/>
              <a:gd name="connsiteX8" fmla="*/ 3296031 w 4572000"/>
              <a:gd name="connsiteY8" fmla="*/ 0 h 6858000"/>
              <a:gd name="connsiteX0" fmla="*/ 3296031 w 4226312"/>
              <a:gd name="connsiteY0" fmla="*/ 0 h 6858000"/>
              <a:gd name="connsiteX1" fmla="*/ 4198937 w 4226312"/>
              <a:gd name="connsiteY1" fmla="*/ 0 h 6858000"/>
              <a:gd name="connsiteX2" fmla="*/ 4198937 w 4226312"/>
              <a:gd name="connsiteY2" fmla="*/ 1974851 h 6858000"/>
              <a:gd name="connsiteX3" fmla="*/ 4226312 w 4226312"/>
              <a:gd name="connsiteY3" fmla="*/ 2684773 h 6858000"/>
              <a:gd name="connsiteX4" fmla="*/ 4215161 w 4226312"/>
              <a:gd name="connsiteY4" fmla="*/ 5397190 h 6858000"/>
              <a:gd name="connsiteX5" fmla="*/ 3006315 w 4226312"/>
              <a:gd name="connsiteY5" fmla="*/ 6858000 h 6858000"/>
              <a:gd name="connsiteX6" fmla="*/ 0 w 4226312"/>
              <a:gd name="connsiteY6" fmla="*/ 5510933 h 6858000"/>
              <a:gd name="connsiteX7" fmla="*/ 0 w 4226312"/>
              <a:gd name="connsiteY7" fmla="*/ 1501037 h 6858000"/>
              <a:gd name="connsiteX8" fmla="*/ 3296031 w 4226312"/>
              <a:gd name="connsiteY8" fmla="*/ 0 h 6858000"/>
              <a:gd name="connsiteX0" fmla="*/ 3296031 w 4226312"/>
              <a:gd name="connsiteY0" fmla="*/ 0 h 6858000"/>
              <a:gd name="connsiteX1" fmla="*/ 4198937 w 4226312"/>
              <a:gd name="connsiteY1" fmla="*/ 0 h 6858000"/>
              <a:gd name="connsiteX2" fmla="*/ 4210088 w 4226312"/>
              <a:gd name="connsiteY2" fmla="*/ 1896792 h 6858000"/>
              <a:gd name="connsiteX3" fmla="*/ 4226312 w 4226312"/>
              <a:gd name="connsiteY3" fmla="*/ 2684773 h 6858000"/>
              <a:gd name="connsiteX4" fmla="*/ 4215161 w 4226312"/>
              <a:gd name="connsiteY4" fmla="*/ 5397190 h 6858000"/>
              <a:gd name="connsiteX5" fmla="*/ 3006315 w 4226312"/>
              <a:gd name="connsiteY5" fmla="*/ 6858000 h 6858000"/>
              <a:gd name="connsiteX6" fmla="*/ 0 w 4226312"/>
              <a:gd name="connsiteY6" fmla="*/ 5510933 h 6858000"/>
              <a:gd name="connsiteX7" fmla="*/ 0 w 4226312"/>
              <a:gd name="connsiteY7" fmla="*/ 1501037 h 6858000"/>
              <a:gd name="connsiteX8" fmla="*/ 3296031 w 4226312"/>
              <a:gd name="connsiteY8" fmla="*/ 0 h 6858000"/>
              <a:gd name="connsiteX0" fmla="*/ 3296031 w 4215161"/>
              <a:gd name="connsiteY0" fmla="*/ 0 h 6858000"/>
              <a:gd name="connsiteX1" fmla="*/ 4198937 w 4215161"/>
              <a:gd name="connsiteY1" fmla="*/ 0 h 6858000"/>
              <a:gd name="connsiteX2" fmla="*/ 4210088 w 4215161"/>
              <a:gd name="connsiteY2" fmla="*/ 1896792 h 6858000"/>
              <a:gd name="connsiteX3" fmla="*/ 4215160 w 4215161"/>
              <a:gd name="connsiteY3" fmla="*/ 2896647 h 6858000"/>
              <a:gd name="connsiteX4" fmla="*/ 4215161 w 4215161"/>
              <a:gd name="connsiteY4" fmla="*/ 5397190 h 6858000"/>
              <a:gd name="connsiteX5" fmla="*/ 3006315 w 4215161"/>
              <a:gd name="connsiteY5" fmla="*/ 6858000 h 6858000"/>
              <a:gd name="connsiteX6" fmla="*/ 0 w 4215161"/>
              <a:gd name="connsiteY6" fmla="*/ 5510933 h 6858000"/>
              <a:gd name="connsiteX7" fmla="*/ 0 w 4215161"/>
              <a:gd name="connsiteY7" fmla="*/ 1501037 h 6858000"/>
              <a:gd name="connsiteX8" fmla="*/ 3296031 w 4215161"/>
              <a:gd name="connsiteY8" fmla="*/ 0 h 6858000"/>
              <a:gd name="connsiteX0" fmla="*/ 3296031 w 4215161"/>
              <a:gd name="connsiteY0" fmla="*/ 11152 h 6869152"/>
              <a:gd name="connsiteX1" fmla="*/ 4210088 w 4215161"/>
              <a:gd name="connsiteY1" fmla="*/ 0 h 6869152"/>
              <a:gd name="connsiteX2" fmla="*/ 4210088 w 4215161"/>
              <a:gd name="connsiteY2" fmla="*/ 1907944 h 6869152"/>
              <a:gd name="connsiteX3" fmla="*/ 4215160 w 4215161"/>
              <a:gd name="connsiteY3" fmla="*/ 2907799 h 6869152"/>
              <a:gd name="connsiteX4" fmla="*/ 4215161 w 4215161"/>
              <a:gd name="connsiteY4" fmla="*/ 5408342 h 6869152"/>
              <a:gd name="connsiteX5" fmla="*/ 3006315 w 4215161"/>
              <a:gd name="connsiteY5" fmla="*/ 6869152 h 6869152"/>
              <a:gd name="connsiteX6" fmla="*/ 0 w 4215161"/>
              <a:gd name="connsiteY6" fmla="*/ 5522085 h 6869152"/>
              <a:gd name="connsiteX7" fmla="*/ 0 w 4215161"/>
              <a:gd name="connsiteY7" fmla="*/ 1512189 h 6869152"/>
              <a:gd name="connsiteX8" fmla="*/ 3296031 w 4215161"/>
              <a:gd name="connsiteY8" fmla="*/ 11152 h 6869152"/>
              <a:gd name="connsiteX0" fmla="*/ 3296031 w 4215161"/>
              <a:gd name="connsiteY0" fmla="*/ 11152 h 5522085"/>
              <a:gd name="connsiteX1" fmla="*/ 4210088 w 4215161"/>
              <a:gd name="connsiteY1" fmla="*/ 0 h 5522085"/>
              <a:gd name="connsiteX2" fmla="*/ 4210088 w 4215161"/>
              <a:gd name="connsiteY2" fmla="*/ 1907944 h 5522085"/>
              <a:gd name="connsiteX3" fmla="*/ 4215160 w 4215161"/>
              <a:gd name="connsiteY3" fmla="*/ 2907799 h 5522085"/>
              <a:gd name="connsiteX4" fmla="*/ 4215161 w 4215161"/>
              <a:gd name="connsiteY4" fmla="*/ 5408342 h 5522085"/>
              <a:gd name="connsiteX5" fmla="*/ 2905954 w 4215161"/>
              <a:gd name="connsiteY5" fmla="*/ 5430645 h 5522085"/>
              <a:gd name="connsiteX6" fmla="*/ 0 w 4215161"/>
              <a:gd name="connsiteY6" fmla="*/ 5522085 h 5522085"/>
              <a:gd name="connsiteX7" fmla="*/ 0 w 4215161"/>
              <a:gd name="connsiteY7" fmla="*/ 1512189 h 5522085"/>
              <a:gd name="connsiteX8" fmla="*/ 3296031 w 4215161"/>
              <a:gd name="connsiteY8" fmla="*/ 11152 h 5522085"/>
              <a:gd name="connsiteX0" fmla="*/ 3296031 w 4215161"/>
              <a:gd name="connsiteY0" fmla="*/ 11152 h 5522085"/>
              <a:gd name="connsiteX1" fmla="*/ 4210088 w 4215161"/>
              <a:gd name="connsiteY1" fmla="*/ 0 h 5522085"/>
              <a:gd name="connsiteX2" fmla="*/ 4210088 w 4215161"/>
              <a:gd name="connsiteY2" fmla="*/ 1907944 h 5522085"/>
              <a:gd name="connsiteX3" fmla="*/ 4215160 w 4215161"/>
              <a:gd name="connsiteY3" fmla="*/ 2907799 h 5522085"/>
              <a:gd name="connsiteX4" fmla="*/ 4215161 w 4215161"/>
              <a:gd name="connsiteY4" fmla="*/ 5430644 h 5522085"/>
              <a:gd name="connsiteX5" fmla="*/ 2905954 w 4215161"/>
              <a:gd name="connsiteY5" fmla="*/ 5430645 h 5522085"/>
              <a:gd name="connsiteX6" fmla="*/ 0 w 4215161"/>
              <a:gd name="connsiteY6" fmla="*/ 5522085 h 5522085"/>
              <a:gd name="connsiteX7" fmla="*/ 0 w 4215161"/>
              <a:gd name="connsiteY7" fmla="*/ 1512189 h 5522085"/>
              <a:gd name="connsiteX8" fmla="*/ 3296031 w 4215161"/>
              <a:gd name="connsiteY8" fmla="*/ 11152 h 5522085"/>
              <a:gd name="connsiteX0" fmla="*/ 3296031 w 4215161"/>
              <a:gd name="connsiteY0" fmla="*/ 11152 h 5430645"/>
              <a:gd name="connsiteX1" fmla="*/ 4210088 w 4215161"/>
              <a:gd name="connsiteY1" fmla="*/ 0 h 5430645"/>
              <a:gd name="connsiteX2" fmla="*/ 4210088 w 4215161"/>
              <a:gd name="connsiteY2" fmla="*/ 1907944 h 5430645"/>
              <a:gd name="connsiteX3" fmla="*/ 4215160 w 4215161"/>
              <a:gd name="connsiteY3" fmla="*/ 2907799 h 5430645"/>
              <a:gd name="connsiteX4" fmla="*/ 4215161 w 4215161"/>
              <a:gd name="connsiteY4" fmla="*/ 5430644 h 5430645"/>
              <a:gd name="connsiteX5" fmla="*/ 2905954 w 4215161"/>
              <a:gd name="connsiteY5" fmla="*/ 5430645 h 5430645"/>
              <a:gd name="connsiteX6" fmla="*/ 22303 w 4215161"/>
              <a:gd name="connsiteY6" fmla="*/ 5421724 h 5430645"/>
              <a:gd name="connsiteX7" fmla="*/ 0 w 4215161"/>
              <a:gd name="connsiteY7" fmla="*/ 1512189 h 5430645"/>
              <a:gd name="connsiteX8" fmla="*/ 3296031 w 4215161"/>
              <a:gd name="connsiteY8" fmla="*/ 11152 h 5430645"/>
              <a:gd name="connsiteX0" fmla="*/ 3385241 w 4304371"/>
              <a:gd name="connsiteY0" fmla="*/ 11152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11513 w 4304371"/>
              <a:gd name="connsiteY6" fmla="*/ 5421724 h 5430645"/>
              <a:gd name="connsiteX7" fmla="*/ 0 w 4304371"/>
              <a:gd name="connsiteY7" fmla="*/ 2381984 h 5430645"/>
              <a:gd name="connsiteX8" fmla="*/ 3385241 w 4304371"/>
              <a:gd name="connsiteY8" fmla="*/ 11152 h 5430645"/>
              <a:gd name="connsiteX0" fmla="*/ 3385241 w 4304371"/>
              <a:gd name="connsiteY0" fmla="*/ 11152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717288 w 4304371"/>
              <a:gd name="connsiteY6" fmla="*/ 4094729 h 5430645"/>
              <a:gd name="connsiteX7" fmla="*/ 0 w 4304371"/>
              <a:gd name="connsiteY7" fmla="*/ 2381984 h 5430645"/>
              <a:gd name="connsiteX8" fmla="*/ 3385241 w 4304371"/>
              <a:gd name="connsiteY8" fmla="*/ 11152 h 5430645"/>
              <a:gd name="connsiteX0" fmla="*/ 3418694 w 4304371"/>
              <a:gd name="connsiteY0" fmla="*/ 490654 h 5430645"/>
              <a:gd name="connsiteX1" fmla="*/ 4299298 w 4304371"/>
              <a:gd name="connsiteY1" fmla="*/ 0 h 5430645"/>
              <a:gd name="connsiteX2" fmla="*/ 4299298 w 4304371"/>
              <a:gd name="connsiteY2" fmla="*/ 1907944 h 5430645"/>
              <a:gd name="connsiteX3" fmla="*/ 4304370 w 4304371"/>
              <a:gd name="connsiteY3" fmla="*/ 2907799 h 5430645"/>
              <a:gd name="connsiteX4" fmla="*/ 4304371 w 4304371"/>
              <a:gd name="connsiteY4" fmla="*/ 5430644 h 5430645"/>
              <a:gd name="connsiteX5" fmla="*/ 2995164 w 4304371"/>
              <a:gd name="connsiteY5" fmla="*/ 5430645 h 5430645"/>
              <a:gd name="connsiteX6" fmla="*/ 1717288 w 4304371"/>
              <a:gd name="connsiteY6" fmla="*/ 4094729 h 5430645"/>
              <a:gd name="connsiteX7" fmla="*/ 0 w 4304371"/>
              <a:gd name="connsiteY7" fmla="*/ 2381984 h 5430645"/>
              <a:gd name="connsiteX8" fmla="*/ 3418694 w 4304371"/>
              <a:gd name="connsiteY8" fmla="*/ 490654 h 5430645"/>
              <a:gd name="connsiteX0" fmla="*/ 3418694 w 4310449"/>
              <a:gd name="connsiteY0" fmla="*/ 0 h 4939991"/>
              <a:gd name="connsiteX1" fmla="*/ 4310449 w 4310449"/>
              <a:gd name="connsiteY1" fmla="*/ 635619 h 4939991"/>
              <a:gd name="connsiteX2" fmla="*/ 4299298 w 4310449"/>
              <a:gd name="connsiteY2" fmla="*/ 1417290 h 4939991"/>
              <a:gd name="connsiteX3" fmla="*/ 4304370 w 4310449"/>
              <a:gd name="connsiteY3" fmla="*/ 2417145 h 4939991"/>
              <a:gd name="connsiteX4" fmla="*/ 4304371 w 4310449"/>
              <a:gd name="connsiteY4" fmla="*/ 4939990 h 4939991"/>
              <a:gd name="connsiteX5" fmla="*/ 2995164 w 4310449"/>
              <a:gd name="connsiteY5" fmla="*/ 4939991 h 4939991"/>
              <a:gd name="connsiteX6" fmla="*/ 1717288 w 4310449"/>
              <a:gd name="connsiteY6" fmla="*/ 3604075 h 4939991"/>
              <a:gd name="connsiteX7" fmla="*/ 0 w 4310449"/>
              <a:gd name="connsiteY7" fmla="*/ 1891330 h 4939991"/>
              <a:gd name="connsiteX8" fmla="*/ 3418694 w 4310449"/>
              <a:gd name="connsiteY8" fmla="*/ 0 h 4939991"/>
              <a:gd name="connsiteX0" fmla="*/ 3028401 w 4310449"/>
              <a:gd name="connsiteY0" fmla="*/ 323386 h 4304372"/>
              <a:gd name="connsiteX1" fmla="*/ 4310449 w 4310449"/>
              <a:gd name="connsiteY1" fmla="*/ 0 h 4304372"/>
              <a:gd name="connsiteX2" fmla="*/ 4299298 w 4310449"/>
              <a:gd name="connsiteY2" fmla="*/ 781671 h 4304372"/>
              <a:gd name="connsiteX3" fmla="*/ 4304370 w 4310449"/>
              <a:gd name="connsiteY3" fmla="*/ 1781526 h 4304372"/>
              <a:gd name="connsiteX4" fmla="*/ 4304371 w 4310449"/>
              <a:gd name="connsiteY4" fmla="*/ 4304371 h 4304372"/>
              <a:gd name="connsiteX5" fmla="*/ 2995164 w 4310449"/>
              <a:gd name="connsiteY5" fmla="*/ 4304372 h 4304372"/>
              <a:gd name="connsiteX6" fmla="*/ 1717288 w 4310449"/>
              <a:gd name="connsiteY6" fmla="*/ 2968456 h 4304372"/>
              <a:gd name="connsiteX7" fmla="*/ 0 w 4310449"/>
              <a:gd name="connsiteY7" fmla="*/ 1255711 h 4304372"/>
              <a:gd name="connsiteX8" fmla="*/ 3028401 w 4310449"/>
              <a:gd name="connsiteY8" fmla="*/ 323386 h 4304372"/>
              <a:gd name="connsiteX0" fmla="*/ 3028401 w 4310449"/>
              <a:gd name="connsiteY0" fmla="*/ 323386 h 4304371"/>
              <a:gd name="connsiteX1" fmla="*/ 4310449 w 4310449"/>
              <a:gd name="connsiteY1" fmla="*/ 0 h 4304371"/>
              <a:gd name="connsiteX2" fmla="*/ 4299298 w 4310449"/>
              <a:gd name="connsiteY2" fmla="*/ 781671 h 4304371"/>
              <a:gd name="connsiteX3" fmla="*/ 4304370 w 4310449"/>
              <a:gd name="connsiteY3" fmla="*/ 1781526 h 4304371"/>
              <a:gd name="connsiteX4" fmla="*/ 4304371 w 4310449"/>
              <a:gd name="connsiteY4" fmla="*/ 4304371 h 4304371"/>
              <a:gd name="connsiteX5" fmla="*/ 3608481 w 4310449"/>
              <a:gd name="connsiteY5" fmla="*/ 3936382 h 4304371"/>
              <a:gd name="connsiteX6" fmla="*/ 1717288 w 4310449"/>
              <a:gd name="connsiteY6" fmla="*/ 2968456 h 4304371"/>
              <a:gd name="connsiteX7" fmla="*/ 0 w 4310449"/>
              <a:gd name="connsiteY7" fmla="*/ 1255711 h 4304371"/>
              <a:gd name="connsiteX8" fmla="*/ 3028401 w 4310449"/>
              <a:gd name="connsiteY8" fmla="*/ 323386 h 4304371"/>
              <a:gd name="connsiteX0" fmla="*/ 3028401 w 4310449"/>
              <a:gd name="connsiteY0" fmla="*/ 323386 h 4304371"/>
              <a:gd name="connsiteX1" fmla="*/ 4310449 w 4310449"/>
              <a:gd name="connsiteY1" fmla="*/ 0 h 4304371"/>
              <a:gd name="connsiteX2" fmla="*/ 4299298 w 4310449"/>
              <a:gd name="connsiteY2" fmla="*/ 781671 h 4304371"/>
              <a:gd name="connsiteX3" fmla="*/ 4304370 w 4310449"/>
              <a:gd name="connsiteY3" fmla="*/ 1781526 h 4304371"/>
              <a:gd name="connsiteX4" fmla="*/ 4304371 w 4310449"/>
              <a:gd name="connsiteY4" fmla="*/ 4304371 h 4304371"/>
              <a:gd name="connsiteX5" fmla="*/ 3608481 w 4310449"/>
              <a:gd name="connsiteY5" fmla="*/ 3936382 h 4304371"/>
              <a:gd name="connsiteX6" fmla="*/ 1918010 w 4310449"/>
              <a:gd name="connsiteY6" fmla="*/ 2711978 h 4304371"/>
              <a:gd name="connsiteX7" fmla="*/ 0 w 4310449"/>
              <a:gd name="connsiteY7" fmla="*/ 1255711 h 4304371"/>
              <a:gd name="connsiteX8" fmla="*/ 3028401 w 4310449"/>
              <a:gd name="connsiteY8" fmla="*/ 323386 h 4304371"/>
              <a:gd name="connsiteX0" fmla="*/ 3139913 w 4421961"/>
              <a:gd name="connsiteY0" fmla="*/ 323386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719993 w 4421961"/>
              <a:gd name="connsiteY5" fmla="*/ 3936382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3139913 w 4421961"/>
              <a:gd name="connsiteY8" fmla="*/ 323386 h 4304371"/>
              <a:gd name="connsiteX0" fmla="*/ 3139913 w 4421961"/>
              <a:gd name="connsiteY0" fmla="*/ 323386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820354 w 4421961"/>
              <a:gd name="connsiteY5" fmla="*/ 3869475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3139913 w 4421961"/>
              <a:gd name="connsiteY8" fmla="*/ 323386 h 4304371"/>
              <a:gd name="connsiteX0" fmla="*/ 2493142 w 4421961"/>
              <a:gd name="connsiteY0" fmla="*/ 579864 h 4304371"/>
              <a:gd name="connsiteX1" fmla="*/ 4421961 w 4421961"/>
              <a:gd name="connsiteY1" fmla="*/ 0 h 4304371"/>
              <a:gd name="connsiteX2" fmla="*/ 4410810 w 4421961"/>
              <a:gd name="connsiteY2" fmla="*/ 781671 h 4304371"/>
              <a:gd name="connsiteX3" fmla="*/ 4415882 w 4421961"/>
              <a:gd name="connsiteY3" fmla="*/ 1781526 h 4304371"/>
              <a:gd name="connsiteX4" fmla="*/ 4415883 w 4421961"/>
              <a:gd name="connsiteY4" fmla="*/ 4304371 h 4304371"/>
              <a:gd name="connsiteX5" fmla="*/ 3820354 w 4421961"/>
              <a:gd name="connsiteY5" fmla="*/ 3869475 h 4304371"/>
              <a:gd name="connsiteX6" fmla="*/ 2029522 w 4421961"/>
              <a:gd name="connsiteY6" fmla="*/ 2711978 h 4304371"/>
              <a:gd name="connsiteX7" fmla="*/ 0 w 4421961"/>
              <a:gd name="connsiteY7" fmla="*/ 1300316 h 4304371"/>
              <a:gd name="connsiteX8" fmla="*/ 2493142 w 4421961"/>
              <a:gd name="connsiteY8" fmla="*/ 579864 h 4304371"/>
              <a:gd name="connsiteX0" fmla="*/ 2571200 w 4500019"/>
              <a:gd name="connsiteY0" fmla="*/ 579864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93940 w 4500019"/>
              <a:gd name="connsiteY3" fmla="*/ 1781526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571200 w 4500019"/>
              <a:gd name="connsiteY8" fmla="*/ 579864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93940 w 4500019"/>
              <a:gd name="connsiteY3" fmla="*/ 1781526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660410 w 4500019"/>
              <a:gd name="connsiteY8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88868 w 4500019"/>
              <a:gd name="connsiteY2" fmla="*/ 781671 h 4304371"/>
              <a:gd name="connsiteX3" fmla="*/ 4482789 w 4500019"/>
              <a:gd name="connsiteY3" fmla="*/ 2093760 h 4304371"/>
              <a:gd name="connsiteX4" fmla="*/ 4493941 w 4500019"/>
              <a:gd name="connsiteY4" fmla="*/ 4304371 h 4304371"/>
              <a:gd name="connsiteX5" fmla="*/ 3898412 w 4500019"/>
              <a:gd name="connsiteY5" fmla="*/ 3869475 h 4304371"/>
              <a:gd name="connsiteX6" fmla="*/ 2107580 w 4500019"/>
              <a:gd name="connsiteY6" fmla="*/ 2711978 h 4304371"/>
              <a:gd name="connsiteX7" fmla="*/ 0 w 4500019"/>
              <a:gd name="connsiteY7" fmla="*/ 1601399 h 4304371"/>
              <a:gd name="connsiteX8" fmla="*/ 2660410 w 4500019"/>
              <a:gd name="connsiteY8" fmla="*/ 769435 h 4304371"/>
              <a:gd name="connsiteX0" fmla="*/ 2660410 w 4536187"/>
              <a:gd name="connsiteY0" fmla="*/ 769435 h 4304371"/>
              <a:gd name="connsiteX1" fmla="*/ 4500019 w 4536187"/>
              <a:gd name="connsiteY1" fmla="*/ 0 h 4304371"/>
              <a:gd name="connsiteX2" fmla="*/ 4488868 w 4536187"/>
              <a:gd name="connsiteY2" fmla="*/ 781671 h 4304371"/>
              <a:gd name="connsiteX3" fmla="*/ 4493941 w 4536187"/>
              <a:gd name="connsiteY3" fmla="*/ 4304371 h 4304371"/>
              <a:gd name="connsiteX4" fmla="*/ 3898412 w 4536187"/>
              <a:gd name="connsiteY4" fmla="*/ 3869475 h 4304371"/>
              <a:gd name="connsiteX5" fmla="*/ 2107580 w 4536187"/>
              <a:gd name="connsiteY5" fmla="*/ 2711978 h 4304371"/>
              <a:gd name="connsiteX6" fmla="*/ 0 w 4536187"/>
              <a:gd name="connsiteY6" fmla="*/ 1601399 h 4304371"/>
              <a:gd name="connsiteX7" fmla="*/ 2660410 w 4536187"/>
              <a:gd name="connsiteY7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2107580 w 4500019"/>
              <a:gd name="connsiteY4" fmla="*/ 2711978 h 4304371"/>
              <a:gd name="connsiteX5" fmla="*/ 0 w 4500019"/>
              <a:gd name="connsiteY5" fmla="*/ 1601399 h 4304371"/>
              <a:gd name="connsiteX6" fmla="*/ 2660410 w 4500019"/>
              <a:gd name="connsiteY6" fmla="*/ 769435 h 4304371"/>
              <a:gd name="connsiteX0" fmla="*/ 2660410 w 4500019"/>
              <a:gd name="connsiteY0" fmla="*/ 769435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0 w 4500019"/>
              <a:gd name="connsiteY4" fmla="*/ 1601399 h 4304371"/>
              <a:gd name="connsiteX5" fmla="*/ 2660410 w 4500019"/>
              <a:gd name="connsiteY5" fmla="*/ 769435 h 4304371"/>
              <a:gd name="connsiteX0" fmla="*/ 0 w 4500019"/>
              <a:gd name="connsiteY0" fmla="*/ 1601399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3898412 w 4500019"/>
              <a:gd name="connsiteY3" fmla="*/ 3869475 h 4304371"/>
              <a:gd name="connsiteX4" fmla="*/ 0 w 4500019"/>
              <a:gd name="connsiteY4" fmla="*/ 1601399 h 4304371"/>
              <a:gd name="connsiteX0" fmla="*/ 0 w 4500019"/>
              <a:gd name="connsiteY0" fmla="*/ 1601399 h 4304371"/>
              <a:gd name="connsiteX1" fmla="*/ 4500019 w 4500019"/>
              <a:gd name="connsiteY1" fmla="*/ 0 h 4304371"/>
              <a:gd name="connsiteX2" fmla="*/ 4493941 w 4500019"/>
              <a:gd name="connsiteY2" fmla="*/ 4304371 h 4304371"/>
              <a:gd name="connsiteX3" fmla="*/ 0 w 4500019"/>
              <a:gd name="connsiteY3" fmla="*/ 1601399 h 4304371"/>
              <a:gd name="connsiteX0" fmla="*/ 0 w 4500019"/>
              <a:gd name="connsiteY0" fmla="*/ 2080901 h 4783873"/>
              <a:gd name="connsiteX1" fmla="*/ 4500019 w 4500019"/>
              <a:gd name="connsiteY1" fmla="*/ 0 h 4783873"/>
              <a:gd name="connsiteX2" fmla="*/ 4493941 w 4500019"/>
              <a:gd name="connsiteY2" fmla="*/ 4783873 h 4783873"/>
              <a:gd name="connsiteX3" fmla="*/ 0 w 4500019"/>
              <a:gd name="connsiteY3" fmla="*/ 2080901 h 47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19" h="4783873">
                <a:moveTo>
                  <a:pt x="0" y="2080901"/>
                </a:moveTo>
                <a:lnTo>
                  <a:pt x="4500019" y="0"/>
                </a:lnTo>
                <a:lnTo>
                  <a:pt x="4493941" y="4783873"/>
                </a:lnTo>
                <a:lnTo>
                  <a:pt x="0" y="20809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385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385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4457F67C-3E64-3747-A70E-5B4803981F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933" y="2592976"/>
            <a:ext cx="2485735" cy="2840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Insira aqui um subtítulo</a:t>
            </a:r>
          </a:p>
        </p:txBody>
      </p:sp>
      <p:sp>
        <p:nvSpPr>
          <p:cNvPr id="14" name="Espaço Reservado para Texto 20">
            <a:extLst>
              <a:ext uri="{FF2B5EF4-FFF2-40B4-BE49-F238E27FC236}">
                <a16:creationId xmlns:a16="http://schemas.microsoft.com/office/drawing/2014/main" id="{4A230142-6BF5-1B46-9DB9-159467906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292" y="1710846"/>
            <a:ext cx="2493376" cy="719082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lang="pt-BR" sz="2400" b="1" kern="1200" cap="all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>
              <a:buNone/>
              <a:defRPr cap="all" baseline="0">
                <a:latin typeface="+mj-lt"/>
              </a:defRPr>
            </a:lvl2pPr>
            <a:lvl3pPr marL="914400" indent="0" algn="r">
              <a:buNone/>
              <a:defRPr cap="all" baseline="0">
                <a:latin typeface="+mj-lt"/>
              </a:defRPr>
            </a:lvl3pPr>
            <a:lvl4pPr marL="1371600" indent="0" algn="r">
              <a:buNone/>
              <a:defRPr cap="all" baseline="0">
                <a:latin typeface="+mj-lt"/>
              </a:defRPr>
            </a:lvl4pPr>
            <a:lvl5pPr marL="1828800" indent="0" algn="r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2580BE3A-EEFD-7E4D-8C52-154A9EAC8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292" y="1056394"/>
            <a:ext cx="235550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FontTx/>
              <a:buNone/>
              <a:defRPr lang="pt-BR" sz="3200" smtClean="0">
                <a:solidFill>
                  <a:schemeClr val="bg1"/>
                </a:solidFill>
                <a:latin typeface="+mj-lt"/>
              </a:defRPr>
            </a:lvl1pPr>
            <a:lvl2pPr marL="228600" indent="0">
              <a:buFontTx/>
              <a:buNone/>
              <a:defRPr lang="pt-BR" sz="1800" smtClean="0"/>
            </a:lvl2pPr>
            <a:lvl3pPr marL="685800" indent="0">
              <a:buFontTx/>
              <a:buNone/>
              <a:defRPr lang="pt-BR" sz="1800" smtClean="0"/>
            </a:lvl3pPr>
            <a:lvl4pPr marL="1143000" indent="0">
              <a:buFontTx/>
              <a:buNone/>
              <a:defRPr lang="pt-BR" smtClean="0"/>
            </a:lvl4pPr>
            <a:lvl5pPr marL="1600200" indent="0">
              <a:buFontTx/>
              <a:buNone/>
              <a:defRPr lang="pt-BR"/>
            </a:lvl5pPr>
          </a:lstStyle>
          <a:p>
            <a:pPr marL="0" lvl="0" algn="ctr"/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580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3" r:id="rId3"/>
    <p:sldLayoutId id="2147483661" r:id="rId4"/>
    <p:sldLayoutId id="2147483664" r:id="rId5"/>
    <p:sldLayoutId id="2147483665" r:id="rId6"/>
    <p:sldLayoutId id="2147483653" r:id="rId7"/>
    <p:sldLayoutId id="2147483667" r:id="rId8"/>
    <p:sldLayoutId id="2147483662" r:id="rId9"/>
    <p:sldLayoutId id="2147483669" r:id="rId10"/>
    <p:sldLayoutId id="2147483660" r:id="rId11"/>
    <p:sldLayoutId id="2147483668" r:id="rId12"/>
    <p:sldLayoutId id="2147483666" r:id="rId13"/>
    <p:sldLayoutId id="2147483652" r:id="rId14"/>
  </p:sldLayoutIdLst>
  <p:txStyles>
    <p:titleStyle>
      <a:lvl1pPr algn="ctr" defTabSz="385831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373" indent="-289373" algn="l" defTabSz="38583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976" indent="-241144" algn="l" defTabSz="38583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78" indent="-192916" algn="l" defTabSz="3858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409" indent="-192916" algn="l" defTabSz="385831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6240" indent="-192916" algn="l" defTabSz="385831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071" indent="-192916" algn="l" defTabSz="38583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7902" indent="-192916" algn="l" defTabSz="38583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733" indent="-192916" algn="l" defTabSz="38583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9564" indent="-192916" algn="l" defTabSz="38583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31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1662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493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24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9155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986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818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649" algn="l" defTabSz="38583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DA4495-08E9-FF4F-A181-CB3A0E045D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679" y="2204359"/>
            <a:ext cx="5952564" cy="1332625"/>
          </a:xfrm>
        </p:spPr>
        <p:txBody>
          <a:bodyPr/>
          <a:lstStyle/>
          <a:p>
            <a:r>
              <a:rPr lang="pt-BR" sz="2800" i="1" dirty="0"/>
              <a:t>Inteligência artificial e responsabilidade civil</a:t>
            </a:r>
          </a:p>
          <a:p>
            <a:endParaRPr lang="pt-BR" sz="1600" dirty="0"/>
          </a:p>
          <a:p>
            <a:r>
              <a:rPr lang="pt-BR" sz="1400" b="0" dirty="0"/>
              <a:t>                 GISELA SAMPAIO DA CRUZ GUEDES</a:t>
            </a:r>
          </a:p>
          <a:p>
            <a:endParaRPr lang="pt-BR" sz="28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415F1B9-672F-6EC2-5026-4BEC9B5D4165}"/>
              </a:ext>
            </a:extLst>
          </p:cNvPr>
          <p:cNvGrpSpPr/>
          <p:nvPr/>
        </p:nvGrpSpPr>
        <p:grpSpPr>
          <a:xfrm>
            <a:off x="-489372" y="3122958"/>
            <a:ext cx="3531666" cy="1754326"/>
            <a:chOff x="2513087" y="4917626"/>
            <a:chExt cx="4045820" cy="1754326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271191B-6F57-AD79-45C9-B6A4EF61CCED}"/>
                </a:ext>
              </a:extLst>
            </p:cNvPr>
            <p:cNvSpPr txBox="1"/>
            <p:nvPr/>
          </p:nvSpPr>
          <p:spPr>
            <a:xfrm>
              <a:off x="2513087" y="4917626"/>
              <a:ext cx="40458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b="1" cap="small" dirty="0">
                <a:solidFill>
                  <a:srgbClr val="FF0000"/>
                </a:solidFill>
              </a:endParaRPr>
            </a:p>
            <a:p>
              <a:pPr algn="r"/>
              <a:endParaRPr lang="pt-BR" dirty="0">
                <a:solidFill>
                  <a:srgbClr val="FF0000"/>
                </a:solidFill>
              </a:endParaRPr>
            </a:p>
            <a:p>
              <a:pPr algn="ctr"/>
              <a:endParaRPr lang="pt-BR" dirty="0">
                <a:solidFill>
                  <a:srgbClr val="FF0000"/>
                </a:solidFill>
              </a:endParaRPr>
            </a:p>
            <a:p>
              <a:pPr algn="ctr"/>
              <a:r>
                <a:rPr lang="pt-BR" dirty="0">
                  <a:solidFill>
                    <a:srgbClr val="FF0000"/>
                  </a:solidFill>
                </a:rPr>
                <a:t>  </a:t>
              </a: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gsc@bmalaw.com.br</a:t>
              </a: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 err="1">
                  <a:solidFill>
                    <a:schemeClr val="bg1"/>
                  </a:solidFill>
                </a:rPr>
                <a:t>prof.giselasampaio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6C01F032-7507-B682-2EB3-BC3EC540EAB0}"/>
                </a:ext>
              </a:extLst>
            </p:cNvPr>
            <p:cNvGrpSpPr/>
            <p:nvPr/>
          </p:nvGrpSpPr>
          <p:grpSpPr>
            <a:xfrm>
              <a:off x="3213209" y="5794789"/>
              <a:ext cx="342614" cy="800630"/>
              <a:chOff x="3176139" y="5794789"/>
              <a:chExt cx="342614" cy="800630"/>
            </a:xfrm>
          </p:grpSpPr>
          <p:pic>
            <p:nvPicPr>
              <p:cNvPr id="14" name="Imagem 13" descr="Instagram,symbol,logo,photo,camera - free image from ...">
                <a:extLst>
                  <a:ext uri="{FF2B5EF4-FFF2-40B4-BE49-F238E27FC236}">
                    <a16:creationId xmlns:a16="http://schemas.microsoft.com/office/drawing/2014/main" id="{58A7A794-8E9C-9D58-30FB-CBF6E2DB1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931" y="6256268"/>
                <a:ext cx="341822" cy="339151"/>
              </a:xfrm>
              <a:prstGeom prst="rect">
                <a:avLst/>
              </a:prstGeom>
            </p:spPr>
          </p:pic>
          <p:pic>
            <p:nvPicPr>
              <p:cNvPr id="15" name="Imagem 14" descr="Email Marketing PNG Transparent Icon | PNG All">
                <a:extLst>
                  <a:ext uri="{FF2B5EF4-FFF2-40B4-BE49-F238E27FC236}">
                    <a16:creationId xmlns:a16="http://schemas.microsoft.com/office/drawing/2014/main" id="{C84C9EDC-858F-7AAE-7A91-F9EB12281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139" y="5794789"/>
                <a:ext cx="342614" cy="3391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572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594612" y="609601"/>
            <a:ext cx="691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pPr marL="342900" indent="-342900">
              <a:buAutoNum type="arabicPeriod" startAt="5"/>
            </a:pPr>
            <a:endParaRPr lang="pt-BR" sz="2000" b="1" dirty="0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70B9EAEC-9BFB-4C78-8BE3-26634484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3850" cy="540385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F451035-72D7-4F20-8F72-B5BB1C1B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7" y="1140874"/>
            <a:ext cx="2083684" cy="20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23D4E0-F339-4A7A-A5C4-69AE3ADEEC5A}"/>
              </a:ext>
            </a:extLst>
          </p:cNvPr>
          <p:cNvSpPr/>
          <p:nvPr/>
        </p:nvSpPr>
        <p:spPr>
          <a:xfrm>
            <a:off x="6702122" y="134471"/>
            <a:ext cx="126750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269394D-FE49-4A89-978A-6573800E31BE}"/>
              </a:ext>
            </a:extLst>
          </p:cNvPr>
          <p:cNvGrpSpPr/>
          <p:nvPr/>
        </p:nvGrpSpPr>
        <p:grpSpPr>
          <a:xfrm>
            <a:off x="5128240" y="3412969"/>
            <a:ext cx="3531666" cy="1754326"/>
            <a:chOff x="2668276" y="5029504"/>
            <a:chExt cx="4045820" cy="175432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300D95D-ACDA-4E89-B77B-D79060F54B8E}"/>
                </a:ext>
              </a:extLst>
            </p:cNvPr>
            <p:cNvSpPr txBox="1"/>
            <p:nvPr/>
          </p:nvSpPr>
          <p:spPr>
            <a:xfrm>
              <a:off x="2668276" y="5029504"/>
              <a:ext cx="40458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BR" b="1" cap="small" dirty="0">
                <a:solidFill>
                  <a:srgbClr val="FF0000"/>
                </a:solidFill>
              </a:endParaRPr>
            </a:p>
            <a:p>
              <a:pPr algn="r"/>
              <a:endParaRPr lang="pt-BR" dirty="0">
                <a:solidFill>
                  <a:srgbClr val="FF0000"/>
                </a:solidFill>
              </a:endParaRPr>
            </a:p>
            <a:p>
              <a:pPr algn="ctr"/>
              <a:endParaRPr lang="pt-BR" dirty="0">
                <a:solidFill>
                  <a:srgbClr val="FF0000"/>
                </a:solidFill>
              </a:endParaRPr>
            </a:p>
            <a:p>
              <a:pPr algn="ctr"/>
              <a:r>
                <a:rPr lang="pt-BR" dirty="0">
                  <a:solidFill>
                    <a:srgbClr val="FF0000"/>
                  </a:solidFill>
                </a:rPr>
                <a:t>  gsc@bmalaw.com.br</a:t>
              </a:r>
            </a:p>
            <a:p>
              <a:pPr algn="ctr"/>
              <a:endParaRPr lang="pt-BR" dirty="0">
                <a:solidFill>
                  <a:srgbClr val="FF0000"/>
                </a:solidFill>
              </a:endParaRPr>
            </a:p>
            <a:p>
              <a:pPr algn="ctr"/>
              <a:r>
                <a:rPr lang="pt-BR" dirty="0" err="1">
                  <a:solidFill>
                    <a:srgbClr val="FF0000"/>
                  </a:solidFill>
                </a:rPr>
                <a:t>prof.giselasampaio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F0C0C50-5716-49D5-8438-6A18DB5D421E}"/>
                </a:ext>
              </a:extLst>
            </p:cNvPr>
            <p:cNvGrpSpPr/>
            <p:nvPr/>
          </p:nvGrpSpPr>
          <p:grpSpPr>
            <a:xfrm>
              <a:off x="3214001" y="5679393"/>
              <a:ext cx="513028" cy="916026"/>
              <a:chOff x="3176931" y="5679393"/>
              <a:chExt cx="513028" cy="916026"/>
            </a:xfrm>
          </p:grpSpPr>
          <p:pic>
            <p:nvPicPr>
              <p:cNvPr id="12" name="Imagem 11" descr="Instagram,symbol,logo,photo,camera - free image from ...">
                <a:extLst>
                  <a:ext uri="{FF2B5EF4-FFF2-40B4-BE49-F238E27FC236}">
                    <a16:creationId xmlns:a16="http://schemas.microsoft.com/office/drawing/2014/main" id="{3B68518F-92A8-486D-B1CE-AB4BEDD69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6931" y="6160470"/>
                <a:ext cx="438374" cy="434949"/>
              </a:xfrm>
              <a:prstGeom prst="rect">
                <a:avLst/>
              </a:prstGeom>
            </p:spPr>
          </p:pic>
          <p:pic>
            <p:nvPicPr>
              <p:cNvPr id="13" name="Imagem 12" descr="Email Marketing PNG Transparent Icon | PNG All">
                <a:extLst>
                  <a:ext uri="{FF2B5EF4-FFF2-40B4-BE49-F238E27FC236}">
                    <a16:creationId xmlns:a16="http://schemas.microsoft.com/office/drawing/2014/main" id="{832B5944-F734-4E8F-99B7-75F3A4AB9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0769" y="5679393"/>
                <a:ext cx="459190" cy="4545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4916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91AC2E0-E2B8-4BA8-B6E2-2965B061F93F}"/>
              </a:ext>
            </a:extLst>
          </p:cNvPr>
          <p:cNvSpPr txBox="1"/>
          <p:nvPr/>
        </p:nvSpPr>
        <p:spPr>
          <a:xfrm>
            <a:off x="5266995" y="2481377"/>
            <a:ext cx="1225730" cy="408331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900" b="1" cap="all" dirty="0">
                <a:latin typeface="Arial" panose="020B0604020202020204" pitchFamily="34" charset="0"/>
                <a:cs typeface="Arial" panose="020B0604020202020204" pitchFamily="34" charset="0"/>
              </a:rPr>
              <a:t>TIPOS DE Ia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6D8449-7825-08D1-EAC4-4CCD8286E3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6995" y="2985673"/>
            <a:ext cx="2380714" cy="243018"/>
          </a:xfrm>
        </p:spPr>
        <p:txBody>
          <a:bodyPr/>
          <a:lstStyle/>
          <a:p>
            <a:r>
              <a:rPr lang="en-US" dirty="0" err="1"/>
              <a:t>Circunstâncias</a:t>
            </a:r>
            <a:r>
              <a:rPr lang="en-US" dirty="0"/>
              <a:t> </a:t>
            </a:r>
            <a:r>
              <a:rPr lang="en-US" dirty="0" err="1"/>
              <a:t>fáticas</a:t>
            </a:r>
            <a:r>
              <a:rPr lang="en-US" dirty="0"/>
              <a:t> </a:t>
            </a:r>
            <a:r>
              <a:rPr lang="en-US" dirty="0" err="1"/>
              <a:t>relevantes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4C12100-96EE-96A5-CEAE-7DE491FF2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995" y="3238510"/>
            <a:ext cx="2262950" cy="243017"/>
          </a:xfrm>
        </p:spPr>
        <p:txBody>
          <a:bodyPr/>
          <a:lstStyle/>
          <a:p>
            <a:r>
              <a:rPr lang="en-US" dirty="0"/>
              <a:t>Regime de responsabilidade civil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F5CF4FE-07BE-4699-8D2A-CC325ADB0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680" y="3503859"/>
            <a:ext cx="1225730" cy="160936"/>
          </a:xfrm>
        </p:spPr>
        <p:txBody>
          <a:bodyPr/>
          <a:lstStyle/>
          <a:p>
            <a:r>
              <a:rPr lang="en-US" dirty="0" err="1"/>
              <a:t>conclusão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9CC3BAAB-53F0-3ADD-1B77-1EF1DC8FC6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869" y="2481377"/>
            <a:ext cx="235550" cy="161583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C08E2A3-3FF0-34DA-6A40-56BB4E089D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7869" y="2718305"/>
            <a:ext cx="235550" cy="161583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C94E7033-FAC8-DBD0-7797-0B457DE52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7869" y="2977924"/>
            <a:ext cx="235550" cy="161583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892976F-A60C-EE0E-F395-0C0C80284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7869" y="3238187"/>
            <a:ext cx="235550" cy="161583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EC6ECCB-5D00-8E4C-AD97-6E9DF074FD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45618" y="3504284"/>
            <a:ext cx="235550" cy="161583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A69FCC2-09C6-B80E-A641-4F04E1EDDBAB}"/>
              </a:ext>
            </a:extLst>
          </p:cNvPr>
          <p:cNvSpPr txBox="1">
            <a:spLocks/>
          </p:cNvSpPr>
          <p:nvPr/>
        </p:nvSpPr>
        <p:spPr>
          <a:xfrm>
            <a:off x="5273680" y="2718952"/>
            <a:ext cx="1225730" cy="1609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85831" rtl="0" eaLnBrk="1" latinLnBrk="0" hangingPunct="1">
              <a:spcBef>
                <a:spcPct val="20000"/>
              </a:spcBef>
              <a:buFont typeface="Arial"/>
              <a:buNone/>
              <a:defRPr lang="pt-BR" sz="900" b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6976" indent="-241144" algn="l" defTabSz="385831" rtl="0" eaLnBrk="1" latinLnBrk="0" hangingPunct="1">
              <a:spcBef>
                <a:spcPct val="20000"/>
              </a:spcBef>
              <a:buFont typeface="Arial"/>
              <a:buChar char="–"/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64578" indent="-192916" algn="l" defTabSz="385831" rtl="0" eaLnBrk="1" latinLnBrk="0" hangingPunct="1">
              <a:spcBef>
                <a:spcPct val="20000"/>
              </a:spcBef>
              <a:buFont typeface="Arial"/>
              <a:buChar char="•"/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50409" indent="-192916" algn="l" defTabSz="385831" rtl="0" eaLnBrk="1" latinLnBrk="0" hangingPunct="1">
              <a:spcBef>
                <a:spcPct val="20000"/>
              </a:spcBef>
              <a:buFont typeface="Arial"/>
              <a:buChar char="–"/>
              <a:defRPr lang="pt-BR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736240" indent="-192916" algn="l" defTabSz="385831" rtl="0" eaLnBrk="1" latinLnBrk="0" hangingPunct="1">
              <a:spcBef>
                <a:spcPct val="20000"/>
              </a:spcBef>
              <a:buFont typeface="Arial"/>
              <a:buChar char="»"/>
              <a:defRPr lang="pt-BR" sz="1800" kern="1200" cap="all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122071" indent="-192916" algn="l" defTabSz="385831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902" indent="-192916" algn="l" defTabSz="385831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733" indent="-192916" algn="l" defTabSz="385831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564" indent="-192916" algn="l" defTabSz="385831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sujeitos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8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594612" y="609601"/>
            <a:ext cx="691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/>
          </a:p>
          <a:p>
            <a:r>
              <a:rPr lang="pt-BR" sz="2000" b="1"/>
              <a:t>1. TIPOS DE IA</a:t>
            </a:r>
            <a:endParaRPr lang="pt-BR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CC7D3E-22D5-114C-439D-051CC9447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963805"/>
              </p:ext>
            </p:extLst>
          </p:nvPr>
        </p:nvGraphicFramePr>
        <p:xfrm>
          <a:off x="1371600" y="1663408"/>
          <a:ext cx="6134800" cy="311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64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323150" y="145257"/>
            <a:ext cx="691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/>
              <a:t>2. SUJEITOS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A5DE0CE-C35B-B4EB-8450-04C6AB02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211279"/>
              </p:ext>
            </p:extLst>
          </p:nvPr>
        </p:nvGraphicFramePr>
        <p:xfrm>
          <a:off x="-964406" y="1243013"/>
          <a:ext cx="5786438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370F1B02-4646-B025-54B9-6BD7A4C0BCD2}"/>
              </a:ext>
            </a:extLst>
          </p:cNvPr>
          <p:cNvSpPr/>
          <p:nvPr/>
        </p:nvSpPr>
        <p:spPr>
          <a:xfrm>
            <a:off x="4050506" y="-7144"/>
            <a:ext cx="4050507" cy="54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AD37882-F93E-289A-5631-0C177A8BC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649044"/>
              </p:ext>
            </p:extLst>
          </p:nvPr>
        </p:nvGraphicFramePr>
        <p:xfrm>
          <a:off x="3214689" y="1243013"/>
          <a:ext cx="5561408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3108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A5DE0CE-C35B-B4EB-8450-04C6AB0218CF}"/>
              </a:ext>
            </a:extLst>
          </p:cNvPr>
          <p:cNvGraphicFramePr/>
          <p:nvPr/>
        </p:nvGraphicFramePr>
        <p:xfrm>
          <a:off x="-964406" y="1243013"/>
          <a:ext cx="5786438" cy="374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370F1B02-4646-B025-54B9-6BD7A4C0BCD2}"/>
              </a:ext>
            </a:extLst>
          </p:cNvPr>
          <p:cNvSpPr/>
          <p:nvPr/>
        </p:nvSpPr>
        <p:spPr>
          <a:xfrm>
            <a:off x="4050506" y="0"/>
            <a:ext cx="4050507" cy="54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B8FF9F-8DEA-0E8A-A5DD-D7EBF6DCA834}"/>
              </a:ext>
            </a:extLst>
          </p:cNvPr>
          <p:cNvSpPr txBox="1"/>
          <p:nvPr/>
        </p:nvSpPr>
        <p:spPr>
          <a:xfrm>
            <a:off x="4413646" y="271328"/>
            <a:ext cx="33242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Se ocorrer um acidente, o proprietário do carro responde? Em caso positivo, sob qual regime de responsabilidade civil?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/>
              <a:t>Qual é o nível de autonomia do carro?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/>
              <a:t>O proprietário atualizou devidamente o </a:t>
            </a:r>
            <a:r>
              <a:rPr lang="pt-BR" sz="1800" b="1" i="1" dirty="0"/>
              <a:t>software</a:t>
            </a:r>
            <a:r>
              <a:rPr lang="pt-BR" sz="1800" b="1" dirty="0"/>
              <a:t> do veículo?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/>
              <a:t>O dano atingiu outro carro autônomo, um condutor ou um pedestre?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323150" y="145257"/>
            <a:ext cx="3534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/>
              <a:t>3. CIRCUNSTÂNCIAS FÁTICAS RELEVANTES</a:t>
            </a:r>
          </a:p>
        </p:txBody>
      </p:sp>
    </p:spTree>
    <p:extLst>
      <p:ext uri="{BB962C8B-B14F-4D97-AF65-F5344CB8AC3E}">
        <p14:creationId xmlns:p14="http://schemas.microsoft.com/office/powerpoint/2010/main" val="827311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70F1B02-4646-B025-54B9-6BD7A4C0BCD2}"/>
              </a:ext>
            </a:extLst>
          </p:cNvPr>
          <p:cNvSpPr/>
          <p:nvPr/>
        </p:nvSpPr>
        <p:spPr>
          <a:xfrm>
            <a:off x="4050506" y="0"/>
            <a:ext cx="4050507" cy="5403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CB8FF9F-8DEA-0E8A-A5DD-D7EBF6DCA834}"/>
              </a:ext>
            </a:extLst>
          </p:cNvPr>
          <p:cNvSpPr txBox="1"/>
          <p:nvPr/>
        </p:nvSpPr>
        <p:spPr>
          <a:xfrm>
            <a:off x="4413646" y="271328"/>
            <a:ext cx="33242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Se o aplicativo recomendar a adoção de um tratamento totalmente inadequado e o médico acatar, ele responderá? Em caso positivo, sob qual regime?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323150" y="145257"/>
            <a:ext cx="3534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/>
              <a:t>3. CIRCUNSTÂNCIAS FÁTICAS RELEVANTES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AEA0206-3B99-D895-C6BB-B96EFDC38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757600"/>
              </p:ext>
            </p:extLst>
          </p:nvPr>
        </p:nvGraphicFramePr>
        <p:xfrm>
          <a:off x="-835817" y="1432248"/>
          <a:ext cx="5561408" cy="367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252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517390" y="79830"/>
            <a:ext cx="691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/>
              <a:t>4. REGIME DE RESPONSABILIDADE CIVIL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FB866D-75CD-0809-02F2-F5DF31899AB4}"/>
              </a:ext>
            </a:extLst>
          </p:cNvPr>
          <p:cNvSpPr txBox="1"/>
          <p:nvPr/>
        </p:nvSpPr>
        <p:spPr>
          <a:xfrm>
            <a:off x="572325" y="1017649"/>
            <a:ext cx="636616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1" dirty="0"/>
              <a:t>Responsabilidade civil do proprietário de veículos autônomos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671581" lvl="1" indent="-28575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pt-BR" sz="1200" dirty="0"/>
              <a:t> 	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86E85690-A643-4146-939F-C3E5A163A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33836"/>
              </p:ext>
            </p:extLst>
          </p:nvPr>
        </p:nvGraphicFramePr>
        <p:xfrm>
          <a:off x="488196" y="1659073"/>
          <a:ext cx="7326254" cy="3733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3127">
                  <a:extLst>
                    <a:ext uri="{9D8B030D-6E8A-4147-A177-3AD203B41FA5}">
                      <a16:colId xmlns:a16="http://schemas.microsoft.com/office/drawing/2014/main" val="1762808679"/>
                    </a:ext>
                  </a:extLst>
                </a:gridCol>
                <a:gridCol w="3663127">
                  <a:extLst>
                    <a:ext uri="{9D8B030D-6E8A-4147-A177-3AD203B41FA5}">
                      <a16:colId xmlns:a16="http://schemas.microsoft.com/office/drawing/2014/main" val="1780194582"/>
                    </a:ext>
                  </a:extLst>
                </a:gridCol>
              </a:tblGrid>
              <a:tr h="30239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SUBJETIVA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OBJETIVA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37670"/>
                  </a:ext>
                </a:extLst>
              </a:tr>
              <a:tr h="1461168">
                <a:tc>
                  <a:txBody>
                    <a:bodyPr/>
                    <a:lstStyle/>
                    <a:p>
                      <a:r>
                        <a:rPr lang="pt-BR" dirty="0"/>
                        <a:t>Culpa </a:t>
                      </a:r>
                      <a:r>
                        <a:rPr lang="pt-BR" i="1" dirty="0"/>
                        <a:t>in </a:t>
                      </a:r>
                      <a:r>
                        <a:rPr lang="pt-BR" i="1" dirty="0" err="1"/>
                        <a:t>eligendo</a:t>
                      </a:r>
                      <a:r>
                        <a:rPr lang="pt-BR" i="1" dirty="0"/>
                        <a:t> </a:t>
                      </a:r>
                      <a:r>
                        <a:rPr lang="pt-BR" dirty="0"/>
                        <a:t>na escolha do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pt-BR" dirty="0"/>
                        <a:t>“A jurisprudência desta Corte Superior firmou-se no sentido de que o proprietário do veículo automotor [não autônomo] responde, </a:t>
                      </a:r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solidária</a:t>
                      </a:r>
                      <a:r>
                        <a:rPr lang="pt-BR" dirty="0"/>
                        <a:t> e </a:t>
                      </a:r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objetivamente</a:t>
                      </a:r>
                      <a:r>
                        <a:rPr lang="pt-BR" dirty="0"/>
                        <a:t>, pelos atos culposos de terceiro condutor”.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pt-BR" sz="1000" dirty="0"/>
                        <a:t>(STJ, 4ª T., </a:t>
                      </a:r>
                      <a:r>
                        <a:rPr lang="en-US" sz="1000" dirty="0" err="1"/>
                        <a:t>AgInt</a:t>
                      </a:r>
                      <a:r>
                        <a:rPr lang="en-US" sz="1000" dirty="0"/>
                        <a:t> no </a:t>
                      </a:r>
                      <a:r>
                        <a:rPr lang="en-US" sz="1000" dirty="0" err="1"/>
                        <a:t>AREsp</a:t>
                      </a:r>
                      <a:r>
                        <a:rPr lang="en-US" sz="1000" dirty="0"/>
                        <a:t> 1172189/SP, Min. Raul Araújo, j. 28/03/2022)</a:t>
                      </a:r>
                      <a:endParaRPr lang="pt-BR" sz="1000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33549"/>
                  </a:ext>
                </a:extLst>
              </a:tr>
              <a:tr h="496246">
                <a:tc>
                  <a:txBody>
                    <a:bodyPr/>
                    <a:lstStyle/>
                    <a:p>
                      <a:r>
                        <a:rPr lang="pt-BR" dirty="0"/>
                        <a:t>Intervenção ou alteração não autorizada no software (falha humana)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Responsabilidade pelo fato da coisa e teoria da guarda.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91401"/>
                  </a:ext>
                </a:extLst>
              </a:tr>
              <a:tr h="703015">
                <a:tc>
                  <a:txBody>
                    <a:bodyPr/>
                    <a:lstStyle/>
                    <a:p>
                      <a:r>
                        <a:rPr lang="pt-BR" dirty="0"/>
                        <a:t>Falha na atualização do software (falha humana)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Art. 927, parágrafo único, do CC (cláusula geral de responsabilidade objetiva para atividades de risco)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52903"/>
                  </a:ext>
                </a:extLst>
              </a:tr>
              <a:tr h="30239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736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81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594612" y="609601"/>
            <a:ext cx="691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/>
              <a:t>4. REGIME DE RESPONSABILIDADE CIVIL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FB866D-75CD-0809-02F2-F5DF31899AB4}"/>
              </a:ext>
            </a:extLst>
          </p:cNvPr>
          <p:cNvSpPr txBox="1"/>
          <p:nvPr/>
        </p:nvSpPr>
        <p:spPr>
          <a:xfrm>
            <a:off x="706582" y="1556039"/>
            <a:ext cx="6366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1" dirty="0"/>
              <a:t>Responsabilidade civil do médico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r>
              <a:rPr lang="pt-BR" dirty="0"/>
              <a:t>Código de Defesa do Consumidor: </a:t>
            </a:r>
          </a:p>
          <a:p>
            <a:endParaRPr lang="pt-BR" dirty="0"/>
          </a:p>
          <a:p>
            <a:r>
              <a:rPr lang="pt-BR" dirty="0"/>
              <a:t>“Art. 14. O fornecedor de serviços responde, independentemente da existência de culpa, pela reparação dos danos causados aos consumidores por defeitos relativos à prestação dos serviços, bem como por informações insuficientes ou inadequadas sobre sua fruição e riscos.</a:t>
            </a:r>
          </a:p>
          <a:p>
            <a:endParaRPr lang="pt-BR" dirty="0"/>
          </a:p>
          <a:p>
            <a:r>
              <a:rPr lang="pt-BR" dirty="0"/>
              <a:t> (...)</a:t>
            </a:r>
          </a:p>
          <a:p>
            <a:endParaRPr lang="pt-BR" dirty="0"/>
          </a:p>
          <a:p>
            <a:r>
              <a:rPr lang="pt-BR" dirty="0"/>
              <a:t> § 4° A responsabilidade pessoal dos profissionais liberais será apurada </a:t>
            </a:r>
            <a:r>
              <a:rPr lang="pt-BR" dirty="0">
                <a:solidFill>
                  <a:srgbClr val="FF0000"/>
                </a:solidFill>
              </a:rPr>
              <a:t>mediante a verificação de culpa”.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27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17C92C-4FD3-40CB-8F34-BF4391DF1932}"/>
              </a:ext>
            </a:extLst>
          </p:cNvPr>
          <p:cNvSpPr txBox="1"/>
          <p:nvPr/>
        </p:nvSpPr>
        <p:spPr>
          <a:xfrm>
            <a:off x="594612" y="609601"/>
            <a:ext cx="691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sz="2000" b="1" dirty="0"/>
          </a:p>
          <a:p>
            <a:r>
              <a:rPr lang="pt-BR" sz="2000" b="1" dirty="0"/>
              <a:t>5. CONCLUSÃO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8A338A5-A4B3-EEDF-0854-8BB96F63E527}"/>
              </a:ext>
            </a:extLst>
          </p:cNvPr>
          <p:cNvSpPr/>
          <p:nvPr/>
        </p:nvSpPr>
        <p:spPr>
          <a:xfrm>
            <a:off x="996845" y="1618938"/>
            <a:ext cx="6509555" cy="3642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94AB10-9B1C-896A-925F-FA0F0E8614F6}"/>
              </a:ext>
            </a:extLst>
          </p:cNvPr>
          <p:cNvSpPr txBox="1"/>
          <p:nvPr/>
        </p:nvSpPr>
        <p:spPr>
          <a:xfrm>
            <a:off x="1742606" y="2141679"/>
            <a:ext cx="5179101" cy="2631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1" dirty="0"/>
              <a:t>Impossibilidade de se estabelecer um regime único de responsabilidade civil para tantas formas de aplicação de IA.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1" dirty="0"/>
              <a:t>Mesmo considerando uma única forma de aplicação isolada de IA, nenhuma solução pode ser dada em abstrato, sem considerar as peculiaridades do caso concreto.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b="1" dirty="0"/>
              <a:t>Necessidade de se adequar os instrumentos já existentes aos problemas que surgirão com o desenvolvimento da IA.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85879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2" id="{21350D36-3D1E-2A43-A95C-E2BAEF9D4E3B}" vid="{BDFB80C7-B2DA-6340-AEDC-794C6A1368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apresentacao_bma_2021</Template>
  <TotalTime>8023</TotalTime>
  <Words>526</Words>
  <Application>Microsoft Office PowerPoint</Application>
  <PresentationFormat>Personalizar</PresentationFormat>
  <Paragraphs>122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Gotham Bold</vt:lpstr>
      <vt:lpstr>Gotham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Marcella Campinho Vaz | BMA</dc:creator>
  <cp:lastModifiedBy>BMA</cp:lastModifiedBy>
  <cp:revision>42</cp:revision>
  <dcterms:created xsi:type="dcterms:W3CDTF">2022-01-11T13:56:29Z</dcterms:created>
  <dcterms:modified xsi:type="dcterms:W3CDTF">2022-05-13T11:59:11Z</dcterms:modified>
</cp:coreProperties>
</file>