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16747" r:id="rId6"/>
    <p:sldId id="16764" r:id="rId7"/>
    <p:sldId id="16748" r:id="rId8"/>
    <p:sldId id="303" r:id="rId9"/>
    <p:sldId id="293" r:id="rId10"/>
    <p:sldId id="258" r:id="rId11"/>
    <p:sldId id="16768" r:id="rId12"/>
    <p:sldId id="16769" r:id="rId13"/>
    <p:sldId id="16746" r:id="rId14"/>
    <p:sldId id="345" r:id="rId15"/>
    <p:sldId id="16765" r:id="rId16"/>
    <p:sldId id="16766" r:id="rId17"/>
    <p:sldId id="16767" r:id="rId18"/>
    <p:sldId id="28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66"/>
    <a:srgbClr val="598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0:28:27.9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1062 890 24575,'1'0'0,"1"-1"0,0 1 0,0-1 0,-1 0 0,1 0 0,-1 0 0,1 1 0,-1-2 0,1 1 0,-1 0 0,1 0 0,-1 0 0,0-1 0,0 1 0,0-1 0,0 1 0,0-1 0,1-1 0,21-37 0,-16 26 0,19-23 0,1 1 0,2 1 0,67-61 0,-30 30 0,132-119 0,-176 165 0,-12 14 0,-9 16 0,-12 16 0,-2 0 0,0-1 0,-2-1 0,-19 26 0,4-5 0,-45 72 0,-83 124 0,149-230 0,-1 0 0,0-1 0,0 0 0,-1-1 0,-1 0 0,1-1 0,-1 0 0,-21 10 0,-13 3 0,-51 17 0,83-33 0,-21 5 0,-72 12 0,-6 3 0,93-23 0,16-9 0,25-22 0,558-570 0,-574 593 0,245-214 0,-247 218 0,0-1 0,-1 1 0,1-1 0,0 0 0,-1 0 0,0 0 0,1 0 0,2-6 0,-5 9 0,0-1 0,0 1 0,0-1 0,1 1 0,-1-1 0,0 1 0,0-1 0,0 1 0,0-1 0,0 1 0,0-1 0,0 0 0,0 1 0,0-1 0,-1 1 0,1-1 0,0 1 0,0-1 0,0 1 0,0-1 0,-1 1 0,1-1 0,0 1 0,-1-1 0,-20-6 0,4 8 0,1 1 0,0 1 0,0 1 0,0 0 0,1 1 0,0 0 0,-1 2 0,-18 10 0,-2 0 0,-10 2 0,-234 90 0,-83 20 0,226-78 0,133-49 0,-48 16 0,0 3 0,1 1 0,-58 37 0,108-58 0,0-1 0,0 1 0,0-1 0,0 1 0,1 0 0,-1-1 0,0 1 0,0 0 0,0 0 0,1 0 0,-1 0 0,0-1 0,1 1 0,-1 0 0,1 0 0,-1 0 0,0 3 0,1-4 0,0 0 0,0 1 0,1-1 0,-1 1 0,0-1 0,0 1 0,1-1 0,-1 0 0,0 1 0,0-1 0,1 1 0,-1-1 0,0 0 0,1 1 0,-1-1 0,1 0 0,-1 0 0,0 1 0,1-1 0,-1 0 0,1 0 0,-1 0 0,1 1 0,-1-1 0,1 0 0,-1 0 0,1 0 0,3 1 0,1-1 0,-1 1 0,0-1 0,1 0 0,-1 0 0,1 0 0,7-2 0,11-5 0,-1-2 0,-1 0 0,1-1 0,-2-1 0,29-20 0,94-77 0,-122 91 0,365-342 0,-374 347 0,48-53 0,-57 61 0,0 0 0,1 0 0,-2 0 0,1-1 0,0 1 0,-1-1 0,0 0 0,0 0 0,0 0 0,-1 0 0,0 0 0,2-9 0,-3 13 0,-1 1 0,1-1 0,0 0 0,0 1 0,0-1 0,0 0 0,0 1 0,-1-1 0,1 1 0,0-1 0,-1 0 0,1 1 0,0-1 0,-1 1 0,1-1 0,0 1 0,-1-1 0,1 1 0,-1-1 0,1 1 0,-1 0 0,1-1 0,-1 1 0,0 0 0,1-1 0,-1 1 0,1 0 0,-1 0 0,0-1 0,1 1 0,-1 0 0,0 0 0,1 0 0,-1 0 0,0 0 0,1 0 0,-1 0 0,0 0 0,1 0 0,-1 0 0,1 1 0,-1-1 0,0 0 0,1 0 0,-1 0 0,0 1 0,-32 13 0,-10 14 0,2 2 0,-53 49 0,9-7 0,-419 294 0,292-217 0,204-144 0,1 0 0,0 0 0,1 1 0,0 0 0,-1 0 0,-8 14 0,12-16 0,1 0 0,0 0 0,0 1 0,1-1 0,-1 0 0,1 1 0,0 0 0,0-1 0,1 1 0,-1-1 0,1 1 0,0 0 0,0-1 0,2 8 0,4 24 0,2 0 0,1 0 0,2-1 0,1 0 0,2-1 0,27 49 0,-37-77 0,0 0 0,0-1 0,1 1 0,-1-1 0,1 0 0,1 0 0,-1 0 0,0-1 0,1 0 0,0 0 0,0 0 0,0-1 0,1 0 0,-1 0 0,1-1 0,0 0 0,-1 0 0,1 0 0,8 0 0,13 1 0,-1-1 0,1-2 0,44-4 0,-22 1 0,-7-2 0,-1-1 0,1-3 0,-1-1 0,-1-2 0,69-30 0,-91 36 0,1 0 0,-1 1 0,1 1 0,0 1 0,22-1 0,104 4 0,-69 2 0,-77-2 0,6 0 0,0 0 0,-1 1 0,1-1 0,0 1 0,-1 0 0,7 2 0,-11-3 0,0 1 0,0-1 0,0 1 0,0 0 0,0-1 0,0 1 0,0 0 0,0-1 0,0 1 0,0 0 0,-1 0 0,1 0 0,0 0 0,-1 0 0,1 0 0,0 0 0,-1 0 0,1 0 0,-1 0 0,0 0 0,1 0 0,-1 0 0,0 0 0,1 1 0,-1-1 0,0 0 0,0 0 0,0 0 0,0 1 0,0-1 0,-1 0 0,1 0 0,0 0 0,0 0 0,-1 0 0,0 2 0,-8 19 0,0-1 0,-2 0 0,0-1 0,-26 33 0,4-4 0,-16 32 0,-70 155 0,117-231 0,0 1 0,-1-1 0,1 0 0,-1 0 0,0-1 0,0 1 0,-1 0 0,1-1 0,-1 0 0,0 0 0,0 0 0,-6 4 0,8-7 0,-1 0 0,-1 1 0,1-1 0,0 0 0,0-1 0,0 1 0,-1 0 0,1-1 0,0 0 0,0 0 0,-1 0 0,1 0 0,0 0 0,-1-1 0,1 1 0,0-1 0,0 0 0,0 0 0,0 0 0,0-1 0,-5-2 0,-34-20 0,2-1 0,0-3 0,-64-57 0,71 57 0,33 27 0,-10-7 0,0-1 0,0 0 0,1 0 0,-11-17 0,18 25 0,1-1 0,0 1 0,0-1 0,0 1 0,0-1 0,0 0 0,0 1 0,1-1 0,-1 0 0,1 0 0,-1 0 0,1 0 0,-1 1 0,1-1 0,0 0 0,0 0 0,0 0 0,0 0 0,0 0 0,1 0 0,-1 0 0,0 1 0,1-1 0,0 0 0,-1 0 0,1 0 0,0 1 0,0-1 0,0 0 0,0 1 0,0-1 0,0 1 0,0-1 0,1 1 0,-1 0 0,0-1 0,1 1 0,-1 0 0,1 0 0,1-1 0,20-11 0,45-18 0,8-3 0,0-9 0,1 3 0,100-35 0,-136 62 0,-23 8 0,1 0 0,-1-2 0,-1 0 0,1-1 0,-1-1 0,-1 0 0,1-1 0,25-21 0,42-37 0,4 3 0,178-98 0,-225 139 0,156-75-1365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0:28:30.8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368 0 24575,'-23'1'0,"1"0"0,0 2 0,-39 9 0,61-12 0,-1 0 0,1 0 0,-1 0 0,1 0 0,-1 0 0,1 0 0,-1 0 0,1 0 0,-1 0 0,1 0 0,-1 1 0,1-1 0,-1 0 0,1 0 0,-1 1 0,1-1 0,-1 0 0,1 1 0,0-1 0,-1 0 0,1 1 0,0-1 0,-1 0 0,1 1 0,0-1 0,-1 1 0,1-1 0,0 1 0,0-1 0,0 1 0,-1-1 0,1 1 0,0-1 0,0 2 0,14 11 0,31 6 0,12-6 0,1-3 0,67 3 0,58 10 0,-161-16 0,-22-7 0,0 0 0,1 0 0,-1 0 0,0 0 0,0 0 0,0 0 0,0 0 0,0 0 0,0 0 0,1 0 0,-1 1 0,0-1 0,0 0 0,0 0 0,0 0 0,0 0 0,0 0 0,0 0 0,0 0 0,0 1 0,0-1 0,0 0 0,0 0 0,0 0 0,1 0 0,-1 0 0,0 1 0,0-1 0,0 0 0,0 0 0,0 0 0,0 0 0,0 0 0,-1 1 0,1-1 0,0 0 0,0 0 0,0 0 0,0 0 0,0 0 0,0 0 0,0 1 0,0-1 0,0 0 0,0 0 0,0 0 0,0 0 0,0 0 0,-1 0 0,1 0 0,0 0 0,0 0 0,0 1 0,0-1 0,0 0 0,-1 0 0,-33 11 0,22-9 0,-241 57 0,58-29 0,105-19 0,-22 14-114,77-16-1137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41858-BA61-4E10-AECA-8E8050C40A1B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143A-B612-4C0A-A5C8-300CC5B94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44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C7EE7-CAA2-0C41-9ADD-D4AA590A91D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60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smtClean="0"/>
              <a:t>3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24443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951137-5EDE-48DA-AA46-7F797840C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B9BB2F2-03AC-15CA-F0B7-ABF1CA21B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D21C8A0-19F1-C94A-8DA4-AD6DDB09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DAB-4078-42DC-B028-C4F5474DFA63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CC6EB57-5A15-E172-DD03-FE31B3A9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09AC73C-89DA-953A-CE48-10F1DDBE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58-1297-43F7-97B3-7EDDA3F40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51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45A58A-1487-D33C-F36F-46C68879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89F3C4C-10C3-B278-8012-EC11B590A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18C11A5-9316-357F-5FD3-725EE401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DAB-4078-42DC-B028-C4F5474DFA63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F6F25AE-5671-ED2C-FE32-F700A1DB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D13E2EF-5446-2127-03AE-894E6B80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58-1297-43F7-97B3-7EDDA3F40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75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805F4D9-9BF8-2FCC-1F59-A9CECB524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B1228AD-ACED-6215-1E89-C592EF80A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EBD5D17-2498-D474-ADA5-BAD7ADA1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DAB-4078-42DC-B028-C4F5474DFA63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B6EF2DF-74DA-0AD9-C945-B14B0EDC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E12481-7F21-A0DD-F64D-87AD2CDA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58-1297-43F7-97B3-7EDDA3F40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388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chemeClr val="bg1"/>
                </a:solidFill>
                <a:latin typeface="Inter"/>
                <a:cs typeface="Inter"/>
              </a:defRPr>
            </a:lvl1pPr>
          </a:lstStyle>
          <a:p>
            <a:pPr marL="63150">
              <a:spcBef>
                <a:spcPts val="64"/>
              </a:spcBef>
            </a:pPr>
            <a:fld id="{81D60167-4931-47E6-BA6A-407CBD079E47}" type="slidenum">
              <a:rPr lang="pt-BR" spc="-3" smtClean="0">
                <a:latin typeface="Verdana"/>
                <a:cs typeface="Verdana"/>
              </a:rPr>
              <a:pPr marL="63150">
                <a:spcBef>
                  <a:spcPts val="64"/>
                </a:spcBef>
              </a:pPr>
              <a:t>‹nº›</a:t>
            </a:fld>
            <a:endParaRPr lang="pt-BR" spc="-3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7392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2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9B182A-F2A2-6E50-3BD9-DA51E2BE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AB825CE-1A1E-BDAA-8BE9-5A0880D49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970CC9F-3AAF-E2A8-A593-656283D3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DAB-4078-42DC-B028-C4F5474DFA63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1DFD210-528E-3E33-9AF4-3964FA3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5E08823-F32F-C8A4-1B93-16BF5B5B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58-1297-43F7-97B3-7EDDA3F40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8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80CD49-68C3-75DB-7614-2E166147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B152650-ADF6-2A90-4EA6-AB317D1AD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E55AE8B-662D-3D47-F294-5F73FEF8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DAB-4078-42DC-B028-C4F5474DFA63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1AC0460-9358-3486-B6D0-5CB6FE8E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E3ED928-9B69-9792-9A45-5DC6C927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58-1297-43F7-97B3-7EDDA3F40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40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6C63D-A697-105E-C5A7-C41E2073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D6AFE0-E16E-0053-96CE-2E485ACF1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4987CCB-C9A0-9FF9-767A-AA55ABE5F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093FE99-1AF7-9A4C-A066-96027D47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DAB-4078-42DC-B028-C4F5474DFA63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41F5FE1-CA32-88AB-6584-079A35DD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50C825D-867F-2A84-237D-46FA0DDF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58-1297-43F7-97B3-7EDDA3F40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71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13813-604B-C38B-3989-0021CAB0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E3C5A94-EF94-BB1B-2156-4832ECE13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F29BB59-4BCA-27D5-CD98-67ACCDC1D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05AC1F4-ACD3-9937-8D81-76CE40243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969F4CA-C1D8-ED40-628A-F2F483A0C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009043E-D90C-31E3-BEA1-3D0196B6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DAB-4078-42DC-B028-C4F5474DFA63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D836457-D596-074E-8860-23C22BB3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960EF0B-16A9-8211-01A9-3B81EF38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58-1297-43F7-97B3-7EDDA3F40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97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351426-1D1E-1CCD-2478-D789662F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B661626-7E03-28E2-F35D-190844B0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DAB-4078-42DC-B028-C4F5474DFA63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F95BDE8-9330-F5A6-10B4-DC1EEF0E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4ED6BC5-A023-22AB-CB59-66573842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58-1297-43F7-97B3-7EDDA3F40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7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725CE1F-940B-21C1-7858-BF7FCA6A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DAB-4078-42DC-B028-C4F5474DFA63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EE6D2073-4B2C-183E-D4BF-E3D35C27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78EBF18-C92F-6224-600D-E880BD62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58-1297-43F7-97B3-7EDDA3F40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73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B78F85-30A8-DFEC-7163-8F45F76E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CA654DD-E98D-56A8-EFF7-E89EEFA9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3E8AE6D-8C73-ED25-D55F-B10AC3952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B71AB37-7021-4421-7350-06C94B3E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DAB-4078-42DC-B028-C4F5474DFA63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F5779F3-894A-7425-91C7-3127B824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D2B0F0F-D5CB-F691-9897-10E80243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58-1297-43F7-97B3-7EDDA3F40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0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C10788-C5FC-94C2-829F-DA6AB20F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16F592A-F1DB-8BC8-5C55-91255A16D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A17DBB9-B2C5-D5CB-84D8-09E33D03D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53C7B4D-51EB-B61C-71B3-AA50701E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DAB-4078-42DC-B028-C4F5474DFA63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7E760CF-4276-D27E-E10F-25832AA1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FE83E84-DF4F-676A-B2E5-CECFC1F8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58-1297-43F7-97B3-7EDDA3F40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67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C25A2E6-71A8-CAD1-D859-FE3269A7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2130D3B-18CE-1EEF-B1D4-5CCF5EF5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6221A41-C4C4-D802-06A1-7E9944C3B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DDAB-4078-42DC-B028-C4F5474DFA63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A3C3516-64C0-1C88-9D27-90F28E6F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DF89809-6923-F556-45A6-39DD4C89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0C58-1297-43F7-97B3-7EDDA3F40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14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11.svg"/><Relationship Id="rId4" Type="http://schemas.openxmlformats.org/officeDocument/2006/relationships/image" Target="../media/image47.png"/><Relationship Id="rId9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11" Type="http://schemas.microsoft.com/office/2007/relationships/hdphoto" Target="../media/hdphoto1.wdp"/><Relationship Id="rId5" Type="http://schemas.openxmlformats.org/officeDocument/2006/relationships/image" Target="../media/image16.emf"/><Relationship Id="rId10" Type="http://schemas.openxmlformats.org/officeDocument/2006/relationships/image" Target="../media/image21.png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customXml" Target="../ink/ink1.xml"/><Relationship Id="rId12" Type="http://schemas.openxmlformats.org/officeDocument/2006/relationships/image" Target="../media/image2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4.png"/><Relationship Id="rId10" Type="http://schemas.openxmlformats.org/officeDocument/2006/relationships/image" Target="../media/image58.png"/><Relationship Id="rId9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27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61C6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3" name="object 3"/>
          <p:cNvGrpSpPr/>
          <p:nvPr/>
        </p:nvGrpSpPr>
        <p:grpSpPr>
          <a:xfrm>
            <a:off x="-5287" y="-5714"/>
            <a:ext cx="11681319" cy="6869167"/>
            <a:chOff x="-9424" y="-9424"/>
            <a:chExt cx="19263360" cy="113277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895" y="-9424"/>
              <a:ext cx="19065610" cy="113274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35157" y="1683869"/>
              <a:ext cx="3573779" cy="1696720"/>
            </a:xfrm>
            <a:custGeom>
              <a:avLst/>
              <a:gdLst/>
              <a:ahLst/>
              <a:cxnLst/>
              <a:rect l="l" t="t" r="r" b="b"/>
              <a:pathLst>
                <a:path w="3573779" h="1696720">
                  <a:moveTo>
                    <a:pt x="1337781" y="0"/>
                  </a:moveTo>
                  <a:lnTo>
                    <a:pt x="0" y="1137263"/>
                  </a:lnTo>
                  <a:lnTo>
                    <a:pt x="2648537" y="1696335"/>
                  </a:lnTo>
                  <a:lnTo>
                    <a:pt x="2691874" y="1628107"/>
                  </a:lnTo>
                  <a:lnTo>
                    <a:pt x="2625522" y="1628107"/>
                  </a:lnTo>
                  <a:lnTo>
                    <a:pt x="127975" y="1100783"/>
                  </a:lnTo>
                  <a:lnTo>
                    <a:pt x="1349194" y="62521"/>
                  </a:lnTo>
                  <a:lnTo>
                    <a:pt x="1920211" y="62521"/>
                  </a:lnTo>
                  <a:lnTo>
                    <a:pt x="1337781" y="0"/>
                  </a:lnTo>
                  <a:close/>
                </a:path>
                <a:path w="3573779" h="1696720">
                  <a:moveTo>
                    <a:pt x="1920211" y="62521"/>
                  </a:moveTo>
                  <a:lnTo>
                    <a:pt x="1349194" y="62521"/>
                  </a:lnTo>
                  <a:lnTo>
                    <a:pt x="3474983" y="290776"/>
                  </a:lnTo>
                  <a:lnTo>
                    <a:pt x="2625522" y="1628107"/>
                  </a:lnTo>
                  <a:lnTo>
                    <a:pt x="2691874" y="1628107"/>
                  </a:lnTo>
                  <a:lnTo>
                    <a:pt x="3573566" y="240003"/>
                  </a:lnTo>
                  <a:lnTo>
                    <a:pt x="1920211" y="62521"/>
                  </a:lnTo>
                  <a:close/>
                </a:path>
              </a:pathLst>
            </a:custGeom>
            <a:solidFill>
              <a:srgbClr val="5783D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263955" y="1894718"/>
              <a:ext cx="2246630" cy="829944"/>
            </a:xfrm>
            <a:custGeom>
              <a:avLst/>
              <a:gdLst/>
              <a:ahLst/>
              <a:cxnLst/>
              <a:rect l="l" t="t" r="r" b="b"/>
              <a:pathLst>
                <a:path w="2246629" h="829944">
                  <a:moveTo>
                    <a:pt x="1266024" y="315772"/>
                  </a:moveTo>
                  <a:lnTo>
                    <a:pt x="440905" y="188887"/>
                  </a:lnTo>
                  <a:lnTo>
                    <a:pt x="0" y="671525"/>
                  </a:lnTo>
                  <a:lnTo>
                    <a:pt x="883526" y="829576"/>
                  </a:lnTo>
                  <a:lnTo>
                    <a:pt x="1266024" y="315772"/>
                  </a:lnTo>
                  <a:close/>
                </a:path>
                <a:path w="2246629" h="829944">
                  <a:moveTo>
                    <a:pt x="2246172" y="79933"/>
                  </a:moveTo>
                  <a:lnTo>
                    <a:pt x="1501076" y="0"/>
                  </a:lnTo>
                  <a:lnTo>
                    <a:pt x="1266024" y="315772"/>
                  </a:lnTo>
                  <a:lnTo>
                    <a:pt x="2022411" y="432054"/>
                  </a:lnTo>
                  <a:lnTo>
                    <a:pt x="2246172" y="79933"/>
                  </a:lnTo>
                  <a:close/>
                </a:path>
              </a:pathLst>
            </a:custGeom>
            <a:solidFill>
              <a:srgbClr val="8E9FD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6884290" y="3649607"/>
              <a:ext cx="1216660" cy="224790"/>
            </a:xfrm>
            <a:custGeom>
              <a:avLst/>
              <a:gdLst/>
              <a:ahLst/>
              <a:cxnLst/>
              <a:rect l="l" t="t" r="r" b="b"/>
              <a:pathLst>
                <a:path w="1216659" h="224789">
                  <a:moveTo>
                    <a:pt x="22805" y="0"/>
                  </a:moveTo>
                  <a:lnTo>
                    <a:pt x="0" y="16847"/>
                  </a:lnTo>
                  <a:lnTo>
                    <a:pt x="918" y="26339"/>
                  </a:lnTo>
                  <a:lnTo>
                    <a:pt x="683905" y="221982"/>
                  </a:lnTo>
                  <a:lnTo>
                    <a:pt x="712619" y="224296"/>
                  </a:lnTo>
                  <a:lnTo>
                    <a:pt x="728253" y="222674"/>
                  </a:lnTo>
                  <a:lnTo>
                    <a:pt x="1181608" y="72448"/>
                  </a:lnTo>
                  <a:lnTo>
                    <a:pt x="1215219" y="39579"/>
                  </a:lnTo>
                  <a:lnTo>
                    <a:pt x="1216287" y="33035"/>
                  </a:lnTo>
                  <a:lnTo>
                    <a:pt x="1213251" y="28365"/>
                  </a:lnTo>
                  <a:lnTo>
                    <a:pt x="1188372" y="26784"/>
                  </a:lnTo>
                  <a:lnTo>
                    <a:pt x="748898" y="173617"/>
                  </a:lnTo>
                  <a:lnTo>
                    <a:pt x="734994" y="176916"/>
                  </a:lnTo>
                  <a:lnTo>
                    <a:pt x="719348" y="178482"/>
                  </a:lnTo>
                  <a:lnTo>
                    <a:pt x="703928" y="178284"/>
                  </a:lnTo>
                  <a:lnTo>
                    <a:pt x="690701" y="176287"/>
                  </a:lnTo>
                  <a:lnTo>
                    <a:pt x="31412" y="1413"/>
                  </a:lnTo>
                  <a:lnTo>
                    <a:pt x="27098" y="125"/>
                  </a:lnTo>
                  <a:lnTo>
                    <a:pt x="22805" y="0"/>
                  </a:lnTo>
                  <a:close/>
                </a:path>
              </a:pathLst>
            </a:custGeom>
            <a:solidFill>
              <a:srgbClr val="5783D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6903344" y="3601521"/>
              <a:ext cx="1186815" cy="226695"/>
            </a:xfrm>
            <a:custGeom>
              <a:avLst/>
              <a:gdLst/>
              <a:ahLst/>
              <a:cxnLst/>
              <a:rect l="l" t="t" r="r" b="b"/>
              <a:pathLst>
                <a:path w="1186815" h="226695">
                  <a:moveTo>
                    <a:pt x="126938" y="0"/>
                  </a:moveTo>
                  <a:lnTo>
                    <a:pt x="0" y="48595"/>
                  </a:lnTo>
                  <a:lnTo>
                    <a:pt x="3759" y="48082"/>
                  </a:lnTo>
                  <a:lnTo>
                    <a:pt x="8052" y="48218"/>
                  </a:lnTo>
                  <a:lnTo>
                    <a:pt x="12366" y="49495"/>
                  </a:lnTo>
                  <a:lnTo>
                    <a:pt x="671644" y="224380"/>
                  </a:lnTo>
                  <a:lnTo>
                    <a:pt x="684875" y="226370"/>
                  </a:lnTo>
                  <a:lnTo>
                    <a:pt x="700295" y="226566"/>
                  </a:lnTo>
                  <a:lnTo>
                    <a:pt x="715939" y="224999"/>
                  </a:lnTo>
                  <a:lnTo>
                    <a:pt x="729841" y="221700"/>
                  </a:lnTo>
                  <a:lnTo>
                    <a:pt x="1169325" y="74866"/>
                  </a:lnTo>
                  <a:lnTo>
                    <a:pt x="1176016" y="72479"/>
                  </a:lnTo>
                  <a:lnTo>
                    <a:pt x="1181995" y="72092"/>
                  </a:lnTo>
                  <a:lnTo>
                    <a:pt x="1186539" y="73348"/>
                  </a:lnTo>
                  <a:lnTo>
                    <a:pt x="1048564" y="28198"/>
                  </a:lnTo>
                  <a:lnTo>
                    <a:pt x="1043612" y="35239"/>
                  </a:lnTo>
                  <a:lnTo>
                    <a:pt x="1037532" y="41396"/>
                  </a:lnTo>
                  <a:lnTo>
                    <a:pt x="1030578" y="46344"/>
                  </a:lnTo>
                  <a:lnTo>
                    <a:pt x="1023005" y="49757"/>
                  </a:lnTo>
                  <a:lnTo>
                    <a:pt x="696481" y="165754"/>
                  </a:lnTo>
                  <a:lnTo>
                    <a:pt x="690952" y="168235"/>
                  </a:lnTo>
                  <a:lnTo>
                    <a:pt x="142540" y="25423"/>
                  </a:lnTo>
                  <a:lnTo>
                    <a:pt x="126709" y="8472"/>
                  </a:lnTo>
                  <a:lnTo>
                    <a:pt x="126938" y="0"/>
                  </a:lnTo>
                  <a:close/>
                </a:path>
              </a:pathLst>
            </a:custGeom>
            <a:solidFill>
              <a:srgbClr val="9AB4E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7030046" y="3087921"/>
              <a:ext cx="937260" cy="682625"/>
            </a:xfrm>
            <a:custGeom>
              <a:avLst/>
              <a:gdLst/>
              <a:ahLst/>
              <a:cxnLst/>
              <a:rect l="l" t="t" r="r" b="b"/>
              <a:pathLst>
                <a:path w="937259" h="682625">
                  <a:moveTo>
                    <a:pt x="936904" y="141046"/>
                  </a:moveTo>
                  <a:lnTo>
                    <a:pt x="710819" y="93345"/>
                  </a:lnTo>
                  <a:lnTo>
                    <a:pt x="648589" y="376021"/>
                  </a:lnTo>
                  <a:lnTo>
                    <a:pt x="710806" y="93345"/>
                  </a:lnTo>
                  <a:lnTo>
                    <a:pt x="268947" y="0"/>
                  </a:lnTo>
                  <a:lnTo>
                    <a:pt x="3683" y="503428"/>
                  </a:lnTo>
                  <a:lnTo>
                    <a:pt x="1549" y="506806"/>
                  </a:lnTo>
                  <a:lnTo>
                    <a:pt x="596" y="510476"/>
                  </a:lnTo>
                  <a:lnTo>
                    <a:pt x="241" y="513600"/>
                  </a:lnTo>
                  <a:lnTo>
                    <a:pt x="0" y="522084"/>
                  </a:lnTo>
                  <a:lnTo>
                    <a:pt x="2679" y="529526"/>
                  </a:lnTo>
                  <a:lnTo>
                    <a:pt x="8039" y="535368"/>
                  </a:lnTo>
                  <a:lnTo>
                    <a:pt x="15824" y="539038"/>
                  </a:lnTo>
                  <a:lnTo>
                    <a:pt x="558241" y="682485"/>
                  </a:lnTo>
                  <a:lnTo>
                    <a:pt x="564235" y="681837"/>
                  </a:lnTo>
                  <a:lnTo>
                    <a:pt x="569785" y="679348"/>
                  </a:lnTo>
                  <a:lnTo>
                    <a:pt x="896289" y="563372"/>
                  </a:lnTo>
                  <a:lnTo>
                    <a:pt x="925207" y="536168"/>
                  </a:lnTo>
                  <a:lnTo>
                    <a:pt x="927239" y="523595"/>
                  </a:lnTo>
                  <a:lnTo>
                    <a:pt x="936904" y="141046"/>
                  </a:lnTo>
                  <a:close/>
                </a:path>
              </a:pathLst>
            </a:custGeom>
            <a:solidFill>
              <a:srgbClr val="5783D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6564021" y="1796928"/>
              <a:ext cx="2725420" cy="1351915"/>
            </a:xfrm>
            <a:custGeom>
              <a:avLst/>
              <a:gdLst/>
              <a:ahLst/>
              <a:cxnLst/>
              <a:rect l="l" t="t" r="r" b="b"/>
              <a:pathLst>
                <a:path w="2725420" h="1351914">
                  <a:moveTo>
                    <a:pt x="2724823" y="513753"/>
                  </a:moveTo>
                  <a:lnTo>
                    <a:pt x="1995195" y="401548"/>
                  </a:lnTo>
                  <a:lnTo>
                    <a:pt x="2214080" y="107518"/>
                  </a:lnTo>
                  <a:lnTo>
                    <a:pt x="2187943" y="88061"/>
                  </a:lnTo>
                  <a:lnTo>
                    <a:pt x="1958759" y="395947"/>
                  </a:lnTo>
                  <a:lnTo>
                    <a:pt x="1936750" y="392569"/>
                  </a:lnTo>
                  <a:lnTo>
                    <a:pt x="1936750" y="425513"/>
                  </a:lnTo>
                  <a:lnTo>
                    <a:pt x="1576412" y="909548"/>
                  </a:lnTo>
                  <a:lnTo>
                    <a:pt x="731774" y="758456"/>
                  </a:lnTo>
                  <a:lnTo>
                    <a:pt x="1146898" y="304050"/>
                  </a:lnTo>
                  <a:lnTo>
                    <a:pt x="1936750" y="425513"/>
                  </a:lnTo>
                  <a:lnTo>
                    <a:pt x="1936750" y="392569"/>
                  </a:lnTo>
                  <a:lnTo>
                    <a:pt x="1173302" y="275158"/>
                  </a:lnTo>
                  <a:lnTo>
                    <a:pt x="1404569" y="21996"/>
                  </a:lnTo>
                  <a:lnTo>
                    <a:pt x="1380515" y="0"/>
                  </a:lnTo>
                  <a:lnTo>
                    <a:pt x="1134719" y="269227"/>
                  </a:lnTo>
                  <a:lnTo>
                    <a:pt x="535927" y="177126"/>
                  </a:lnTo>
                  <a:lnTo>
                    <a:pt x="530974" y="209321"/>
                  </a:lnTo>
                  <a:lnTo>
                    <a:pt x="1108316" y="298119"/>
                  </a:lnTo>
                  <a:lnTo>
                    <a:pt x="693889" y="751687"/>
                  </a:lnTo>
                  <a:lnTo>
                    <a:pt x="5740" y="628383"/>
                  </a:lnTo>
                  <a:lnTo>
                    <a:pt x="0" y="660463"/>
                  </a:lnTo>
                  <a:lnTo>
                    <a:pt x="667893" y="780135"/>
                  </a:lnTo>
                  <a:lnTo>
                    <a:pt x="342493" y="1136269"/>
                  </a:lnTo>
                  <a:lnTo>
                    <a:pt x="366560" y="1158252"/>
                  </a:lnTo>
                  <a:lnTo>
                    <a:pt x="705777" y="786917"/>
                  </a:lnTo>
                  <a:lnTo>
                    <a:pt x="1554670" y="938771"/>
                  </a:lnTo>
                  <a:lnTo>
                    <a:pt x="1262354" y="1331874"/>
                  </a:lnTo>
                  <a:lnTo>
                    <a:pt x="1288503" y="1351318"/>
                  </a:lnTo>
                  <a:lnTo>
                    <a:pt x="1590509" y="945197"/>
                  </a:lnTo>
                  <a:lnTo>
                    <a:pt x="2376284" y="1086040"/>
                  </a:lnTo>
                  <a:lnTo>
                    <a:pt x="2382037" y="1053960"/>
                  </a:lnTo>
                  <a:lnTo>
                    <a:pt x="1612265" y="915962"/>
                  </a:lnTo>
                  <a:lnTo>
                    <a:pt x="1973186" y="431126"/>
                  </a:lnTo>
                  <a:lnTo>
                    <a:pt x="2719870" y="545947"/>
                  </a:lnTo>
                  <a:lnTo>
                    <a:pt x="2724823" y="513753"/>
                  </a:lnTo>
                  <a:close/>
                </a:path>
              </a:pathLst>
            </a:custGeom>
            <a:solidFill>
              <a:srgbClr val="9AB4E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6286" y="3873428"/>
              <a:ext cx="173492" cy="1780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14040" y="3983043"/>
              <a:ext cx="1741805" cy="1042669"/>
            </a:xfrm>
            <a:custGeom>
              <a:avLst/>
              <a:gdLst/>
              <a:ahLst/>
              <a:cxnLst/>
              <a:rect l="l" t="t" r="r" b="b"/>
              <a:pathLst>
                <a:path w="1741804" h="1042670">
                  <a:moveTo>
                    <a:pt x="1741373" y="738301"/>
                  </a:moveTo>
                  <a:lnTo>
                    <a:pt x="47917" y="11493"/>
                  </a:lnTo>
                  <a:lnTo>
                    <a:pt x="47180" y="29489"/>
                  </a:lnTo>
                  <a:lnTo>
                    <a:pt x="47917" y="11480"/>
                  </a:lnTo>
                  <a:lnTo>
                    <a:pt x="30924" y="4203"/>
                  </a:lnTo>
                  <a:lnTo>
                    <a:pt x="30924" y="143675"/>
                  </a:lnTo>
                  <a:lnTo>
                    <a:pt x="28460" y="155244"/>
                  </a:lnTo>
                  <a:lnTo>
                    <a:pt x="30924" y="143675"/>
                  </a:lnTo>
                  <a:lnTo>
                    <a:pt x="30924" y="4203"/>
                  </a:lnTo>
                  <a:lnTo>
                    <a:pt x="21132" y="0"/>
                  </a:lnTo>
                  <a:lnTo>
                    <a:pt x="20408" y="17995"/>
                  </a:lnTo>
                  <a:lnTo>
                    <a:pt x="18999" y="36360"/>
                  </a:lnTo>
                  <a:lnTo>
                    <a:pt x="14389" y="74333"/>
                  </a:lnTo>
                  <a:lnTo>
                    <a:pt x="8077" y="112141"/>
                  </a:lnTo>
                  <a:lnTo>
                    <a:pt x="0" y="151841"/>
                  </a:lnTo>
                  <a:lnTo>
                    <a:pt x="25996" y="166801"/>
                  </a:lnTo>
                  <a:lnTo>
                    <a:pt x="1547355" y="1042314"/>
                  </a:lnTo>
                  <a:lnTo>
                    <a:pt x="1700060" y="914692"/>
                  </a:lnTo>
                  <a:lnTo>
                    <a:pt x="40881" y="87541"/>
                  </a:lnTo>
                  <a:lnTo>
                    <a:pt x="1700060" y="914692"/>
                  </a:lnTo>
                  <a:lnTo>
                    <a:pt x="1741373" y="738301"/>
                  </a:lnTo>
                  <a:close/>
                </a:path>
              </a:pathLst>
            </a:custGeom>
            <a:solidFill>
              <a:srgbClr val="6079C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8884" y="3542703"/>
              <a:ext cx="132616" cy="1127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7867" y="3765111"/>
              <a:ext cx="225072" cy="1904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29039" y="3475872"/>
              <a:ext cx="292100" cy="247015"/>
            </a:xfrm>
            <a:custGeom>
              <a:avLst/>
              <a:gdLst/>
              <a:ahLst/>
              <a:cxnLst/>
              <a:rect l="l" t="t" r="r" b="b"/>
              <a:pathLst>
                <a:path w="292100" h="247014">
                  <a:moveTo>
                    <a:pt x="139327" y="0"/>
                  </a:moveTo>
                  <a:lnTo>
                    <a:pt x="96448" y="9262"/>
                  </a:lnTo>
                  <a:lnTo>
                    <a:pt x="57643" y="28969"/>
                  </a:lnTo>
                  <a:lnTo>
                    <a:pt x="26030" y="58444"/>
                  </a:lnTo>
                  <a:lnTo>
                    <a:pt x="23905" y="61156"/>
                  </a:lnTo>
                  <a:lnTo>
                    <a:pt x="21779" y="63795"/>
                  </a:lnTo>
                  <a:lnTo>
                    <a:pt x="20166" y="66894"/>
                  </a:lnTo>
                  <a:lnTo>
                    <a:pt x="11286" y="82010"/>
                  </a:lnTo>
                  <a:lnTo>
                    <a:pt x="5045" y="97574"/>
                  </a:lnTo>
                  <a:lnTo>
                    <a:pt x="1323" y="113342"/>
                  </a:lnTo>
                  <a:lnTo>
                    <a:pt x="0" y="129071"/>
                  </a:lnTo>
                  <a:lnTo>
                    <a:pt x="893" y="144274"/>
                  </a:lnTo>
                  <a:lnTo>
                    <a:pt x="16784" y="187142"/>
                  </a:lnTo>
                  <a:lnTo>
                    <a:pt x="48699" y="219981"/>
                  </a:lnTo>
                  <a:lnTo>
                    <a:pt x="92705" y="240773"/>
                  </a:lnTo>
                  <a:lnTo>
                    <a:pt x="142587" y="246908"/>
                  </a:lnTo>
                  <a:lnTo>
                    <a:pt x="160580" y="245460"/>
                  </a:lnTo>
                  <a:lnTo>
                    <a:pt x="215879" y="228577"/>
                  </a:lnTo>
                  <a:lnTo>
                    <a:pt x="251576" y="203939"/>
                  </a:lnTo>
                  <a:lnTo>
                    <a:pt x="271287" y="179612"/>
                  </a:lnTo>
                  <a:lnTo>
                    <a:pt x="132381" y="179612"/>
                  </a:lnTo>
                  <a:lnTo>
                    <a:pt x="107829" y="171792"/>
                  </a:lnTo>
                  <a:lnTo>
                    <a:pt x="89224" y="156438"/>
                  </a:lnTo>
                  <a:lnTo>
                    <a:pt x="79849" y="136538"/>
                  </a:lnTo>
                  <a:lnTo>
                    <a:pt x="80218" y="114653"/>
                  </a:lnTo>
                  <a:lnTo>
                    <a:pt x="90845" y="93344"/>
                  </a:lnTo>
                  <a:lnTo>
                    <a:pt x="110097" y="76794"/>
                  </a:lnTo>
                  <a:lnTo>
                    <a:pt x="134115" y="67770"/>
                  </a:lnTo>
                  <a:lnTo>
                    <a:pt x="159929" y="66829"/>
                  </a:lnTo>
                  <a:lnTo>
                    <a:pt x="279469" y="66829"/>
                  </a:lnTo>
                  <a:lnTo>
                    <a:pt x="278965" y="65512"/>
                  </a:lnTo>
                  <a:lnTo>
                    <a:pt x="245202" y="27498"/>
                  </a:lnTo>
                  <a:lnTo>
                    <a:pt x="228076" y="16969"/>
                  </a:lnTo>
                  <a:lnTo>
                    <a:pt x="226422" y="16037"/>
                  </a:lnTo>
                  <a:lnTo>
                    <a:pt x="183160" y="1861"/>
                  </a:lnTo>
                  <a:lnTo>
                    <a:pt x="139327" y="0"/>
                  </a:lnTo>
                  <a:close/>
                </a:path>
                <a:path w="292100" h="247014">
                  <a:moveTo>
                    <a:pt x="279469" y="66829"/>
                  </a:moveTo>
                  <a:lnTo>
                    <a:pt x="159929" y="66829"/>
                  </a:lnTo>
                  <a:lnTo>
                    <a:pt x="184570" y="74528"/>
                  </a:lnTo>
                  <a:lnTo>
                    <a:pt x="203090" y="90043"/>
                  </a:lnTo>
                  <a:lnTo>
                    <a:pt x="212463" y="109943"/>
                  </a:lnTo>
                  <a:lnTo>
                    <a:pt x="212127" y="131763"/>
                  </a:lnTo>
                  <a:lnTo>
                    <a:pt x="201522" y="153038"/>
                  </a:lnTo>
                  <a:lnTo>
                    <a:pt x="182247" y="169608"/>
                  </a:lnTo>
                  <a:lnTo>
                    <a:pt x="158194" y="178675"/>
                  </a:lnTo>
                  <a:lnTo>
                    <a:pt x="132381" y="179612"/>
                  </a:lnTo>
                  <a:lnTo>
                    <a:pt x="271287" y="179612"/>
                  </a:lnTo>
                  <a:lnTo>
                    <a:pt x="284241" y="157658"/>
                  </a:lnTo>
                  <a:lnTo>
                    <a:pt x="292068" y="126098"/>
                  </a:lnTo>
                  <a:lnTo>
                    <a:pt x="290194" y="94854"/>
                  </a:lnTo>
                  <a:lnTo>
                    <a:pt x="279469" y="66829"/>
                  </a:lnTo>
                  <a:close/>
                </a:path>
              </a:pathLst>
            </a:custGeom>
            <a:solidFill>
              <a:srgbClr val="5783D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6"/>
            <p:cNvSpPr/>
            <p:nvPr/>
          </p:nvSpPr>
          <p:spPr>
            <a:xfrm>
              <a:off x="2701879" y="3663008"/>
              <a:ext cx="252095" cy="255270"/>
            </a:xfrm>
            <a:custGeom>
              <a:avLst/>
              <a:gdLst/>
              <a:ahLst/>
              <a:cxnLst/>
              <a:rect l="l" t="t" r="r" b="b"/>
              <a:pathLst>
                <a:path w="252094" h="255270">
                  <a:moveTo>
                    <a:pt x="143952" y="0"/>
                  </a:moveTo>
                  <a:lnTo>
                    <a:pt x="10909" y="168528"/>
                  </a:lnTo>
                  <a:lnTo>
                    <a:pt x="325" y="189796"/>
                  </a:lnTo>
                  <a:lnTo>
                    <a:pt x="0" y="211624"/>
                  </a:lnTo>
                  <a:lnTo>
                    <a:pt x="9367" y="231524"/>
                  </a:lnTo>
                  <a:lnTo>
                    <a:pt x="27861" y="247008"/>
                  </a:lnTo>
                  <a:lnTo>
                    <a:pt x="52493" y="254730"/>
                  </a:lnTo>
                  <a:lnTo>
                    <a:pt x="78315" y="253807"/>
                  </a:lnTo>
                  <a:lnTo>
                    <a:pt x="102362" y="244786"/>
                  </a:lnTo>
                  <a:lnTo>
                    <a:pt x="121670" y="228212"/>
                  </a:lnTo>
                  <a:lnTo>
                    <a:pt x="251980" y="63108"/>
                  </a:lnTo>
                  <a:lnTo>
                    <a:pt x="251750" y="59369"/>
                  </a:lnTo>
                  <a:lnTo>
                    <a:pt x="235619" y="57296"/>
                  </a:lnTo>
                  <a:lnTo>
                    <a:pt x="219867" y="53635"/>
                  </a:lnTo>
                  <a:lnTo>
                    <a:pt x="175854" y="32844"/>
                  </a:lnTo>
                  <a:lnTo>
                    <a:pt x="152768" y="11860"/>
                  </a:lnTo>
                  <a:lnTo>
                    <a:pt x="143952" y="0"/>
                  </a:lnTo>
                  <a:close/>
                </a:path>
              </a:pathLst>
            </a:custGeom>
            <a:solidFill>
              <a:srgbClr val="4A66B7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/>
            <p:cNvSpPr/>
            <p:nvPr/>
          </p:nvSpPr>
          <p:spPr>
            <a:xfrm>
              <a:off x="1979053" y="3053568"/>
              <a:ext cx="1941195" cy="1503680"/>
            </a:xfrm>
            <a:custGeom>
              <a:avLst/>
              <a:gdLst/>
              <a:ahLst/>
              <a:cxnLst/>
              <a:rect l="l" t="t" r="r" b="b"/>
              <a:pathLst>
                <a:path w="1941195" h="1503679">
                  <a:moveTo>
                    <a:pt x="870153" y="489216"/>
                  </a:moveTo>
                  <a:lnTo>
                    <a:pt x="41287" y="161594"/>
                  </a:lnTo>
                  <a:lnTo>
                    <a:pt x="13449" y="153631"/>
                  </a:lnTo>
                  <a:lnTo>
                    <a:pt x="0" y="155676"/>
                  </a:lnTo>
                  <a:lnTo>
                    <a:pt x="1663" y="166903"/>
                  </a:lnTo>
                  <a:lnTo>
                    <a:pt x="19177" y="186537"/>
                  </a:lnTo>
                  <a:lnTo>
                    <a:pt x="253936" y="344360"/>
                  </a:lnTo>
                  <a:lnTo>
                    <a:pt x="349885" y="409930"/>
                  </a:lnTo>
                  <a:lnTo>
                    <a:pt x="397078" y="441693"/>
                  </a:lnTo>
                  <a:lnTo>
                    <a:pt x="442874" y="470357"/>
                  </a:lnTo>
                  <a:lnTo>
                    <a:pt x="487883" y="495668"/>
                  </a:lnTo>
                  <a:lnTo>
                    <a:pt x="532752" y="517347"/>
                  </a:lnTo>
                  <a:lnTo>
                    <a:pt x="578116" y="535139"/>
                  </a:lnTo>
                  <a:lnTo>
                    <a:pt x="624586" y="548779"/>
                  </a:lnTo>
                  <a:lnTo>
                    <a:pt x="672820" y="557999"/>
                  </a:lnTo>
                  <a:lnTo>
                    <a:pt x="723430" y="562533"/>
                  </a:lnTo>
                  <a:lnTo>
                    <a:pt x="748626" y="562165"/>
                  </a:lnTo>
                  <a:lnTo>
                    <a:pt x="780415" y="559727"/>
                  </a:lnTo>
                  <a:lnTo>
                    <a:pt x="815340" y="555891"/>
                  </a:lnTo>
                  <a:lnTo>
                    <a:pt x="849985" y="551370"/>
                  </a:lnTo>
                  <a:lnTo>
                    <a:pt x="851306" y="535647"/>
                  </a:lnTo>
                  <a:lnTo>
                    <a:pt x="855027" y="519887"/>
                  </a:lnTo>
                  <a:lnTo>
                    <a:pt x="861263" y="504329"/>
                  </a:lnTo>
                  <a:lnTo>
                    <a:pt x="870153" y="489216"/>
                  </a:lnTo>
                  <a:close/>
                </a:path>
                <a:path w="1941195" h="1503679">
                  <a:moveTo>
                    <a:pt x="1156119" y="929487"/>
                  </a:moveTo>
                  <a:lnTo>
                    <a:pt x="1155179" y="882154"/>
                  </a:lnTo>
                  <a:lnTo>
                    <a:pt x="1148727" y="836637"/>
                  </a:lnTo>
                  <a:lnTo>
                    <a:pt x="1136129" y="792518"/>
                  </a:lnTo>
                  <a:lnTo>
                    <a:pt x="1116761" y="749350"/>
                  </a:lnTo>
                  <a:lnTo>
                    <a:pt x="1086827" y="707504"/>
                  </a:lnTo>
                  <a:lnTo>
                    <a:pt x="1045705" y="659498"/>
                  </a:lnTo>
                  <a:lnTo>
                    <a:pt x="1028344" y="664514"/>
                  </a:lnTo>
                  <a:lnTo>
                    <a:pt x="1010564" y="667766"/>
                  </a:lnTo>
                  <a:lnTo>
                    <a:pt x="992568" y="669213"/>
                  </a:lnTo>
                  <a:lnTo>
                    <a:pt x="974559" y="668807"/>
                  </a:lnTo>
                  <a:lnTo>
                    <a:pt x="983665" y="855167"/>
                  </a:lnTo>
                  <a:lnTo>
                    <a:pt x="983919" y="855281"/>
                  </a:lnTo>
                  <a:lnTo>
                    <a:pt x="986917" y="922807"/>
                  </a:lnTo>
                  <a:lnTo>
                    <a:pt x="987171" y="922972"/>
                  </a:lnTo>
                  <a:lnTo>
                    <a:pt x="990714" y="997902"/>
                  </a:lnTo>
                  <a:lnTo>
                    <a:pt x="990955" y="998067"/>
                  </a:lnTo>
                  <a:lnTo>
                    <a:pt x="1013929" y="1470190"/>
                  </a:lnTo>
                  <a:lnTo>
                    <a:pt x="1018374" y="1494866"/>
                  </a:lnTo>
                  <a:lnTo>
                    <a:pt x="1026579" y="1503553"/>
                  </a:lnTo>
                  <a:lnTo>
                    <a:pt x="1037323" y="1496123"/>
                  </a:lnTo>
                  <a:lnTo>
                    <a:pt x="1049413" y="1472476"/>
                  </a:lnTo>
                  <a:lnTo>
                    <a:pt x="1110056" y="1191602"/>
                  </a:lnTo>
                  <a:lnTo>
                    <a:pt x="1129195" y="1107186"/>
                  </a:lnTo>
                  <a:lnTo>
                    <a:pt x="1139215" y="1061237"/>
                  </a:lnTo>
                  <a:lnTo>
                    <a:pt x="1146467" y="1022464"/>
                  </a:lnTo>
                  <a:lnTo>
                    <a:pt x="1151966" y="984605"/>
                  </a:lnTo>
                  <a:lnTo>
                    <a:pt x="1155395" y="947470"/>
                  </a:lnTo>
                  <a:lnTo>
                    <a:pt x="1156119" y="929487"/>
                  </a:lnTo>
                  <a:close/>
                </a:path>
                <a:path w="1941195" h="1503679">
                  <a:moveTo>
                    <a:pt x="1940712" y="3746"/>
                  </a:moveTo>
                  <a:lnTo>
                    <a:pt x="1928202" y="0"/>
                  </a:lnTo>
                  <a:lnTo>
                    <a:pt x="1898459" y="4191"/>
                  </a:lnTo>
                  <a:lnTo>
                    <a:pt x="1596504" y="109054"/>
                  </a:lnTo>
                  <a:lnTo>
                    <a:pt x="1488198" y="145707"/>
                  </a:lnTo>
                  <a:lnTo>
                    <a:pt x="1429727" y="166166"/>
                  </a:lnTo>
                  <a:lnTo>
                    <a:pt x="1375219" y="186918"/>
                  </a:lnTo>
                  <a:lnTo>
                    <a:pt x="1324610" y="208584"/>
                  </a:lnTo>
                  <a:lnTo>
                    <a:pt x="1277797" y="231749"/>
                  </a:lnTo>
                  <a:lnTo>
                    <a:pt x="1234694" y="257009"/>
                  </a:lnTo>
                  <a:lnTo>
                    <a:pt x="1195235" y="284975"/>
                  </a:lnTo>
                  <a:lnTo>
                    <a:pt x="1159319" y="316217"/>
                  </a:lnTo>
                  <a:lnTo>
                    <a:pt x="1126871" y="351358"/>
                  </a:lnTo>
                  <a:lnTo>
                    <a:pt x="1101839" y="388988"/>
                  </a:lnTo>
                  <a:lnTo>
                    <a:pt x="1074801" y="437832"/>
                  </a:lnTo>
                  <a:lnTo>
                    <a:pt x="1076413" y="438353"/>
                  </a:lnTo>
                  <a:lnTo>
                    <a:pt x="1079487" y="439966"/>
                  </a:lnTo>
                  <a:lnTo>
                    <a:pt x="1095184" y="449808"/>
                  </a:lnTo>
                  <a:lnTo>
                    <a:pt x="1108786" y="461175"/>
                  </a:lnTo>
                  <a:lnTo>
                    <a:pt x="1120178" y="473837"/>
                  </a:lnTo>
                  <a:lnTo>
                    <a:pt x="1129207" y="487565"/>
                  </a:lnTo>
                  <a:lnTo>
                    <a:pt x="1912327" y="31356"/>
                  </a:lnTo>
                  <a:lnTo>
                    <a:pt x="1935568" y="14516"/>
                  </a:lnTo>
                  <a:lnTo>
                    <a:pt x="1940712" y="3746"/>
                  </a:lnTo>
                  <a:close/>
                </a:path>
              </a:pathLst>
            </a:custGeom>
            <a:solidFill>
              <a:srgbClr val="5783D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4205325" y="2639307"/>
              <a:ext cx="1470660" cy="1988820"/>
            </a:xfrm>
            <a:custGeom>
              <a:avLst/>
              <a:gdLst/>
              <a:ahLst/>
              <a:cxnLst/>
              <a:rect l="l" t="t" r="r" b="b"/>
              <a:pathLst>
                <a:path w="1470660" h="1988820">
                  <a:moveTo>
                    <a:pt x="1470190" y="1728520"/>
                  </a:moveTo>
                  <a:lnTo>
                    <a:pt x="62674" y="60718"/>
                  </a:lnTo>
                  <a:lnTo>
                    <a:pt x="11544" y="0"/>
                  </a:lnTo>
                  <a:lnTo>
                    <a:pt x="7899" y="105092"/>
                  </a:lnTo>
                  <a:lnTo>
                    <a:pt x="5346" y="192646"/>
                  </a:lnTo>
                  <a:lnTo>
                    <a:pt x="45300" y="245935"/>
                  </a:lnTo>
                  <a:lnTo>
                    <a:pt x="5511" y="192913"/>
                  </a:lnTo>
                  <a:lnTo>
                    <a:pt x="0" y="424446"/>
                  </a:lnTo>
                  <a:lnTo>
                    <a:pt x="25590" y="463118"/>
                  </a:lnTo>
                  <a:lnTo>
                    <a:pt x="1035646" y="1988540"/>
                  </a:lnTo>
                  <a:lnTo>
                    <a:pt x="1307617" y="1924088"/>
                  </a:lnTo>
                  <a:lnTo>
                    <a:pt x="45313" y="245960"/>
                  </a:lnTo>
                  <a:lnTo>
                    <a:pt x="46824" y="247929"/>
                  </a:lnTo>
                  <a:lnTo>
                    <a:pt x="1307617" y="1924088"/>
                  </a:lnTo>
                  <a:lnTo>
                    <a:pt x="1470190" y="1728520"/>
                  </a:lnTo>
                  <a:close/>
                </a:path>
              </a:pathLst>
            </a:custGeom>
            <a:solidFill>
              <a:srgbClr val="1D40A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/>
            <p:cNvSpPr/>
            <p:nvPr/>
          </p:nvSpPr>
          <p:spPr>
            <a:xfrm>
              <a:off x="3891322" y="2007612"/>
              <a:ext cx="327660" cy="1195705"/>
            </a:xfrm>
            <a:custGeom>
              <a:avLst/>
              <a:gdLst/>
              <a:ahLst/>
              <a:cxnLst/>
              <a:rect l="l" t="t" r="r" b="b"/>
              <a:pathLst>
                <a:path w="327660" h="1195705">
                  <a:moveTo>
                    <a:pt x="96018" y="0"/>
                  </a:moveTo>
                  <a:lnTo>
                    <a:pt x="74739" y="11132"/>
                  </a:lnTo>
                  <a:lnTo>
                    <a:pt x="51511" y="19682"/>
                  </a:lnTo>
                  <a:lnTo>
                    <a:pt x="26532" y="25441"/>
                  </a:lnTo>
                  <a:lnTo>
                    <a:pt x="0" y="28198"/>
                  </a:lnTo>
                  <a:lnTo>
                    <a:pt x="200632" y="884904"/>
                  </a:lnTo>
                  <a:lnTo>
                    <a:pt x="262358" y="1148122"/>
                  </a:lnTo>
                  <a:lnTo>
                    <a:pt x="274923" y="1183337"/>
                  </a:lnTo>
                  <a:lnTo>
                    <a:pt x="288421" y="1195659"/>
                  </a:lnTo>
                  <a:lnTo>
                    <a:pt x="301215" y="1185051"/>
                  </a:lnTo>
                  <a:lnTo>
                    <a:pt x="311665" y="1151472"/>
                  </a:lnTo>
                  <a:lnTo>
                    <a:pt x="319519" y="824613"/>
                  </a:lnTo>
                  <a:lnTo>
                    <a:pt x="319362" y="824351"/>
                  </a:lnTo>
                  <a:lnTo>
                    <a:pt x="321910" y="736791"/>
                  </a:lnTo>
                  <a:lnTo>
                    <a:pt x="325550" y="631687"/>
                  </a:lnTo>
                  <a:lnTo>
                    <a:pt x="327036" y="577298"/>
                  </a:lnTo>
                  <a:lnTo>
                    <a:pt x="327179" y="525066"/>
                  </a:lnTo>
                  <a:lnTo>
                    <a:pt x="325648" y="474814"/>
                  </a:lnTo>
                  <a:lnTo>
                    <a:pt x="322115" y="426365"/>
                  </a:lnTo>
                  <a:lnTo>
                    <a:pt x="316247" y="379544"/>
                  </a:lnTo>
                  <a:lnTo>
                    <a:pt x="307717" y="334172"/>
                  </a:lnTo>
                  <a:lnTo>
                    <a:pt x="296192" y="290074"/>
                  </a:lnTo>
                  <a:lnTo>
                    <a:pt x="281343" y="247073"/>
                  </a:lnTo>
                  <a:lnTo>
                    <a:pt x="262841" y="204993"/>
                  </a:lnTo>
                  <a:lnTo>
                    <a:pt x="240354" y="163656"/>
                  </a:lnTo>
                  <a:lnTo>
                    <a:pt x="213553" y="122886"/>
                  </a:lnTo>
                  <a:lnTo>
                    <a:pt x="163353" y="65954"/>
                  </a:lnTo>
                  <a:lnTo>
                    <a:pt x="129958" y="32596"/>
                  </a:lnTo>
                  <a:lnTo>
                    <a:pt x="96018" y="0"/>
                  </a:lnTo>
                  <a:close/>
                </a:path>
              </a:pathLst>
            </a:custGeom>
            <a:solidFill>
              <a:srgbClr val="5783D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/>
            <p:cNvSpPr/>
            <p:nvPr/>
          </p:nvSpPr>
          <p:spPr>
            <a:xfrm>
              <a:off x="3573348" y="2063857"/>
              <a:ext cx="518795" cy="828675"/>
            </a:xfrm>
            <a:custGeom>
              <a:avLst/>
              <a:gdLst/>
              <a:ahLst/>
              <a:cxnLst/>
              <a:rect l="l" t="t" r="r" b="b"/>
              <a:pathLst>
                <a:path w="518795" h="828675">
                  <a:moveTo>
                    <a:pt x="444119" y="510209"/>
                  </a:moveTo>
                  <a:lnTo>
                    <a:pt x="389204" y="276136"/>
                  </a:lnTo>
                  <a:lnTo>
                    <a:pt x="155181" y="292"/>
                  </a:lnTo>
                  <a:lnTo>
                    <a:pt x="155054" y="0"/>
                  </a:lnTo>
                  <a:lnTo>
                    <a:pt x="121424" y="27051"/>
                  </a:lnTo>
                  <a:lnTo>
                    <a:pt x="91147" y="40995"/>
                  </a:lnTo>
                  <a:lnTo>
                    <a:pt x="444119" y="510209"/>
                  </a:lnTo>
                  <a:close/>
                </a:path>
                <a:path w="518795" h="828675">
                  <a:moveTo>
                    <a:pt x="518604" y="828662"/>
                  </a:moveTo>
                  <a:lnTo>
                    <a:pt x="444119" y="510222"/>
                  </a:lnTo>
                  <a:lnTo>
                    <a:pt x="91147" y="40995"/>
                  </a:lnTo>
                  <a:lnTo>
                    <a:pt x="68795" y="46609"/>
                  </a:lnTo>
                  <a:lnTo>
                    <a:pt x="45910" y="49136"/>
                  </a:lnTo>
                  <a:lnTo>
                    <a:pt x="22860" y="48679"/>
                  </a:lnTo>
                  <a:lnTo>
                    <a:pt x="0" y="45288"/>
                  </a:lnTo>
                  <a:lnTo>
                    <a:pt x="518604" y="828662"/>
                  </a:lnTo>
                  <a:close/>
                </a:path>
              </a:pathLst>
            </a:custGeom>
            <a:solidFill>
              <a:srgbClr val="1D40A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2395651" y="1069714"/>
              <a:ext cx="2660015" cy="966469"/>
            </a:xfrm>
            <a:custGeom>
              <a:avLst/>
              <a:gdLst/>
              <a:ahLst/>
              <a:cxnLst/>
              <a:rect l="l" t="t" r="r" b="b"/>
              <a:pathLst>
                <a:path w="2660015" h="966469">
                  <a:moveTo>
                    <a:pt x="2659672" y="5308"/>
                  </a:moveTo>
                  <a:lnTo>
                    <a:pt x="2641447" y="0"/>
                  </a:lnTo>
                  <a:lnTo>
                    <a:pt x="2601468" y="6007"/>
                  </a:lnTo>
                  <a:lnTo>
                    <a:pt x="2189188" y="165519"/>
                  </a:lnTo>
                  <a:lnTo>
                    <a:pt x="2070950" y="210045"/>
                  </a:lnTo>
                  <a:lnTo>
                    <a:pt x="2015439" y="231394"/>
                  </a:lnTo>
                  <a:lnTo>
                    <a:pt x="1962861" y="252869"/>
                  </a:lnTo>
                  <a:lnTo>
                    <a:pt x="1913255" y="274789"/>
                  </a:lnTo>
                  <a:lnTo>
                    <a:pt x="1866620" y="297472"/>
                  </a:lnTo>
                  <a:lnTo>
                    <a:pt x="1822983" y="321246"/>
                  </a:lnTo>
                  <a:lnTo>
                    <a:pt x="1782368" y="346417"/>
                  </a:lnTo>
                  <a:lnTo>
                    <a:pt x="1744789" y="373303"/>
                  </a:lnTo>
                  <a:lnTo>
                    <a:pt x="1710258" y="402247"/>
                  </a:lnTo>
                  <a:lnTo>
                    <a:pt x="1678800" y="433539"/>
                  </a:lnTo>
                  <a:lnTo>
                    <a:pt x="1650428" y="467525"/>
                  </a:lnTo>
                  <a:lnTo>
                    <a:pt x="1625168" y="504520"/>
                  </a:lnTo>
                  <a:lnTo>
                    <a:pt x="1596110" y="568655"/>
                  </a:lnTo>
                  <a:lnTo>
                    <a:pt x="1581746" y="609168"/>
                  </a:lnTo>
                  <a:lnTo>
                    <a:pt x="1568665" y="649287"/>
                  </a:lnTo>
                  <a:lnTo>
                    <a:pt x="1557578" y="643547"/>
                  </a:lnTo>
                  <a:lnTo>
                    <a:pt x="1557578" y="791997"/>
                  </a:lnTo>
                  <a:lnTo>
                    <a:pt x="1553184" y="823455"/>
                  </a:lnTo>
                  <a:lnTo>
                    <a:pt x="1535544" y="848893"/>
                  </a:lnTo>
                  <a:lnTo>
                    <a:pt x="1507490" y="865733"/>
                  </a:lnTo>
                  <a:lnTo>
                    <a:pt x="1471828" y="871410"/>
                  </a:lnTo>
                  <a:lnTo>
                    <a:pt x="1434833" y="864412"/>
                  </a:lnTo>
                  <a:lnTo>
                    <a:pt x="1403477" y="846493"/>
                  </a:lnTo>
                  <a:lnTo>
                    <a:pt x="1381010" y="820318"/>
                  </a:lnTo>
                  <a:lnTo>
                    <a:pt x="1370711" y="788581"/>
                  </a:lnTo>
                  <a:lnTo>
                    <a:pt x="1375295" y="757135"/>
                  </a:lnTo>
                  <a:lnTo>
                    <a:pt x="1421104" y="715010"/>
                  </a:lnTo>
                  <a:lnTo>
                    <a:pt x="1493824" y="716280"/>
                  </a:lnTo>
                  <a:lnTo>
                    <a:pt x="1547342" y="760298"/>
                  </a:lnTo>
                  <a:lnTo>
                    <a:pt x="1557578" y="791997"/>
                  </a:lnTo>
                  <a:lnTo>
                    <a:pt x="1557578" y="643547"/>
                  </a:lnTo>
                  <a:lnTo>
                    <a:pt x="1541246" y="635076"/>
                  </a:lnTo>
                  <a:lnTo>
                    <a:pt x="1511757" y="624243"/>
                  </a:lnTo>
                  <a:lnTo>
                    <a:pt x="1480591" y="617232"/>
                  </a:lnTo>
                  <a:lnTo>
                    <a:pt x="1448130" y="614451"/>
                  </a:lnTo>
                  <a:lnTo>
                    <a:pt x="1395133" y="619658"/>
                  </a:lnTo>
                  <a:lnTo>
                    <a:pt x="1348562" y="636244"/>
                  </a:lnTo>
                  <a:lnTo>
                    <a:pt x="1310195" y="662673"/>
                  </a:lnTo>
                  <a:lnTo>
                    <a:pt x="1281823" y="697344"/>
                  </a:lnTo>
                  <a:lnTo>
                    <a:pt x="1271612" y="717651"/>
                  </a:lnTo>
                  <a:lnTo>
                    <a:pt x="1281823" y="697344"/>
                  </a:lnTo>
                  <a:lnTo>
                    <a:pt x="1261973" y="689952"/>
                  </a:lnTo>
                  <a:lnTo>
                    <a:pt x="1261973" y="789673"/>
                  </a:lnTo>
                  <a:lnTo>
                    <a:pt x="1261706" y="788073"/>
                  </a:lnTo>
                  <a:lnTo>
                    <a:pt x="1261846" y="788809"/>
                  </a:lnTo>
                  <a:lnTo>
                    <a:pt x="1261973" y="789673"/>
                  </a:lnTo>
                  <a:lnTo>
                    <a:pt x="1261973" y="689952"/>
                  </a:lnTo>
                  <a:lnTo>
                    <a:pt x="58458" y="241300"/>
                  </a:lnTo>
                  <a:lnTo>
                    <a:pt x="17919" y="230365"/>
                  </a:lnTo>
                  <a:lnTo>
                    <a:pt x="0" y="233413"/>
                  </a:lnTo>
                  <a:lnTo>
                    <a:pt x="5461" y="249351"/>
                  </a:lnTo>
                  <a:lnTo>
                    <a:pt x="35052" y="277050"/>
                  </a:lnTo>
                  <a:lnTo>
                    <a:pt x="416217" y="508723"/>
                  </a:lnTo>
                  <a:lnTo>
                    <a:pt x="551586" y="592505"/>
                  </a:lnTo>
                  <a:lnTo>
                    <a:pt x="599287" y="621703"/>
                  </a:lnTo>
                  <a:lnTo>
                    <a:pt x="645693" y="649147"/>
                  </a:lnTo>
                  <a:lnTo>
                    <a:pt x="691032" y="674725"/>
                  </a:lnTo>
                  <a:lnTo>
                    <a:pt x="735520" y="698360"/>
                  </a:lnTo>
                  <a:lnTo>
                    <a:pt x="779373" y="719937"/>
                  </a:lnTo>
                  <a:lnTo>
                    <a:pt x="822794" y="739381"/>
                  </a:lnTo>
                  <a:lnTo>
                    <a:pt x="866013" y="756577"/>
                  </a:lnTo>
                  <a:lnTo>
                    <a:pt x="909231" y="771423"/>
                  </a:lnTo>
                  <a:lnTo>
                    <a:pt x="952665" y="783844"/>
                  </a:lnTo>
                  <a:lnTo>
                    <a:pt x="996543" y="793724"/>
                  </a:lnTo>
                  <a:lnTo>
                    <a:pt x="1041069" y="800976"/>
                  </a:lnTo>
                  <a:lnTo>
                    <a:pt x="1094143" y="806373"/>
                  </a:lnTo>
                  <a:lnTo>
                    <a:pt x="1109497" y="807046"/>
                  </a:lnTo>
                  <a:lnTo>
                    <a:pt x="1133932" y="806881"/>
                  </a:lnTo>
                  <a:lnTo>
                    <a:pt x="1163472" y="804938"/>
                  </a:lnTo>
                  <a:lnTo>
                    <a:pt x="1196441" y="801649"/>
                  </a:lnTo>
                  <a:lnTo>
                    <a:pt x="1262291" y="793457"/>
                  </a:lnTo>
                  <a:lnTo>
                    <a:pt x="1273149" y="833831"/>
                  </a:lnTo>
                  <a:lnTo>
                    <a:pt x="1293495" y="870839"/>
                  </a:lnTo>
                  <a:lnTo>
                    <a:pt x="1322031" y="903363"/>
                  </a:lnTo>
                  <a:lnTo>
                    <a:pt x="1357477" y="930300"/>
                  </a:lnTo>
                  <a:lnTo>
                    <a:pt x="1357896" y="930452"/>
                  </a:lnTo>
                  <a:lnTo>
                    <a:pt x="1385671" y="945210"/>
                  </a:lnTo>
                  <a:lnTo>
                    <a:pt x="1415618" y="956398"/>
                  </a:lnTo>
                  <a:lnTo>
                    <a:pt x="1447317" y="963612"/>
                  </a:lnTo>
                  <a:lnTo>
                    <a:pt x="1480324" y="966457"/>
                  </a:lnTo>
                  <a:lnTo>
                    <a:pt x="1485455" y="966457"/>
                  </a:lnTo>
                  <a:lnTo>
                    <a:pt x="1547177" y="957592"/>
                  </a:lnTo>
                  <a:lnTo>
                    <a:pt x="1591691" y="937895"/>
                  </a:lnTo>
                  <a:lnTo>
                    <a:pt x="1625498" y="910907"/>
                  </a:lnTo>
                  <a:lnTo>
                    <a:pt x="1650250" y="877112"/>
                  </a:lnTo>
                  <a:lnTo>
                    <a:pt x="1652308" y="871410"/>
                  </a:lnTo>
                  <a:lnTo>
                    <a:pt x="1664500" y="837742"/>
                  </a:lnTo>
                  <a:lnTo>
                    <a:pt x="1666836" y="793991"/>
                  </a:lnTo>
                  <a:lnTo>
                    <a:pt x="1657616" y="753249"/>
                  </a:lnTo>
                  <a:lnTo>
                    <a:pt x="1638414" y="715873"/>
                  </a:lnTo>
                  <a:lnTo>
                    <a:pt x="2627541" y="44653"/>
                  </a:lnTo>
                  <a:lnTo>
                    <a:pt x="2655316" y="20637"/>
                  </a:lnTo>
                  <a:lnTo>
                    <a:pt x="2659672" y="5308"/>
                  </a:lnTo>
                  <a:close/>
                </a:path>
              </a:pathLst>
            </a:custGeom>
            <a:solidFill>
              <a:srgbClr val="5783D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2783" y="1863168"/>
              <a:ext cx="250346" cy="1958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40227" y="1867122"/>
              <a:ext cx="313690" cy="246379"/>
            </a:xfrm>
            <a:custGeom>
              <a:avLst/>
              <a:gdLst/>
              <a:ahLst/>
              <a:cxnLst/>
              <a:rect l="l" t="t" r="r" b="b"/>
              <a:pathLst>
                <a:path w="313689" h="246380">
                  <a:moveTo>
                    <a:pt x="186565" y="0"/>
                  </a:moveTo>
                  <a:lnTo>
                    <a:pt x="151878" y="4226"/>
                  </a:lnTo>
                  <a:lnTo>
                    <a:pt x="118909" y="7527"/>
                  </a:lnTo>
                  <a:lnTo>
                    <a:pt x="89361" y="9475"/>
                  </a:lnTo>
                  <a:lnTo>
                    <a:pt x="64935" y="9643"/>
                  </a:lnTo>
                  <a:lnTo>
                    <a:pt x="57270" y="9476"/>
                  </a:lnTo>
                  <a:lnTo>
                    <a:pt x="49563" y="8963"/>
                  </a:lnTo>
                  <a:lnTo>
                    <a:pt x="41888" y="8093"/>
                  </a:lnTo>
                  <a:lnTo>
                    <a:pt x="13145" y="42584"/>
                  </a:lnTo>
                  <a:lnTo>
                    <a:pt x="0" y="83870"/>
                  </a:lnTo>
                  <a:lnTo>
                    <a:pt x="3377" y="128366"/>
                  </a:lnTo>
                  <a:lnTo>
                    <a:pt x="24203" y="172486"/>
                  </a:lnTo>
                  <a:lnTo>
                    <a:pt x="72082" y="217435"/>
                  </a:lnTo>
                  <a:lnTo>
                    <a:pt x="133132" y="242013"/>
                  </a:lnTo>
                  <a:lnTo>
                    <a:pt x="179042" y="245870"/>
                  </a:lnTo>
                  <a:lnTo>
                    <a:pt x="201930" y="243334"/>
                  </a:lnTo>
                  <a:lnTo>
                    <a:pt x="240416" y="231186"/>
                  </a:lnTo>
                  <a:lnTo>
                    <a:pt x="278496" y="206490"/>
                  </a:lnTo>
                  <a:lnTo>
                    <a:pt x="306857" y="167142"/>
                  </a:lnTo>
                  <a:lnTo>
                    <a:pt x="313325" y="133043"/>
                  </a:lnTo>
                  <a:lnTo>
                    <a:pt x="312906" y="132875"/>
                  </a:lnTo>
                  <a:lnTo>
                    <a:pt x="205611" y="183219"/>
                  </a:lnTo>
                  <a:lnTo>
                    <a:pt x="171023" y="191922"/>
                  </a:lnTo>
                  <a:lnTo>
                    <a:pt x="135152" y="188190"/>
                  </a:lnTo>
                  <a:lnTo>
                    <a:pt x="102188" y="173177"/>
                  </a:lnTo>
                  <a:lnTo>
                    <a:pt x="76317" y="148037"/>
                  </a:lnTo>
                  <a:lnTo>
                    <a:pt x="62553" y="116963"/>
                  </a:lnTo>
                  <a:lnTo>
                    <a:pt x="63254" y="86051"/>
                  </a:lnTo>
                  <a:lnTo>
                    <a:pt x="77424" y="58816"/>
                  </a:lnTo>
                  <a:lnTo>
                    <a:pt x="104064" y="38773"/>
                  </a:lnTo>
                  <a:lnTo>
                    <a:pt x="186565" y="0"/>
                  </a:lnTo>
                  <a:close/>
                </a:path>
              </a:pathLst>
            </a:custGeom>
            <a:solidFill>
              <a:srgbClr val="1D40A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6375" y="1779009"/>
              <a:ext cx="186873" cy="1621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1455" y="1977571"/>
              <a:ext cx="230013" cy="20474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62321" y="1393729"/>
              <a:ext cx="587375" cy="1367155"/>
            </a:xfrm>
            <a:custGeom>
              <a:avLst/>
              <a:gdLst/>
              <a:ahLst/>
              <a:cxnLst/>
              <a:rect l="l" t="t" r="r" b="b"/>
              <a:pathLst>
                <a:path w="587375" h="1367155">
                  <a:moveTo>
                    <a:pt x="338340" y="9385"/>
                  </a:moveTo>
                  <a:lnTo>
                    <a:pt x="335648" y="0"/>
                  </a:lnTo>
                  <a:lnTo>
                    <a:pt x="325412" y="1168"/>
                  </a:lnTo>
                  <a:lnTo>
                    <a:pt x="308406" y="13462"/>
                  </a:lnTo>
                  <a:lnTo>
                    <a:pt x="170180" y="183705"/>
                  </a:lnTo>
                  <a:lnTo>
                    <a:pt x="120269" y="243967"/>
                  </a:lnTo>
                  <a:lnTo>
                    <a:pt x="85255" y="287718"/>
                  </a:lnTo>
                  <a:lnTo>
                    <a:pt x="55346" y="329958"/>
                  </a:lnTo>
                  <a:lnTo>
                    <a:pt x="31203" y="371767"/>
                  </a:lnTo>
                  <a:lnTo>
                    <a:pt x="13500" y="414185"/>
                  </a:lnTo>
                  <a:lnTo>
                    <a:pt x="2870" y="458266"/>
                  </a:lnTo>
                  <a:lnTo>
                    <a:pt x="0" y="505079"/>
                  </a:lnTo>
                  <a:lnTo>
                    <a:pt x="1473" y="520636"/>
                  </a:lnTo>
                  <a:lnTo>
                    <a:pt x="4838" y="540105"/>
                  </a:lnTo>
                  <a:lnTo>
                    <a:pt x="9499" y="561746"/>
                  </a:lnTo>
                  <a:lnTo>
                    <a:pt x="14833" y="583844"/>
                  </a:lnTo>
                  <a:lnTo>
                    <a:pt x="17627" y="583946"/>
                  </a:lnTo>
                  <a:lnTo>
                    <a:pt x="34848" y="586193"/>
                  </a:lnTo>
                  <a:lnTo>
                    <a:pt x="50152" y="590207"/>
                  </a:lnTo>
                  <a:lnTo>
                    <a:pt x="64719" y="595884"/>
                  </a:lnTo>
                  <a:lnTo>
                    <a:pt x="78422" y="603059"/>
                  </a:lnTo>
                  <a:lnTo>
                    <a:pt x="332676" y="28803"/>
                  </a:lnTo>
                  <a:lnTo>
                    <a:pt x="338340" y="9385"/>
                  </a:lnTo>
                  <a:close/>
                </a:path>
                <a:path w="587375" h="1367155">
                  <a:moveTo>
                    <a:pt x="587032" y="1358265"/>
                  </a:moveTo>
                  <a:lnTo>
                    <a:pt x="581685" y="1337525"/>
                  </a:lnTo>
                  <a:lnTo>
                    <a:pt x="467791" y="1125372"/>
                  </a:lnTo>
                  <a:lnTo>
                    <a:pt x="427786" y="1049439"/>
                  </a:lnTo>
                  <a:lnTo>
                    <a:pt x="402628" y="1002665"/>
                  </a:lnTo>
                  <a:lnTo>
                    <a:pt x="377190" y="959535"/>
                  </a:lnTo>
                  <a:lnTo>
                    <a:pt x="350685" y="919962"/>
                  </a:lnTo>
                  <a:lnTo>
                    <a:pt x="322300" y="883831"/>
                  </a:lnTo>
                  <a:lnTo>
                    <a:pt x="291249" y="851065"/>
                  </a:lnTo>
                  <a:lnTo>
                    <a:pt x="256730" y="821563"/>
                  </a:lnTo>
                  <a:lnTo>
                    <a:pt x="217944" y="795235"/>
                  </a:lnTo>
                  <a:lnTo>
                    <a:pt x="174713" y="774331"/>
                  </a:lnTo>
                  <a:lnTo>
                    <a:pt x="120586" y="752665"/>
                  </a:lnTo>
                  <a:lnTo>
                    <a:pt x="112242" y="761834"/>
                  </a:lnTo>
                  <a:lnTo>
                    <a:pt x="102577" y="769759"/>
                  </a:lnTo>
                  <a:lnTo>
                    <a:pt x="91668" y="776389"/>
                  </a:lnTo>
                  <a:lnTo>
                    <a:pt x="79616" y="781634"/>
                  </a:lnTo>
                  <a:lnTo>
                    <a:pt x="557149" y="1346898"/>
                  </a:lnTo>
                  <a:lnTo>
                    <a:pt x="573976" y="1363319"/>
                  </a:lnTo>
                  <a:lnTo>
                    <a:pt x="584200" y="1366989"/>
                  </a:lnTo>
                  <a:lnTo>
                    <a:pt x="587032" y="1358265"/>
                  </a:lnTo>
                  <a:close/>
                </a:path>
              </a:pathLst>
            </a:custGeom>
            <a:solidFill>
              <a:srgbClr val="5783D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4988293" y="2173433"/>
              <a:ext cx="1053465" cy="1588135"/>
            </a:xfrm>
            <a:custGeom>
              <a:avLst/>
              <a:gdLst/>
              <a:ahLst/>
              <a:cxnLst/>
              <a:rect l="l" t="t" r="r" b="b"/>
              <a:pathLst>
                <a:path w="1053464" h="1588135">
                  <a:moveTo>
                    <a:pt x="1053007" y="1470088"/>
                  </a:moveTo>
                  <a:lnTo>
                    <a:pt x="91528" y="0"/>
                  </a:lnTo>
                  <a:lnTo>
                    <a:pt x="55600" y="11798"/>
                  </a:lnTo>
                  <a:lnTo>
                    <a:pt x="52311" y="12623"/>
                  </a:lnTo>
                  <a:lnTo>
                    <a:pt x="49110" y="12928"/>
                  </a:lnTo>
                  <a:lnTo>
                    <a:pt x="41262" y="13512"/>
                  </a:lnTo>
                  <a:lnTo>
                    <a:pt x="33337" y="12966"/>
                  </a:lnTo>
                  <a:lnTo>
                    <a:pt x="25488" y="11366"/>
                  </a:lnTo>
                  <a:lnTo>
                    <a:pt x="17856" y="8763"/>
                  </a:lnTo>
                  <a:lnTo>
                    <a:pt x="6032" y="12928"/>
                  </a:lnTo>
                  <a:lnTo>
                    <a:pt x="0" y="14668"/>
                  </a:lnTo>
                  <a:lnTo>
                    <a:pt x="787730" y="1587792"/>
                  </a:lnTo>
                  <a:lnTo>
                    <a:pt x="946873" y="1569897"/>
                  </a:lnTo>
                  <a:lnTo>
                    <a:pt x="1053007" y="1470088"/>
                  </a:lnTo>
                  <a:close/>
                </a:path>
              </a:pathLst>
            </a:custGeom>
            <a:solidFill>
              <a:srgbClr val="1D40A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33401" y="2032873"/>
              <a:ext cx="106091" cy="9401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15957" y="2078544"/>
              <a:ext cx="809625" cy="125730"/>
            </a:xfrm>
            <a:custGeom>
              <a:avLst/>
              <a:gdLst/>
              <a:ahLst/>
              <a:cxnLst/>
              <a:rect l="l" t="t" r="r" b="b"/>
              <a:pathLst>
                <a:path w="809625" h="125730">
                  <a:moveTo>
                    <a:pt x="756207" y="0"/>
                  </a:moveTo>
                  <a:lnTo>
                    <a:pt x="30030" y="23695"/>
                  </a:lnTo>
                  <a:lnTo>
                    <a:pt x="7542" y="26726"/>
                  </a:lnTo>
                  <a:lnTo>
                    <a:pt x="0" y="32377"/>
                  </a:lnTo>
                  <a:lnTo>
                    <a:pt x="7472" y="39891"/>
                  </a:lnTo>
                  <a:lnTo>
                    <a:pt x="30030" y="48511"/>
                  </a:lnTo>
                  <a:lnTo>
                    <a:pt x="259793" y="86646"/>
                  </a:lnTo>
                  <a:lnTo>
                    <a:pt x="371716" y="105965"/>
                  </a:lnTo>
                  <a:lnTo>
                    <a:pt x="429710" y="115411"/>
                  </a:lnTo>
                  <a:lnTo>
                    <a:pt x="483946" y="122200"/>
                  </a:lnTo>
                  <a:lnTo>
                    <a:pt x="534875" y="125670"/>
                  </a:lnTo>
                  <a:lnTo>
                    <a:pt x="582949" y="125160"/>
                  </a:lnTo>
                  <a:lnTo>
                    <a:pt x="628622" y="120009"/>
                  </a:lnTo>
                  <a:lnTo>
                    <a:pt x="672346" y="109556"/>
                  </a:lnTo>
                  <a:lnTo>
                    <a:pt x="678366" y="107808"/>
                  </a:lnTo>
                  <a:lnTo>
                    <a:pt x="690198" y="103651"/>
                  </a:lnTo>
                  <a:lnTo>
                    <a:pt x="697833" y="106245"/>
                  </a:lnTo>
                  <a:lnTo>
                    <a:pt x="705685" y="107854"/>
                  </a:lnTo>
                  <a:lnTo>
                    <a:pt x="713608" y="108400"/>
                  </a:lnTo>
                  <a:lnTo>
                    <a:pt x="724658" y="107525"/>
                  </a:lnTo>
                  <a:lnTo>
                    <a:pt x="727935" y="106677"/>
                  </a:lnTo>
                  <a:lnTo>
                    <a:pt x="809127" y="79997"/>
                  </a:lnTo>
                  <a:lnTo>
                    <a:pt x="789368" y="63860"/>
                  </a:lnTo>
                  <a:lnTo>
                    <a:pt x="773498" y="44726"/>
                  </a:lnTo>
                  <a:lnTo>
                    <a:pt x="762212" y="23228"/>
                  </a:lnTo>
                  <a:lnTo>
                    <a:pt x="756207" y="0"/>
                  </a:lnTo>
                  <a:close/>
                </a:path>
              </a:pathLst>
            </a:custGeom>
            <a:solidFill>
              <a:srgbClr val="5783D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8680377"/>
              <a:ext cx="12733020" cy="2628265"/>
            </a:xfrm>
            <a:custGeom>
              <a:avLst/>
              <a:gdLst/>
              <a:ahLst/>
              <a:cxnLst/>
              <a:rect l="l" t="t" r="r" b="b"/>
              <a:pathLst>
                <a:path w="12733020" h="2628265">
                  <a:moveTo>
                    <a:pt x="12732633" y="2628178"/>
                  </a:moveTo>
                  <a:lnTo>
                    <a:pt x="12728771" y="2587723"/>
                  </a:lnTo>
                  <a:lnTo>
                    <a:pt x="12723996" y="2543305"/>
                  </a:lnTo>
                  <a:lnTo>
                    <a:pt x="12718702" y="2499056"/>
                  </a:lnTo>
                  <a:lnTo>
                    <a:pt x="12712887" y="2454981"/>
                  </a:lnTo>
                  <a:lnTo>
                    <a:pt x="12706549" y="2411087"/>
                  </a:lnTo>
                  <a:lnTo>
                    <a:pt x="12699688" y="2367380"/>
                  </a:lnTo>
                  <a:lnTo>
                    <a:pt x="12692302" y="2323868"/>
                  </a:lnTo>
                  <a:lnTo>
                    <a:pt x="12684390" y="2280556"/>
                  </a:lnTo>
                  <a:lnTo>
                    <a:pt x="12675950" y="2237452"/>
                  </a:lnTo>
                  <a:lnTo>
                    <a:pt x="12666982" y="2194562"/>
                  </a:lnTo>
                  <a:lnTo>
                    <a:pt x="12657484" y="2151892"/>
                  </a:lnTo>
                  <a:lnTo>
                    <a:pt x="12647454" y="2109450"/>
                  </a:lnTo>
                  <a:lnTo>
                    <a:pt x="12636892" y="2067242"/>
                  </a:lnTo>
                  <a:lnTo>
                    <a:pt x="12625796" y="2025274"/>
                  </a:lnTo>
                  <a:lnTo>
                    <a:pt x="12614165" y="1983553"/>
                  </a:lnTo>
                  <a:lnTo>
                    <a:pt x="12601997" y="1942086"/>
                  </a:lnTo>
                  <a:lnTo>
                    <a:pt x="12589292" y="1900879"/>
                  </a:lnTo>
                  <a:lnTo>
                    <a:pt x="12576047" y="1859939"/>
                  </a:lnTo>
                  <a:lnTo>
                    <a:pt x="12562263" y="1819273"/>
                  </a:lnTo>
                  <a:lnTo>
                    <a:pt x="12547937" y="1778886"/>
                  </a:lnTo>
                  <a:lnTo>
                    <a:pt x="12533068" y="1738787"/>
                  </a:lnTo>
                  <a:lnTo>
                    <a:pt x="12517655" y="1698981"/>
                  </a:lnTo>
                  <a:lnTo>
                    <a:pt x="12501697" y="1659475"/>
                  </a:lnTo>
                  <a:lnTo>
                    <a:pt x="12485191" y="1620276"/>
                  </a:lnTo>
                  <a:lnTo>
                    <a:pt x="12468138" y="1581389"/>
                  </a:lnTo>
                  <a:lnTo>
                    <a:pt x="12450536" y="1542823"/>
                  </a:lnTo>
                  <a:lnTo>
                    <a:pt x="12432383" y="1504583"/>
                  </a:lnTo>
                  <a:lnTo>
                    <a:pt x="12413679" y="1466676"/>
                  </a:lnTo>
                  <a:lnTo>
                    <a:pt x="12394421" y="1429109"/>
                  </a:lnTo>
                  <a:lnTo>
                    <a:pt x="12374609" y="1391889"/>
                  </a:lnTo>
                  <a:lnTo>
                    <a:pt x="12354242" y="1355021"/>
                  </a:lnTo>
                  <a:lnTo>
                    <a:pt x="12333317" y="1318513"/>
                  </a:lnTo>
                  <a:lnTo>
                    <a:pt x="12311834" y="1282370"/>
                  </a:lnTo>
                  <a:lnTo>
                    <a:pt x="12289792" y="1246601"/>
                  </a:lnTo>
                  <a:lnTo>
                    <a:pt x="12267189" y="1211211"/>
                  </a:lnTo>
                  <a:lnTo>
                    <a:pt x="12244024" y="1176207"/>
                  </a:lnTo>
                  <a:lnTo>
                    <a:pt x="12220295" y="1141596"/>
                  </a:lnTo>
                  <a:lnTo>
                    <a:pt x="12196002" y="1107383"/>
                  </a:lnTo>
                  <a:lnTo>
                    <a:pt x="12171143" y="1073577"/>
                  </a:lnTo>
                  <a:lnTo>
                    <a:pt x="12145717" y="1040183"/>
                  </a:lnTo>
                  <a:lnTo>
                    <a:pt x="12119723" y="1007208"/>
                  </a:lnTo>
                  <a:lnTo>
                    <a:pt x="12093158" y="974659"/>
                  </a:lnTo>
                  <a:lnTo>
                    <a:pt x="12066023" y="942542"/>
                  </a:lnTo>
                  <a:lnTo>
                    <a:pt x="12038315" y="910864"/>
                  </a:lnTo>
                  <a:lnTo>
                    <a:pt x="12010034" y="879632"/>
                  </a:lnTo>
                  <a:lnTo>
                    <a:pt x="11981178" y="848851"/>
                  </a:lnTo>
                  <a:lnTo>
                    <a:pt x="11951746" y="818530"/>
                  </a:lnTo>
                  <a:lnTo>
                    <a:pt x="11921736" y="788674"/>
                  </a:lnTo>
                  <a:lnTo>
                    <a:pt x="11891148" y="759289"/>
                  </a:lnTo>
                  <a:lnTo>
                    <a:pt x="11859979" y="730384"/>
                  </a:lnTo>
                  <a:lnTo>
                    <a:pt x="11828230" y="701963"/>
                  </a:lnTo>
                  <a:lnTo>
                    <a:pt x="11795897" y="674035"/>
                  </a:lnTo>
                  <a:lnTo>
                    <a:pt x="11760309" y="644451"/>
                  </a:lnTo>
                  <a:lnTo>
                    <a:pt x="11724166" y="615614"/>
                  </a:lnTo>
                  <a:lnTo>
                    <a:pt x="11687479" y="587516"/>
                  </a:lnTo>
                  <a:lnTo>
                    <a:pt x="11650258" y="560152"/>
                  </a:lnTo>
                  <a:lnTo>
                    <a:pt x="11612515" y="533518"/>
                  </a:lnTo>
                  <a:lnTo>
                    <a:pt x="11574260" y="507607"/>
                  </a:lnTo>
                  <a:lnTo>
                    <a:pt x="11535503" y="482414"/>
                  </a:lnTo>
                  <a:lnTo>
                    <a:pt x="11496256" y="457934"/>
                  </a:lnTo>
                  <a:lnTo>
                    <a:pt x="11456529" y="434161"/>
                  </a:lnTo>
                  <a:lnTo>
                    <a:pt x="11416333" y="411089"/>
                  </a:lnTo>
                  <a:lnTo>
                    <a:pt x="11375678" y="388713"/>
                  </a:lnTo>
                  <a:lnTo>
                    <a:pt x="11334576" y="367028"/>
                  </a:lnTo>
                  <a:lnTo>
                    <a:pt x="11293037" y="346028"/>
                  </a:lnTo>
                  <a:lnTo>
                    <a:pt x="11251072" y="325708"/>
                  </a:lnTo>
                  <a:lnTo>
                    <a:pt x="11208691" y="306062"/>
                  </a:lnTo>
                  <a:lnTo>
                    <a:pt x="11165906" y="287084"/>
                  </a:lnTo>
                  <a:lnTo>
                    <a:pt x="11122726" y="268770"/>
                  </a:lnTo>
                  <a:lnTo>
                    <a:pt x="11079163" y="251113"/>
                  </a:lnTo>
                  <a:lnTo>
                    <a:pt x="11035228" y="234108"/>
                  </a:lnTo>
                  <a:lnTo>
                    <a:pt x="10990930" y="217750"/>
                  </a:lnTo>
                  <a:lnTo>
                    <a:pt x="10946282" y="202033"/>
                  </a:lnTo>
                  <a:lnTo>
                    <a:pt x="10901293" y="186952"/>
                  </a:lnTo>
                  <a:lnTo>
                    <a:pt x="10855974" y="172501"/>
                  </a:lnTo>
                  <a:lnTo>
                    <a:pt x="10810336" y="158675"/>
                  </a:lnTo>
                  <a:lnTo>
                    <a:pt x="10764390" y="145468"/>
                  </a:lnTo>
                  <a:lnTo>
                    <a:pt x="10718147" y="132875"/>
                  </a:lnTo>
                  <a:lnTo>
                    <a:pt x="10671617" y="120890"/>
                  </a:lnTo>
                  <a:lnTo>
                    <a:pt x="10624810" y="109508"/>
                  </a:lnTo>
                  <a:lnTo>
                    <a:pt x="10577739" y="98723"/>
                  </a:lnTo>
                  <a:lnTo>
                    <a:pt x="10530412" y="88530"/>
                  </a:lnTo>
                  <a:lnTo>
                    <a:pt x="10482842" y="78923"/>
                  </a:lnTo>
                  <a:lnTo>
                    <a:pt x="10435039" y="69898"/>
                  </a:lnTo>
                  <a:lnTo>
                    <a:pt x="10387013" y="61447"/>
                  </a:lnTo>
                  <a:lnTo>
                    <a:pt x="10338775" y="53566"/>
                  </a:lnTo>
                  <a:lnTo>
                    <a:pt x="10290336" y="46250"/>
                  </a:lnTo>
                  <a:lnTo>
                    <a:pt x="10241707" y="39493"/>
                  </a:lnTo>
                  <a:lnTo>
                    <a:pt x="10192898" y="33289"/>
                  </a:lnTo>
                  <a:lnTo>
                    <a:pt x="10143921" y="27633"/>
                  </a:lnTo>
                  <a:lnTo>
                    <a:pt x="10094785" y="22519"/>
                  </a:lnTo>
                  <a:lnTo>
                    <a:pt x="10045502" y="17942"/>
                  </a:lnTo>
                  <a:lnTo>
                    <a:pt x="9996083" y="13897"/>
                  </a:lnTo>
                  <a:lnTo>
                    <a:pt x="9946537" y="10378"/>
                  </a:lnTo>
                  <a:lnTo>
                    <a:pt x="9896876" y="7379"/>
                  </a:lnTo>
                  <a:lnTo>
                    <a:pt x="9847110" y="4895"/>
                  </a:lnTo>
                  <a:lnTo>
                    <a:pt x="9797251" y="2921"/>
                  </a:lnTo>
                  <a:lnTo>
                    <a:pt x="9747309" y="1450"/>
                  </a:lnTo>
                  <a:lnTo>
                    <a:pt x="9697294" y="478"/>
                  </a:lnTo>
                  <a:lnTo>
                    <a:pt x="9647218" y="0"/>
                  </a:lnTo>
                  <a:lnTo>
                    <a:pt x="9597090" y="8"/>
                  </a:lnTo>
                  <a:lnTo>
                    <a:pt x="9546923" y="499"/>
                  </a:lnTo>
                  <a:lnTo>
                    <a:pt x="9496726" y="1466"/>
                  </a:lnTo>
                  <a:lnTo>
                    <a:pt x="9446510" y="2905"/>
                  </a:lnTo>
                  <a:lnTo>
                    <a:pt x="9396287" y="4809"/>
                  </a:lnTo>
                  <a:lnTo>
                    <a:pt x="9346066" y="7173"/>
                  </a:lnTo>
                  <a:lnTo>
                    <a:pt x="9295858" y="9992"/>
                  </a:lnTo>
                  <a:lnTo>
                    <a:pt x="9245675" y="13260"/>
                  </a:lnTo>
                  <a:lnTo>
                    <a:pt x="9195526" y="16972"/>
                  </a:lnTo>
                  <a:lnTo>
                    <a:pt x="9145423" y="21121"/>
                  </a:lnTo>
                  <a:lnTo>
                    <a:pt x="9095377" y="25704"/>
                  </a:lnTo>
                  <a:lnTo>
                    <a:pt x="9045397" y="30713"/>
                  </a:lnTo>
                  <a:lnTo>
                    <a:pt x="8995495" y="36145"/>
                  </a:lnTo>
                  <a:lnTo>
                    <a:pt x="8945682" y="41992"/>
                  </a:lnTo>
                  <a:lnTo>
                    <a:pt x="8895968" y="48251"/>
                  </a:lnTo>
                  <a:lnTo>
                    <a:pt x="8846364" y="54914"/>
                  </a:lnTo>
                  <a:lnTo>
                    <a:pt x="8796880" y="61977"/>
                  </a:lnTo>
                  <a:lnTo>
                    <a:pt x="8747528" y="69435"/>
                  </a:lnTo>
                  <a:lnTo>
                    <a:pt x="8698318" y="77281"/>
                  </a:lnTo>
                  <a:lnTo>
                    <a:pt x="8649261" y="85511"/>
                  </a:lnTo>
                  <a:lnTo>
                    <a:pt x="8600367" y="94118"/>
                  </a:lnTo>
                  <a:lnTo>
                    <a:pt x="8551648" y="103098"/>
                  </a:lnTo>
                  <a:lnTo>
                    <a:pt x="8503113" y="112444"/>
                  </a:lnTo>
                  <a:lnTo>
                    <a:pt x="8454775" y="122152"/>
                  </a:lnTo>
                  <a:lnTo>
                    <a:pt x="8406643" y="132216"/>
                  </a:lnTo>
                  <a:lnTo>
                    <a:pt x="8358727" y="142630"/>
                  </a:lnTo>
                  <a:lnTo>
                    <a:pt x="8311040" y="153389"/>
                  </a:lnTo>
                  <a:lnTo>
                    <a:pt x="8263592" y="164488"/>
                  </a:lnTo>
                  <a:lnTo>
                    <a:pt x="8216393" y="175920"/>
                  </a:lnTo>
                  <a:lnTo>
                    <a:pt x="8169453" y="187681"/>
                  </a:lnTo>
                  <a:lnTo>
                    <a:pt x="8122785" y="199764"/>
                  </a:lnTo>
                  <a:lnTo>
                    <a:pt x="8076398" y="212165"/>
                  </a:lnTo>
                  <a:lnTo>
                    <a:pt x="8030303" y="224878"/>
                  </a:lnTo>
                  <a:lnTo>
                    <a:pt x="7984512" y="237898"/>
                  </a:lnTo>
                  <a:lnTo>
                    <a:pt x="7939034" y="251218"/>
                  </a:lnTo>
                  <a:lnTo>
                    <a:pt x="7893880" y="264834"/>
                  </a:lnTo>
                  <a:lnTo>
                    <a:pt x="7849061" y="278740"/>
                  </a:lnTo>
                  <a:lnTo>
                    <a:pt x="7804589" y="292931"/>
                  </a:lnTo>
                  <a:lnTo>
                    <a:pt x="7760472" y="307401"/>
                  </a:lnTo>
                  <a:lnTo>
                    <a:pt x="7716724" y="322144"/>
                  </a:lnTo>
                  <a:lnTo>
                    <a:pt x="7673353" y="337155"/>
                  </a:lnTo>
                  <a:lnTo>
                    <a:pt x="7625971" y="353945"/>
                  </a:lnTo>
                  <a:lnTo>
                    <a:pt x="7578711" y="371032"/>
                  </a:lnTo>
                  <a:lnTo>
                    <a:pt x="7531570" y="388408"/>
                  </a:lnTo>
                  <a:lnTo>
                    <a:pt x="7484544" y="406065"/>
                  </a:lnTo>
                  <a:lnTo>
                    <a:pt x="7437631" y="423995"/>
                  </a:lnTo>
                  <a:lnTo>
                    <a:pt x="7390826" y="442191"/>
                  </a:lnTo>
                  <a:lnTo>
                    <a:pt x="7344128" y="460644"/>
                  </a:lnTo>
                  <a:lnTo>
                    <a:pt x="7297532" y="479347"/>
                  </a:lnTo>
                  <a:lnTo>
                    <a:pt x="7251035" y="498293"/>
                  </a:lnTo>
                  <a:lnTo>
                    <a:pt x="7204635" y="517473"/>
                  </a:lnTo>
                  <a:lnTo>
                    <a:pt x="7158329" y="536879"/>
                  </a:lnTo>
                  <a:lnTo>
                    <a:pt x="7112112" y="556504"/>
                  </a:lnTo>
                  <a:lnTo>
                    <a:pt x="7065982" y="576340"/>
                  </a:lnTo>
                  <a:lnTo>
                    <a:pt x="7019935" y="596379"/>
                  </a:lnTo>
                  <a:lnTo>
                    <a:pt x="6973970" y="616614"/>
                  </a:lnTo>
                  <a:lnTo>
                    <a:pt x="6928081" y="637036"/>
                  </a:lnTo>
                  <a:lnTo>
                    <a:pt x="6882266" y="657638"/>
                  </a:lnTo>
                  <a:lnTo>
                    <a:pt x="6836523" y="678412"/>
                  </a:lnTo>
                  <a:lnTo>
                    <a:pt x="6790847" y="699351"/>
                  </a:lnTo>
                  <a:lnTo>
                    <a:pt x="6745236" y="720445"/>
                  </a:lnTo>
                  <a:lnTo>
                    <a:pt x="6699686" y="741689"/>
                  </a:lnTo>
                  <a:lnTo>
                    <a:pt x="6654194" y="763073"/>
                  </a:lnTo>
                  <a:lnTo>
                    <a:pt x="6608757" y="784591"/>
                  </a:lnTo>
                  <a:lnTo>
                    <a:pt x="6563372" y="806233"/>
                  </a:lnTo>
                  <a:lnTo>
                    <a:pt x="6518036" y="827994"/>
                  </a:lnTo>
                  <a:lnTo>
                    <a:pt x="6472745" y="849864"/>
                  </a:lnTo>
                  <a:lnTo>
                    <a:pt x="6427497" y="871836"/>
                  </a:lnTo>
                  <a:lnTo>
                    <a:pt x="6382287" y="893902"/>
                  </a:lnTo>
                  <a:lnTo>
                    <a:pt x="6337114" y="916054"/>
                  </a:lnTo>
                  <a:lnTo>
                    <a:pt x="6291973" y="938285"/>
                  </a:lnTo>
                  <a:lnTo>
                    <a:pt x="6246862" y="960587"/>
                  </a:lnTo>
                  <a:lnTo>
                    <a:pt x="6201777" y="982951"/>
                  </a:lnTo>
                  <a:lnTo>
                    <a:pt x="6156716" y="1005371"/>
                  </a:lnTo>
                  <a:lnTo>
                    <a:pt x="6111674" y="1027839"/>
                  </a:lnTo>
                  <a:lnTo>
                    <a:pt x="6066650" y="1050346"/>
                  </a:lnTo>
                  <a:lnTo>
                    <a:pt x="6021639" y="1072885"/>
                  </a:lnTo>
                  <a:lnTo>
                    <a:pt x="5976638" y="1095448"/>
                  </a:lnTo>
                  <a:lnTo>
                    <a:pt x="5931645" y="1118027"/>
                  </a:lnTo>
                  <a:lnTo>
                    <a:pt x="5886656" y="1140614"/>
                  </a:lnTo>
                  <a:lnTo>
                    <a:pt x="5841668" y="1163203"/>
                  </a:lnTo>
                  <a:lnTo>
                    <a:pt x="5796678" y="1185784"/>
                  </a:lnTo>
                  <a:lnTo>
                    <a:pt x="5751682" y="1208350"/>
                  </a:lnTo>
                  <a:lnTo>
                    <a:pt x="5706678" y="1230894"/>
                  </a:lnTo>
                  <a:lnTo>
                    <a:pt x="5661662" y="1253407"/>
                  </a:lnTo>
                  <a:lnTo>
                    <a:pt x="5616631" y="1275882"/>
                  </a:lnTo>
                  <a:lnTo>
                    <a:pt x="5571582" y="1298311"/>
                  </a:lnTo>
                  <a:lnTo>
                    <a:pt x="5526512" y="1320686"/>
                  </a:lnTo>
                  <a:lnTo>
                    <a:pt x="5481417" y="1342999"/>
                  </a:lnTo>
                  <a:lnTo>
                    <a:pt x="5436295" y="1365243"/>
                  </a:lnTo>
                  <a:lnTo>
                    <a:pt x="5391141" y="1387410"/>
                  </a:lnTo>
                  <a:lnTo>
                    <a:pt x="5345954" y="1409492"/>
                  </a:lnTo>
                  <a:lnTo>
                    <a:pt x="5300729" y="1431481"/>
                  </a:lnTo>
                  <a:lnTo>
                    <a:pt x="5255465" y="1453369"/>
                  </a:lnTo>
                  <a:lnTo>
                    <a:pt x="5210156" y="1475149"/>
                  </a:lnTo>
                  <a:lnTo>
                    <a:pt x="5164801" y="1496813"/>
                  </a:lnTo>
                  <a:lnTo>
                    <a:pt x="5119396" y="1518353"/>
                  </a:lnTo>
                  <a:lnTo>
                    <a:pt x="5073938" y="1539762"/>
                  </a:lnTo>
                  <a:lnTo>
                    <a:pt x="5028423" y="1561030"/>
                  </a:lnTo>
                  <a:lnTo>
                    <a:pt x="4982849" y="1582152"/>
                  </a:lnTo>
                  <a:lnTo>
                    <a:pt x="4937212" y="1603118"/>
                  </a:lnTo>
                  <a:lnTo>
                    <a:pt x="4891510" y="1623922"/>
                  </a:lnTo>
                  <a:lnTo>
                    <a:pt x="4845739" y="1644555"/>
                  </a:lnTo>
                  <a:lnTo>
                    <a:pt x="4799895" y="1665009"/>
                  </a:lnTo>
                  <a:lnTo>
                    <a:pt x="4753976" y="1685278"/>
                  </a:lnTo>
                  <a:lnTo>
                    <a:pt x="4707979" y="1705352"/>
                  </a:lnTo>
                  <a:lnTo>
                    <a:pt x="4661899" y="1725224"/>
                  </a:lnTo>
                  <a:lnTo>
                    <a:pt x="4615735" y="1744887"/>
                  </a:lnTo>
                  <a:lnTo>
                    <a:pt x="4569483" y="1764332"/>
                  </a:lnTo>
                  <a:lnTo>
                    <a:pt x="4523140" y="1783552"/>
                  </a:lnTo>
                  <a:lnTo>
                    <a:pt x="4476702" y="1802540"/>
                  </a:lnTo>
                  <a:lnTo>
                    <a:pt x="4430166" y="1821286"/>
                  </a:lnTo>
                  <a:lnTo>
                    <a:pt x="4383530" y="1839784"/>
                  </a:lnTo>
                  <a:lnTo>
                    <a:pt x="4336790" y="1858026"/>
                  </a:lnTo>
                  <a:lnTo>
                    <a:pt x="4289943" y="1876003"/>
                  </a:lnTo>
                  <a:lnTo>
                    <a:pt x="4242985" y="1893709"/>
                  </a:lnTo>
                  <a:lnTo>
                    <a:pt x="4195914" y="1911134"/>
                  </a:lnTo>
                  <a:lnTo>
                    <a:pt x="4148726" y="1928273"/>
                  </a:lnTo>
                  <a:lnTo>
                    <a:pt x="4101418" y="1945116"/>
                  </a:lnTo>
                  <a:lnTo>
                    <a:pt x="4053987" y="1961656"/>
                  </a:lnTo>
                  <a:lnTo>
                    <a:pt x="4006430" y="1977885"/>
                  </a:lnTo>
                  <a:lnTo>
                    <a:pt x="3958743" y="1993796"/>
                  </a:lnTo>
                  <a:lnTo>
                    <a:pt x="3913117" y="2008621"/>
                  </a:lnTo>
                  <a:lnTo>
                    <a:pt x="3867255" y="2023076"/>
                  </a:lnTo>
                  <a:lnTo>
                    <a:pt x="3821167" y="2037158"/>
                  </a:lnTo>
                  <a:lnTo>
                    <a:pt x="3774861" y="2050861"/>
                  </a:lnTo>
                  <a:lnTo>
                    <a:pt x="3728346" y="2064179"/>
                  </a:lnTo>
                  <a:lnTo>
                    <a:pt x="3681631" y="2077107"/>
                  </a:lnTo>
                  <a:lnTo>
                    <a:pt x="3634725" y="2089642"/>
                  </a:lnTo>
                  <a:lnTo>
                    <a:pt x="3587637" y="2101776"/>
                  </a:lnTo>
                  <a:lnTo>
                    <a:pt x="3540375" y="2113506"/>
                  </a:lnTo>
                  <a:lnTo>
                    <a:pt x="3492948" y="2124827"/>
                  </a:lnTo>
                  <a:lnTo>
                    <a:pt x="3445366" y="2135732"/>
                  </a:lnTo>
                  <a:lnTo>
                    <a:pt x="3397637" y="2146218"/>
                  </a:lnTo>
                  <a:lnTo>
                    <a:pt x="3349769" y="2156279"/>
                  </a:lnTo>
                  <a:lnTo>
                    <a:pt x="3301773" y="2165910"/>
                  </a:lnTo>
                  <a:lnTo>
                    <a:pt x="3253655" y="2175105"/>
                  </a:lnTo>
                  <a:lnTo>
                    <a:pt x="3205427" y="2183861"/>
                  </a:lnTo>
                  <a:lnTo>
                    <a:pt x="3157095" y="2192171"/>
                  </a:lnTo>
                  <a:lnTo>
                    <a:pt x="3108669" y="2200032"/>
                  </a:lnTo>
                  <a:lnTo>
                    <a:pt x="3060159" y="2207436"/>
                  </a:lnTo>
                  <a:lnTo>
                    <a:pt x="3011571" y="2214381"/>
                  </a:lnTo>
                  <a:lnTo>
                    <a:pt x="2962917" y="2220860"/>
                  </a:lnTo>
                  <a:lnTo>
                    <a:pt x="2914204" y="2226868"/>
                  </a:lnTo>
                  <a:lnTo>
                    <a:pt x="2865441" y="2232400"/>
                  </a:lnTo>
                  <a:lnTo>
                    <a:pt x="2816637" y="2237452"/>
                  </a:lnTo>
                  <a:lnTo>
                    <a:pt x="2767801" y="2242018"/>
                  </a:lnTo>
                  <a:lnTo>
                    <a:pt x="2718941" y="2246094"/>
                  </a:lnTo>
                  <a:lnTo>
                    <a:pt x="2670068" y="2249673"/>
                  </a:lnTo>
                  <a:lnTo>
                    <a:pt x="2621188" y="2252751"/>
                  </a:lnTo>
                  <a:lnTo>
                    <a:pt x="2572312" y="2255323"/>
                  </a:lnTo>
                  <a:lnTo>
                    <a:pt x="2523448" y="2257384"/>
                  </a:lnTo>
                  <a:lnTo>
                    <a:pt x="2474605" y="2258929"/>
                  </a:lnTo>
                  <a:lnTo>
                    <a:pt x="2425791" y="2259953"/>
                  </a:lnTo>
                  <a:lnTo>
                    <a:pt x="2377016" y="2260450"/>
                  </a:lnTo>
                  <a:lnTo>
                    <a:pt x="2328289" y="2260415"/>
                  </a:lnTo>
                  <a:lnTo>
                    <a:pt x="2279618" y="2259845"/>
                  </a:lnTo>
                  <a:lnTo>
                    <a:pt x="2231011" y="2258732"/>
                  </a:lnTo>
                  <a:lnTo>
                    <a:pt x="2182479" y="2257073"/>
                  </a:lnTo>
                  <a:lnTo>
                    <a:pt x="2134030" y="2254862"/>
                  </a:lnTo>
                  <a:lnTo>
                    <a:pt x="2085672" y="2252094"/>
                  </a:lnTo>
                  <a:lnTo>
                    <a:pt x="2037414" y="2248765"/>
                  </a:lnTo>
                  <a:lnTo>
                    <a:pt x="1989266" y="2244868"/>
                  </a:lnTo>
                  <a:lnTo>
                    <a:pt x="1941236" y="2240400"/>
                  </a:lnTo>
                  <a:lnTo>
                    <a:pt x="1893332" y="2235354"/>
                  </a:lnTo>
                  <a:lnTo>
                    <a:pt x="1845565" y="2229726"/>
                  </a:lnTo>
                  <a:lnTo>
                    <a:pt x="1797942" y="2223511"/>
                  </a:lnTo>
                  <a:lnTo>
                    <a:pt x="1750472" y="2216703"/>
                  </a:lnTo>
                  <a:lnTo>
                    <a:pt x="1703165" y="2209298"/>
                  </a:lnTo>
                  <a:lnTo>
                    <a:pt x="1656029" y="2201291"/>
                  </a:lnTo>
                  <a:lnTo>
                    <a:pt x="1609073" y="2192676"/>
                  </a:lnTo>
                  <a:lnTo>
                    <a:pt x="1562305" y="2183448"/>
                  </a:lnTo>
                  <a:lnTo>
                    <a:pt x="1515736" y="2173603"/>
                  </a:lnTo>
                  <a:lnTo>
                    <a:pt x="1469372" y="2163135"/>
                  </a:lnTo>
                  <a:lnTo>
                    <a:pt x="1423224" y="2152039"/>
                  </a:lnTo>
                  <a:lnTo>
                    <a:pt x="1377300" y="2140310"/>
                  </a:lnTo>
                  <a:lnTo>
                    <a:pt x="1331609" y="2127944"/>
                  </a:lnTo>
                  <a:lnTo>
                    <a:pt x="1286160" y="2114934"/>
                  </a:lnTo>
                  <a:lnTo>
                    <a:pt x="1240961" y="2101276"/>
                  </a:lnTo>
                  <a:lnTo>
                    <a:pt x="1196022" y="2086965"/>
                  </a:lnTo>
                  <a:lnTo>
                    <a:pt x="1151351" y="2071995"/>
                  </a:lnTo>
                  <a:lnTo>
                    <a:pt x="1106958" y="2056362"/>
                  </a:lnTo>
                  <a:lnTo>
                    <a:pt x="1062850" y="2040061"/>
                  </a:lnTo>
                  <a:lnTo>
                    <a:pt x="1019037" y="2023086"/>
                  </a:lnTo>
                  <a:lnTo>
                    <a:pt x="975528" y="2005433"/>
                  </a:lnTo>
                  <a:lnTo>
                    <a:pt x="932331" y="1987096"/>
                  </a:lnTo>
                  <a:lnTo>
                    <a:pt x="889455" y="1968070"/>
                  </a:lnTo>
                  <a:lnTo>
                    <a:pt x="846910" y="1948351"/>
                  </a:lnTo>
                  <a:lnTo>
                    <a:pt x="804704" y="1927932"/>
                  </a:lnTo>
                  <a:lnTo>
                    <a:pt x="762845" y="1906810"/>
                  </a:lnTo>
                  <a:lnTo>
                    <a:pt x="721343" y="1884978"/>
                  </a:lnTo>
                  <a:lnTo>
                    <a:pt x="680207" y="1862433"/>
                  </a:lnTo>
                  <a:lnTo>
                    <a:pt x="639445" y="1839168"/>
                  </a:lnTo>
                  <a:lnTo>
                    <a:pt x="599066" y="1815180"/>
                  </a:lnTo>
                  <a:lnTo>
                    <a:pt x="559079" y="1790461"/>
                  </a:lnTo>
                  <a:lnTo>
                    <a:pt x="519493" y="1765009"/>
                  </a:lnTo>
                  <a:lnTo>
                    <a:pt x="480316" y="1738817"/>
                  </a:lnTo>
                  <a:lnTo>
                    <a:pt x="441559" y="1711880"/>
                  </a:lnTo>
                  <a:lnTo>
                    <a:pt x="403228" y="1684194"/>
                  </a:lnTo>
                  <a:lnTo>
                    <a:pt x="365334" y="1655753"/>
                  </a:lnTo>
                  <a:lnTo>
                    <a:pt x="327884" y="1626553"/>
                  </a:lnTo>
                  <a:lnTo>
                    <a:pt x="290889" y="1596588"/>
                  </a:lnTo>
                  <a:lnTo>
                    <a:pt x="254356" y="1565852"/>
                  </a:lnTo>
                  <a:lnTo>
                    <a:pt x="218294" y="1534342"/>
                  </a:lnTo>
                  <a:lnTo>
                    <a:pt x="182713" y="1502052"/>
                  </a:lnTo>
                  <a:lnTo>
                    <a:pt x="147622" y="1468977"/>
                  </a:lnTo>
                  <a:lnTo>
                    <a:pt x="113028" y="1435111"/>
                  </a:lnTo>
                  <a:lnTo>
                    <a:pt x="80603" y="1402193"/>
                  </a:lnTo>
                  <a:lnTo>
                    <a:pt x="48887" y="1368860"/>
                  </a:lnTo>
                  <a:lnTo>
                    <a:pt x="17870" y="1335118"/>
                  </a:lnTo>
                  <a:lnTo>
                    <a:pt x="0" y="1315000"/>
                  </a:lnTo>
                </a:path>
              </a:pathLst>
            </a:custGeom>
            <a:ln w="18847">
              <a:solidFill>
                <a:srgbClr val="00BF6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712095" y="2851348"/>
            <a:ext cx="4589986" cy="392497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/>
          <a:p>
            <a:pPr marL="1098203">
              <a:lnSpc>
                <a:spcPts val="2974"/>
              </a:lnSpc>
              <a:spcBef>
                <a:spcPts val="61"/>
              </a:spcBef>
            </a:pPr>
            <a:r>
              <a:rPr sz="2759" spc="55" dirty="0">
                <a:solidFill>
                  <a:srgbClr val="FFFFFF"/>
                </a:solidFill>
                <a:latin typeface="Verdana"/>
                <a:cs typeface="Verdana"/>
              </a:rPr>
              <a:t>Cooperativismo</a:t>
            </a:r>
            <a:r>
              <a:rPr lang="pt-BR" sz="2759" spc="55" dirty="0">
                <a:solidFill>
                  <a:srgbClr val="FFFFFF"/>
                </a:solidFill>
                <a:latin typeface="Verdana"/>
                <a:cs typeface="Verdana"/>
              </a:rPr>
              <a:t> na</a:t>
            </a:r>
            <a:endParaRPr sz="2759" dirty="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78215" y="4072949"/>
            <a:ext cx="3832548" cy="64218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21200"/>
              </a:lnSpc>
              <a:spcBef>
                <a:spcPts val="61"/>
              </a:spcBef>
            </a:pPr>
            <a:r>
              <a:rPr b="1" spc="55" dirty="0">
                <a:solidFill>
                  <a:srgbClr val="FFFFFF"/>
                </a:solidFill>
                <a:latin typeface="Verdana"/>
                <a:ea typeface="+mj-ea"/>
              </a:rPr>
              <a:t>CONSTRUINDO UM FUTURO SUSTENTÁVEL E PRÓSPERO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xmlns="" id="{4613146C-4AE6-46CC-24AE-FDD77F8E35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007088" y="5524218"/>
            <a:ext cx="2288425" cy="492277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D9145641-EBFE-2B7F-B366-D96C365528C1}"/>
              </a:ext>
            </a:extLst>
          </p:cNvPr>
          <p:cNvSpPr txBox="1"/>
          <p:nvPr/>
        </p:nvSpPr>
        <p:spPr>
          <a:xfrm>
            <a:off x="7674503" y="3204039"/>
            <a:ext cx="7401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4400" b="0" i="0" u="none" strike="noStrike" kern="1200" cap="none" spc="-6" normalizeH="0" baseline="0" noProof="0" dirty="0">
                <a:ln>
                  <a:noFill/>
                </a:ln>
                <a:solidFill>
                  <a:srgbClr val="00BF6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Reforma Tributária</a:t>
            </a:r>
            <a:endParaRPr lang="pt-BR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3">
            <a:extLst>
              <a:ext uri="{FF2B5EF4-FFF2-40B4-BE49-F238E27FC236}">
                <a16:creationId xmlns:a16="http://schemas.microsoft.com/office/drawing/2014/main" xmlns="" id="{A564CBC5-3A81-527A-4C19-1111EC65568F}"/>
              </a:ext>
            </a:extLst>
          </p:cNvPr>
          <p:cNvSpPr txBox="1">
            <a:spLocks/>
          </p:cNvSpPr>
          <p:nvPr/>
        </p:nvSpPr>
        <p:spPr>
          <a:xfrm>
            <a:off x="2101703" y="682673"/>
            <a:ext cx="8335745" cy="423673"/>
          </a:xfrm>
          <a:prstGeom prst="rect">
            <a:avLst/>
          </a:prstGeom>
        </p:spPr>
        <p:txBody>
          <a:bodyPr vert="horz" wrap="square" lIns="0" tIns="7667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4"/>
              </a:spcBef>
            </a:pPr>
            <a:r>
              <a:rPr lang="pt-BR" sz="2250" b="1" kern="0" spc="244" dirty="0">
                <a:solidFill>
                  <a:srgbClr val="0C1249"/>
                </a:solidFill>
                <a:latin typeface="Calibri"/>
                <a:cs typeface="Calibri"/>
              </a:rPr>
              <a:t>DO ATO COOPERATIVO: NÃO INCIDÊNCIA TRIBUTÁRIA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95549F3-C4A8-C92A-4237-20FBEC6FB50B}"/>
              </a:ext>
            </a:extLst>
          </p:cNvPr>
          <p:cNvSpPr txBox="1"/>
          <p:nvPr/>
        </p:nvSpPr>
        <p:spPr>
          <a:xfrm>
            <a:off x="314793" y="1485513"/>
            <a:ext cx="11291096" cy="270827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lIns="180000" rIns="180000">
            <a:noAutofit/>
          </a:bodyPr>
          <a:lstStyle/>
          <a:p>
            <a:pPr algn="ctr"/>
            <a:r>
              <a:rPr lang="pt-BR" sz="16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Constituição Federal de 1988</a:t>
            </a:r>
          </a:p>
          <a:p>
            <a:pPr algn="just"/>
            <a:r>
              <a:rPr lang="pt-BR" sz="1600" dirty="0"/>
              <a:t>“</a:t>
            </a:r>
            <a:r>
              <a:rPr lang="pt-BR" sz="1600" i="1" dirty="0"/>
              <a:t>Art. 146. Cabe à lei complementar:</a:t>
            </a:r>
          </a:p>
          <a:p>
            <a:pPr algn="just"/>
            <a:r>
              <a:rPr lang="pt-BR" sz="1600" dirty="0"/>
              <a:t>(...)</a:t>
            </a:r>
            <a:r>
              <a:rPr lang="pt-BR" sz="1600" i="1" dirty="0"/>
              <a:t> III – estabelecer normas gerais em matéria de legislação tributária, especialmente sobre: (...)</a:t>
            </a:r>
          </a:p>
          <a:p>
            <a:pPr algn="just"/>
            <a:r>
              <a:rPr lang="pt-BR" sz="1600" b="1" i="1" dirty="0"/>
              <a:t>c) adequado tratamento tributário ao ato cooperativo praticado pelas sociedades cooperativas</a:t>
            </a:r>
            <a:r>
              <a:rPr lang="pt-BR" sz="1600" b="1" dirty="0"/>
              <a:t>. (...)”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1600" i="1" dirty="0"/>
              <a:t>“Art. 174. Como agente normativo e regulador da atividade econômica, o Estado exercerá, na forma da lei, as funções de fiscalização, incentivo e planejamento, sendo este determinante para o setor público e indicativo para o setor privado.         (Vide Lei nº 13.874, de 2019)</a:t>
            </a:r>
          </a:p>
          <a:p>
            <a:pPr algn="just"/>
            <a:r>
              <a:rPr lang="pt-BR" sz="1600" dirty="0"/>
              <a:t>(...)</a:t>
            </a:r>
          </a:p>
          <a:p>
            <a:pPr algn="just"/>
            <a:r>
              <a:rPr lang="pt-BR" sz="1600" b="1" i="1" dirty="0"/>
              <a:t>§ 2º A lei apoiará e estimulará o cooperativismo e outras formas de associativismo.”</a:t>
            </a:r>
          </a:p>
          <a:p>
            <a:pPr algn="just"/>
            <a:endParaRPr lang="pt-BR" sz="1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CE3B130-8C2D-CD60-BF5F-298F3EA7050D}"/>
              </a:ext>
            </a:extLst>
          </p:cNvPr>
          <p:cNvSpPr txBox="1"/>
          <p:nvPr/>
        </p:nvSpPr>
        <p:spPr>
          <a:xfrm>
            <a:off x="314793" y="4453034"/>
            <a:ext cx="11291096" cy="153888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lIns="180000" rIns="180000">
            <a:spAutoFit/>
          </a:bodyPr>
          <a:lstStyle/>
          <a:p>
            <a:pPr algn="ctr"/>
            <a:r>
              <a:rPr lang="pt-BR" sz="16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 n.º 5.764/71 – Lei Geral do Cooperativismo</a:t>
            </a:r>
          </a:p>
          <a:p>
            <a:pPr algn="just"/>
            <a:endParaRPr lang="pt-BR" sz="1400" dirty="0"/>
          </a:p>
          <a:p>
            <a:pPr algn="just"/>
            <a:r>
              <a:rPr lang="pt-BR" sz="1600" b="0" u="none" dirty="0"/>
              <a:t>“</a:t>
            </a:r>
            <a:r>
              <a:rPr lang="pt-BR" sz="1600" b="0" i="1" u="none" dirty="0"/>
              <a:t>Art. 79. Denominam-se atos cooperativos os praticados entre as cooperativas e seus associados, entre estes e aquelas e pelas cooperativas entre si quando associados, para a consecução dos objetivos sociais.</a:t>
            </a:r>
          </a:p>
          <a:p>
            <a:pPr algn="just"/>
            <a:endParaRPr lang="pt-BR" sz="1600" b="0" i="1" u="none" dirty="0"/>
          </a:p>
          <a:p>
            <a:pPr algn="just"/>
            <a:r>
              <a:rPr lang="pt-BR" sz="1600" b="0" i="1" u="none" dirty="0"/>
              <a:t>Parágrafo único. O ato cooperativo não implica operação de mercado, nem contrato de compra e venda de produto ou mercadoria</a:t>
            </a:r>
            <a:r>
              <a:rPr lang="pt-BR" sz="1600" b="0" u="none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43872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CE925E1F-904B-52E0-E56F-D4FDF9963E62}"/>
              </a:ext>
            </a:extLst>
          </p:cNvPr>
          <p:cNvGrpSpPr/>
          <p:nvPr/>
        </p:nvGrpSpPr>
        <p:grpSpPr>
          <a:xfrm>
            <a:off x="517991" y="1625171"/>
            <a:ext cx="6115050" cy="4247317"/>
            <a:chOff x="228600" y="2311801"/>
            <a:chExt cx="6115050" cy="424731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D8251F26-831C-4C67-23A0-DC05E983067D}"/>
                </a:ext>
              </a:extLst>
            </p:cNvPr>
            <p:cNvSpPr txBox="1"/>
            <p:nvPr/>
          </p:nvSpPr>
          <p:spPr>
            <a:xfrm>
              <a:off x="228600" y="2311801"/>
              <a:ext cx="6115050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Art. 156-A. (...)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§ 5° Lei complementar disporá sobre: (...)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V- os regimes específicos de tributação para: (...)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d)</a:t>
              </a: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sociedades cooperativas, que será optativo, com  vistas a assegurar sua competitividade, observados os princípios da livre concorrência e da isonomia tributária, definindo, inclusive: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1. as hipóteses em que o imposto não incidirá sobre as operações realizadas entre a sociedade cooperativa e seus associados, entre estes e aquela e pelas sociedades cooperativas entre si quando associadas para a consecução dos objetivos sociais; e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2. o regime de aproveitamento do crédito das etapas anteriores</a:t>
              </a:r>
            </a:p>
          </p:txBody>
        </p:sp>
        <p:sp>
          <p:nvSpPr>
            <p:cNvPr id="8" name="Colchete Direito 7">
              <a:extLst>
                <a:ext uri="{FF2B5EF4-FFF2-40B4-BE49-F238E27FC236}">
                  <a16:creationId xmlns:a16="http://schemas.microsoft.com/office/drawing/2014/main" xmlns="" id="{D406427D-C132-AB9B-FEE4-77E0BB7D1DB3}"/>
                </a:ext>
              </a:extLst>
            </p:cNvPr>
            <p:cNvSpPr/>
            <p:nvPr/>
          </p:nvSpPr>
          <p:spPr>
            <a:xfrm>
              <a:off x="6143625" y="4517392"/>
              <a:ext cx="200025" cy="1297536"/>
            </a:xfrm>
            <a:prstGeom prst="rightBracket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643E7338-F36A-FC69-8900-7EA2C1C8E874}"/>
                </a:ext>
              </a:extLst>
            </p:cNvPr>
            <p:cNvSpPr/>
            <p:nvPr/>
          </p:nvSpPr>
          <p:spPr>
            <a:xfrm>
              <a:off x="3990975" y="4520799"/>
              <a:ext cx="1379537" cy="381000"/>
            </a:xfrm>
            <a:custGeom>
              <a:avLst/>
              <a:gdLst>
                <a:gd name="connsiteX0" fmla="*/ 0 w 1379537"/>
                <a:gd name="connsiteY0" fmla="*/ 190500 h 381000"/>
                <a:gd name="connsiteX1" fmla="*/ 689769 w 1379537"/>
                <a:gd name="connsiteY1" fmla="*/ 0 h 381000"/>
                <a:gd name="connsiteX2" fmla="*/ 1379538 w 1379537"/>
                <a:gd name="connsiteY2" fmla="*/ 190500 h 381000"/>
                <a:gd name="connsiteX3" fmla="*/ 689769 w 1379537"/>
                <a:gd name="connsiteY3" fmla="*/ 381000 h 381000"/>
                <a:gd name="connsiteX4" fmla="*/ 0 w 1379537"/>
                <a:gd name="connsiteY4" fmla="*/ 1905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537" h="381000" extrusionOk="0">
                  <a:moveTo>
                    <a:pt x="0" y="190500"/>
                  </a:moveTo>
                  <a:cubicBezTo>
                    <a:pt x="7132" y="31645"/>
                    <a:pt x="334092" y="20358"/>
                    <a:pt x="689769" y="0"/>
                  </a:cubicBezTo>
                  <a:cubicBezTo>
                    <a:pt x="1048690" y="-8329"/>
                    <a:pt x="1385346" y="64924"/>
                    <a:pt x="1379538" y="190500"/>
                  </a:cubicBezTo>
                  <a:cubicBezTo>
                    <a:pt x="1437226" y="257579"/>
                    <a:pt x="1055787" y="419045"/>
                    <a:pt x="689769" y="381000"/>
                  </a:cubicBezTo>
                  <a:cubicBezTo>
                    <a:pt x="305248" y="392732"/>
                    <a:pt x="19596" y="278474"/>
                    <a:pt x="0" y="19050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4266498984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E4E4E4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</p:txBody>
        </p:sp>
        <p:sp>
          <p:nvSpPr>
            <p:cNvPr id="10" name="Colchete Direito 9">
              <a:extLst>
                <a:ext uri="{FF2B5EF4-FFF2-40B4-BE49-F238E27FC236}">
                  <a16:creationId xmlns:a16="http://schemas.microsoft.com/office/drawing/2014/main" xmlns="" id="{54A7583F-E025-CE67-7F0D-7886D7E1F0FE}"/>
                </a:ext>
              </a:extLst>
            </p:cNvPr>
            <p:cNvSpPr/>
            <p:nvPr/>
          </p:nvSpPr>
          <p:spPr>
            <a:xfrm rot="5400000">
              <a:off x="4201192" y="4124844"/>
              <a:ext cx="80278" cy="4204637"/>
            </a:xfrm>
            <a:prstGeom prst="rightBracke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</p:txBody>
        </p:sp>
      </p:grp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1B331679-0847-5001-BD9E-A934CE1D6574}"/>
              </a:ext>
            </a:extLst>
          </p:cNvPr>
          <p:cNvSpPr/>
          <p:nvPr/>
        </p:nvSpPr>
        <p:spPr>
          <a:xfrm>
            <a:off x="4197243" y="2717537"/>
            <a:ext cx="884420" cy="381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291423-F2A6-4DA3-A726-1490C4BA21E1}"/>
              </a:ext>
            </a:extLst>
          </p:cNvPr>
          <p:cNvSpPr txBox="1">
            <a:spLocks/>
          </p:cNvSpPr>
          <p:nvPr/>
        </p:nvSpPr>
        <p:spPr>
          <a:xfrm>
            <a:off x="0" y="-200930"/>
            <a:ext cx="11902190" cy="120491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50" b="1" kern="0" spc="244" dirty="0">
                <a:solidFill>
                  <a:srgbClr val="0C1249"/>
                </a:solidFill>
                <a:latin typeface="Calibri"/>
                <a:cs typeface="Calibri"/>
              </a:rPr>
              <a:t>A REFORMA TRIBUTÁRIA E O COOPERATIVISMO - GERAL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CB9C0CC-0E50-40A8-53E5-713E88591FBA}"/>
              </a:ext>
            </a:extLst>
          </p:cNvPr>
          <p:cNvSpPr txBox="1">
            <a:spLocks/>
          </p:cNvSpPr>
          <p:nvPr/>
        </p:nvSpPr>
        <p:spPr>
          <a:xfrm>
            <a:off x="7110469" y="2820666"/>
            <a:ext cx="4325937" cy="3768024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REGIME ESPECÍFICO DE TRIBUTAÇÃO PARA AS COOPERATIVAS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Será optativo;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Respeitará a competitividade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Não incidirá sobre o ato cooperativo (constitucionalização do conceito)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Possibilidade de aproveitamento de crédito das etapas anteriores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6D74EA8-EAB7-2BEC-5B80-EE7BFFA764B4}"/>
              </a:ext>
            </a:extLst>
          </p:cNvPr>
          <p:cNvSpPr txBox="1"/>
          <p:nvPr/>
        </p:nvSpPr>
        <p:spPr>
          <a:xfrm>
            <a:off x="6857465" y="6588690"/>
            <a:ext cx="45751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dirty="0">
                <a:solidFill>
                  <a:prstClr val="black">
                    <a:lumMod val="95000"/>
                    <a:lumOff val="5000"/>
                  </a:prstClr>
                </a:solidFill>
                <a:latin typeface="Tenorite"/>
              </a:rPr>
              <a:t>(art. 156-A, §5º, inciso V, alínea “d”)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448FA5DC-4A80-C3C8-FB35-AC7BA9C44D5A}"/>
              </a:ext>
            </a:extLst>
          </p:cNvPr>
          <p:cNvSpPr/>
          <p:nvPr/>
        </p:nvSpPr>
        <p:spPr>
          <a:xfrm>
            <a:off x="1986192" y="2991282"/>
            <a:ext cx="1686395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F77E18D9-A949-4C88-F792-DDFA27F859CB}"/>
              </a:ext>
            </a:extLst>
          </p:cNvPr>
          <p:cNvSpPr/>
          <p:nvPr/>
        </p:nvSpPr>
        <p:spPr>
          <a:xfrm>
            <a:off x="6983889" y="2633102"/>
            <a:ext cx="4448750" cy="298470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53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291423-F2A6-4DA3-A726-1490C4BA21E1}"/>
              </a:ext>
            </a:extLst>
          </p:cNvPr>
          <p:cNvSpPr txBox="1">
            <a:spLocks/>
          </p:cNvSpPr>
          <p:nvPr/>
        </p:nvSpPr>
        <p:spPr>
          <a:xfrm>
            <a:off x="0" y="-200930"/>
            <a:ext cx="11902190" cy="120491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50" b="1" kern="0" spc="244" dirty="0">
                <a:solidFill>
                  <a:srgbClr val="0C1249"/>
                </a:solidFill>
                <a:latin typeface="Calibri"/>
                <a:cs typeface="Calibri"/>
              </a:rPr>
              <a:t>A QUESTÃO DO CRÉDITO E OS RAMOS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926E8BE-F9A2-A01B-D55C-F4A28F2C877B}"/>
              </a:ext>
            </a:extLst>
          </p:cNvPr>
          <p:cNvSpPr txBox="1"/>
          <p:nvPr/>
        </p:nvSpPr>
        <p:spPr>
          <a:xfrm>
            <a:off x="0" y="1130494"/>
            <a:ext cx="11902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  <a:defRPr/>
            </a:pPr>
            <a:r>
              <a:rPr lang="pt-BR" altLang="pt-BR" sz="2000" b="1" kern="0" cap="all" spc="244" dirty="0">
                <a:solidFill>
                  <a:srgbClr val="0C1249"/>
                </a:solidFill>
                <a:latin typeface="Calibri"/>
                <a:ea typeface="+mj-ea"/>
                <a:cs typeface="Calibri"/>
              </a:rPr>
              <a:t>COMPRA EM COMUM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xmlns="" id="{9CDA0886-4C7C-EFB0-6DCE-A14693E0CF0A}"/>
              </a:ext>
            </a:extLst>
          </p:cNvPr>
          <p:cNvSpPr/>
          <p:nvPr/>
        </p:nvSpPr>
        <p:spPr>
          <a:xfrm>
            <a:off x="614596" y="3402768"/>
            <a:ext cx="2261567" cy="7195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Mercado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xmlns="" id="{C89AA641-F024-308D-BA1B-4CE051BADE4A}"/>
              </a:ext>
            </a:extLst>
          </p:cNvPr>
          <p:cNvSpPr/>
          <p:nvPr/>
        </p:nvSpPr>
        <p:spPr>
          <a:xfrm>
            <a:off x="3623045" y="3402768"/>
            <a:ext cx="2261567" cy="7195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Cooperativa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xmlns="" id="{27CF1C36-9107-C6B2-AFDE-AF3C3F060AA8}"/>
              </a:ext>
            </a:extLst>
          </p:cNvPr>
          <p:cNvSpPr/>
          <p:nvPr/>
        </p:nvSpPr>
        <p:spPr>
          <a:xfrm>
            <a:off x="6631494" y="3402768"/>
            <a:ext cx="2261567" cy="7195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Cooperado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3ACE07B1-AE5A-8784-9D4A-99089A8A0B93}"/>
              </a:ext>
            </a:extLst>
          </p:cNvPr>
          <p:cNvSpPr/>
          <p:nvPr/>
        </p:nvSpPr>
        <p:spPr>
          <a:xfrm>
            <a:off x="9212298" y="2126994"/>
            <a:ext cx="2261567" cy="5821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Consumidor final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xmlns="" id="{22F3E60C-0B67-4C2A-D6A7-C7C8824C3230}"/>
              </a:ext>
            </a:extLst>
          </p:cNvPr>
          <p:cNvSpPr/>
          <p:nvPr/>
        </p:nvSpPr>
        <p:spPr>
          <a:xfrm>
            <a:off x="9212298" y="4829691"/>
            <a:ext cx="2261567" cy="5821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Contribuinte</a:t>
            </a:r>
          </a:p>
        </p:txBody>
      </p:sp>
      <p:cxnSp>
        <p:nvCxnSpPr>
          <p:cNvPr id="25" name="Conector: Curvo 24">
            <a:extLst>
              <a:ext uri="{FF2B5EF4-FFF2-40B4-BE49-F238E27FC236}">
                <a16:creationId xmlns:a16="http://schemas.microsoft.com/office/drawing/2014/main" xmlns="" id="{4D5DEE62-015B-9F58-2844-20253941C24E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 flipV="1">
            <a:off x="8893061" y="2418053"/>
            <a:ext cx="319237" cy="1344479"/>
          </a:xfrm>
          <a:prstGeom prst="curved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o 25">
            <a:extLst>
              <a:ext uri="{FF2B5EF4-FFF2-40B4-BE49-F238E27FC236}">
                <a16:creationId xmlns:a16="http://schemas.microsoft.com/office/drawing/2014/main" xmlns="" id="{C46870CE-91CF-2146-F342-D496A0F8C686}"/>
              </a:ext>
            </a:extLst>
          </p:cNvPr>
          <p:cNvCxnSpPr>
            <a:cxnSpLocks/>
          </p:cNvCxnSpPr>
          <p:nvPr/>
        </p:nvCxnSpPr>
        <p:spPr>
          <a:xfrm>
            <a:off x="8893060" y="3770914"/>
            <a:ext cx="319237" cy="1344479"/>
          </a:xfrm>
          <a:prstGeom prst="curved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Curvo 27">
            <a:extLst>
              <a:ext uri="{FF2B5EF4-FFF2-40B4-BE49-F238E27FC236}">
                <a16:creationId xmlns:a16="http://schemas.microsoft.com/office/drawing/2014/main" xmlns="" id="{9EC47859-6B96-22D2-BFC3-A24661137ED9}"/>
              </a:ext>
            </a:extLst>
          </p:cNvPr>
          <p:cNvCxnSpPr>
            <a:cxnSpLocks/>
          </p:cNvCxnSpPr>
          <p:nvPr/>
        </p:nvCxnSpPr>
        <p:spPr>
          <a:xfrm rot="16200000" flipV="1">
            <a:off x="2869813" y="1947727"/>
            <a:ext cx="12700" cy="2448000"/>
          </a:xfrm>
          <a:prstGeom prst="curvedConnector3">
            <a:avLst>
              <a:gd name="adj1" fmla="val 3570496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Curvo 33">
            <a:extLst>
              <a:ext uri="{FF2B5EF4-FFF2-40B4-BE49-F238E27FC236}">
                <a16:creationId xmlns:a16="http://schemas.microsoft.com/office/drawing/2014/main" xmlns="" id="{34E67502-09DB-652F-3F6E-D043A45F374C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89650" y="1947727"/>
            <a:ext cx="12700" cy="2448000"/>
          </a:xfrm>
          <a:prstGeom prst="curvedConnector3">
            <a:avLst>
              <a:gd name="adj1" fmla="val 3570496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Curvo 34">
            <a:extLst>
              <a:ext uri="{FF2B5EF4-FFF2-40B4-BE49-F238E27FC236}">
                <a16:creationId xmlns:a16="http://schemas.microsoft.com/office/drawing/2014/main" xmlns="" id="{288EFD86-9B2C-DBD1-16A3-8D4A2E432E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69813" y="3194107"/>
            <a:ext cx="12700" cy="2448000"/>
          </a:xfrm>
          <a:prstGeom prst="curvedConnector3">
            <a:avLst>
              <a:gd name="adj1" fmla="val 3570496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Curvo 35">
            <a:extLst>
              <a:ext uri="{FF2B5EF4-FFF2-40B4-BE49-F238E27FC236}">
                <a16:creationId xmlns:a16="http://schemas.microsoft.com/office/drawing/2014/main" xmlns="" id="{0F3F7763-29DD-3110-D5F2-74DFD67AF1D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89650" y="3194107"/>
            <a:ext cx="12700" cy="2448000"/>
          </a:xfrm>
          <a:prstGeom prst="curvedConnector3">
            <a:avLst>
              <a:gd name="adj1" fmla="val 3570496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CAFFA264-7365-4C5E-5A83-99A02A1D507C}"/>
              </a:ext>
            </a:extLst>
          </p:cNvPr>
          <p:cNvSpPr txBox="1"/>
          <p:nvPr/>
        </p:nvSpPr>
        <p:spPr>
          <a:xfrm>
            <a:off x="2310771" y="2290386"/>
            <a:ext cx="1130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 panose="020F0502020204030204" pitchFamily="34" charset="0"/>
              </a:rPr>
              <a:t>Aquisição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EACD5786-2888-DE13-F356-1A8180107385}"/>
              </a:ext>
            </a:extLst>
          </p:cNvPr>
          <p:cNvSpPr txBox="1"/>
          <p:nvPr/>
        </p:nvSpPr>
        <p:spPr>
          <a:xfrm>
            <a:off x="5501557" y="2287277"/>
            <a:ext cx="1507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 panose="020F0502020204030204" pitchFamily="34" charset="0"/>
              </a:rPr>
              <a:t>Recurso (R$)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A601AA3B-A3F3-2B01-5356-DA4262D08ED8}"/>
              </a:ext>
            </a:extLst>
          </p:cNvPr>
          <p:cNvSpPr txBox="1"/>
          <p:nvPr/>
        </p:nvSpPr>
        <p:spPr>
          <a:xfrm>
            <a:off x="2110054" y="4906669"/>
            <a:ext cx="1507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 panose="020F0502020204030204" pitchFamily="34" charset="0"/>
              </a:rPr>
              <a:t>Mercadoria Serviços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5D7D3C36-0BEC-1314-3B0D-B02FFDD67849}"/>
              </a:ext>
            </a:extLst>
          </p:cNvPr>
          <p:cNvSpPr txBox="1"/>
          <p:nvPr/>
        </p:nvSpPr>
        <p:spPr>
          <a:xfrm>
            <a:off x="5693084" y="4986643"/>
            <a:ext cx="1124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 panose="020F0502020204030204" pitchFamily="34" charset="0"/>
              </a:rPr>
              <a:t>Entrega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41033DA3-7A06-29A9-E19F-79F1243D3C1F}"/>
              </a:ext>
            </a:extLst>
          </p:cNvPr>
          <p:cNvSpPr/>
          <p:nvPr/>
        </p:nvSpPr>
        <p:spPr>
          <a:xfrm>
            <a:off x="10161412" y="5883112"/>
            <a:ext cx="1494122" cy="5821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Crédito</a:t>
            </a:r>
          </a:p>
        </p:txBody>
      </p:sp>
      <p:cxnSp>
        <p:nvCxnSpPr>
          <p:cNvPr id="4" name="Conector: Curvo 3">
            <a:extLst>
              <a:ext uri="{FF2B5EF4-FFF2-40B4-BE49-F238E27FC236}">
                <a16:creationId xmlns:a16="http://schemas.microsoft.com/office/drawing/2014/main" xmlns="" id="{7C61E932-FBF0-6168-4512-3E4847F094D2}"/>
              </a:ext>
            </a:extLst>
          </p:cNvPr>
          <p:cNvCxnSpPr>
            <a:cxnSpLocks/>
            <a:stCxn id="23" idx="2"/>
            <a:endCxn id="3" idx="1"/>
          </p:cNvCxnSpPr>
          <p:nvPr/>
        </p:nvCxnSpPr>
        <p:spPr>
          <a:xfrm rot="5400000">
            <a:off x="9871066" y="5702154"/>
            <a:ext cx="762363" cy="181670"/>
          </a:xfrm>
          <a:prstGeom prst="curvedConnector4">
            <a:avLst>
              <a:gd name="adj1" fmla="val 30911"/>
              <a:gd name="adj2" fmla="val 225833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1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291423-F2A6-4DA3-A726-1490C4BA21E1}"/>
              </a:ext>
            </a:extLst>
          </p:cNvPr>
          <p:cNvSpPr txBox="1">
            <a:spLocks/>
          </p:cNvSpPr>
          <p:nvPr/>
        </p:nvSpPr>
        <p:spPr>
          <a:xfrm>
            <a:off x="0" y="-200930"/>
            <a:ext cx="11902190" cy="120491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50" b="1" kern="0" spc="244" dirty="0">
                <a:solidFill>
                  <a:srgbClr val="0C1249"/>
                </a:solidFill>
                <a:latin typeface="Calibri"/>
                <a:cs typeface="Calibri"/>
              </a:rPr>
              <a:t>A QUESTÃO DO CRÉDITO E OS RAMOS 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xmlns="" id="{9CDA0886-4C7C-EFB0-6DCE-A14693E0CF0A}"/>
              </a:ext>
            </a:extLst>
          </p:cNvPr>
          <p:cNvSpPr/>
          <p:nvPr/>
        </p:nvSpPr>
        <p:spPr>
          <a:xfrm>
            <a:off x="3147931" y="3565020"/>
            <a:ext cx="2261567" cy="7195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Mercado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xmlns="" id="{C89AA641-F024-308D-BA1B-4CE051BADE4A}"/>
              </a:ext>
            </a:extLst>
          </p:cNvPr>
          <p:cNvSpPr/>
          <p:nvPr/>
        </p:nvSpPr>
        <p:spPr>
          <a:xfrm>
            <a:off x="6156380" y="3565020"/>
            <a:ext cx="2261567" cy="7195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Cooperativa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xmlns="" id="{27CF1C36-9107-C6B2-AFDE-AF3C3F060AA8}"/>
              </a:ext>
            </a:extLst>
          </p:cNvPr>
          <p:cNvSpPr/>
          <p:nvPr/>
        </p:nvSpPr>
        <p:spPr>
          <a:xfrm>
            <a:off x="9164829" y="3565020"/>
            <a:ext cx="2261567" cy="7195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Cooperado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3ACE07B1-AE5A-8784-9D4A-99089A8A0B93}"/>
              </a:ext>
            </a:extLst>
          </p:cNvPr>
          <p:cNvSpPr/>
          <p:nvPr/>
        </p:nvSpPr>
        <p:spPr>
          <a:xfrm>
            <a:off x="563042" y="2289245"/>
            <a:ext cx="2261567" cy="5821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Consumidor final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xmlns="" id="{22F3E60C-0B67-4C2A-D6A7-C7C8824C3230}"/>
              </a:ext>
            </a:extLst>
          </p:cNvPr>
          <p:cNvSpPr/>
          <p:nvPr/>
        </p:nvSpPr>
        <p:spPr>
          <a:xfrm>
            <a:off x="563042" y="4902806"/>
            <a:ext cx="2261567" cy="5821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Contribuinte</a:t>
            </a:r>
          </a:p>
        </p:txBody>
      </p:sp>
      <p:cxnSp>
        <p:nvCxnSpPr>
          <p:cNvPr id="25" name="Conector: Curvo 24">
            <a:extLst>
              <a:ext uri="{FF2B5EF4-FFF2-40B4-BE49-F238E27FC236}">
                <a16:creationId xmlns:a16="http://schemas.microsoft.com/office/drawing/2014/main" xmlns="" id="{4D5DEE62-015B-9F58-2844-20253941C24E}"/>
              </a:ext>
            </a:extLst>
          </p:cNvPr>
          <p:cNvCxnSpPr>
            <a:cxnSpLocks/>
          </p:cNvCxnSpPr>
          <p:nvPr/>
        </p:nvCxnSpPr>
        <p:spPr>
          <a:xfrm flipH="1" flipV="1">
            <a:off x="2828694" y="2580304"/>
            <a:ext cx="319237" cy="1344479"/>
          </a:xfrm>
          <a:prstGeom prst="curved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o 25">
            <a:extLst>
              <a:ext uri="{FF2B5EF4-FFF2-40B4-BE49-F238E27FC236}">
                <a16:creationId xmlns:a16="http://schemas.microsoft.com/office/drawing/2014/main" xmlns="" id="{C46870CE-91CF-2146-F342-D496A0F8C686}"/>
              </a:ext>
            </a:extLst>
          </p:cNvPr>
          <p:cNvCxnSpPr>
            <a:cxnSpLocks/>
          </p:cNvCxnSpPr>
          <p:nvPr/>
        </p:nvCxnSpPr>
        <p:spPr>
          <a:xfrm flipH="1">
            <a:off x="2828319" y="3914469"/>
            <a:ext cx="319237" cy="1344479"/>
          </a:xfrm>
          <a:prstGeom prst="curved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Curvo 27">
            <a:extLst>
              <a:ext uri="{FF2B5EF4-FFF2-40B4-BE49-F238E27FC236}">
                <a16:creationId xmlns:a16="http://schemas.microsoft.com/office/drawing/2014/main" xmlns="" id="{9EC47859-6B96-22D2-BFC3-A24661137ED9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03148" y="2109979"/>
            <a:ext cx="12700" cy="2448000"/>
          </a:xfrm>
          <a:prstGeom prst="curvedConnector3">
            <a:avLst>
              <a:gd name="adj1" fmla="val 3570496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Curvo 33">
            <a:extLst>
              <a:ext uri="{FF2B5EF4-FFF2-40B4-BE49-F238E27FC236}">
                <a16:creationId xmlns:a16="http://schemas.microsoft.com/office/drawing/2014/main" xmlns="" id="{34E67502-09DB-652F-3F6E-D043A45F374C}"/>
              </a:ext>
            </a:extLst>
          </p:cNvPr>
          <p:cNvCxnSpPr>
            <a:cxnSpLocks/>
          </p:cNvCxnSpPr>
          <p:nvPr/>
        </p:nvCxnSpPr>
        <p:spPr>
          <a:xfrm rot="16200000" flipV="1">
            <a:off x="8622985" y="2109979"/>
            <a:ext cx="12700" cy="2448000"/>
          </a:xfrm>
          <a:prstGeom prst="curvedConnector3">
            <a:avLst>
              <a:gd name="adj1" fmla="val 3570496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Curvo 34">
            <a:extLst>
              <a:ext uri="{FF2B5EF4-FFF2-40B4-BE49-F238E27FC236}">
                <a16:creationId xmlns:a16="http://schemas.microsoft.com/office/drawing/2014/main" xmlns="" id="{288EFD86-9B2C-DBD1-16A3-8D4A2E432E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03148" y="3356359"/>
            <a:ext cx="12700" cy="2448000"/>
          </a:xfrm>
          <a:prstGeom prst="curvedConnector3">
            <a:avLst>
              <a:gd name="adj1" fmla="val 3570496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Curvo 35">
            <a:extLst>
              <a:ext uri="{FF2B5EF4-FFF2-40B4-BE49-F238E27FC236}">
                <a16:creationId xmlns:a16="http://schemas.microsoft.com/office/drawing/2014/main" xmlns="" id="{0F3F7763-29DD-3110-D5F2-74DFD67AF1D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22985" y="3356359"/>
            <a:ext cx="12700" cy="2448000"/>
          </a:xfrm>
          <a:prstGeom prst="curvedConnector3">
            <a:avLst>
              <a:gd name="adj1" fmla="val 3570496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CAFFA264-7365-4C5E-5A83-99A02A1D507C}"/>
              </a:ext>
            </a:extLst>
          </p:cNvPr>
          <p:cNvSpPr txBox="1"/>
          <p:nvPr/>
        </p:nvSpPr>
        <p:spPr>
          <a:xfrm>
            <a:off x="4844106" y="2452638"/>
            <a:ext cx="1130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 panose="020F0502020204030204" pitchFamily="34" charset="0"/>
              </a:rPr>
              <a:t>Captação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EACD5786-2888-DE13-F356-1A8180107385}"/>
              </a:ext>
            </a:extLst>
          </p:cNvPr>
          <p:cNvSpPr txBox="1"/>
          <p:nvPr/>
        </p:nvSpPr>
        <p:spPr>
          <a:xfrm>
            <a:off x="7899408" y="2452638"/>
            <a:ext cx="1778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 panose="020F0502020204030204" pitchFamily="34" charset="0"/>
              </a:rPr>
              <a:t>Representação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A601AA3B-A3F3-2B01-5356-DA4262D08ED8}"/>
              </a:ext>
            </a:extLst>
          </p:cNvPr>
          <p:cNvSpPr txBox="1"/>
          <p:nvPr/>
        </p:nvSpPr>
        <p:spPr>
          <a:xfrm>
            <a:off x="4649045" y="5175551"/>
            <a:ext cx="1507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 panose="020F0502020204030204" pitchFamily="34" charset="0"/>
              </a:rPr>
              <a:t>Organização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5D7D3C36-0BEC-1314-3B0D-B02FFDD67849}"/>
              </a:ext>
            </a:extLst>
          </p:cNvPr>
          <p:cNvSpPr txBox="1"/>
          <p:nvPr/>
        </p:nvSpPr>
        <p:spPr>
          <a:xfrm>
            <a:off x="8062913" y="5175551"/>
            <a:ext cx="1451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Calibri" panose="020F0502020204030204" pitchFamily="34" charset="0"/>
              </a:rPr>
              <a:t>Repasse (R$)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C899C37-0A5A-3FE1-661E-A8E1D4401C2F}"/>
              </a:ext>
            </a:extLst>
          </p:cNvPr>
          <p:cNvSpPr txBox="1"/>
          <p:nvPr/>
        </p:nvSpPr>
        <p:spPr>
          <a:xfrm>
            <a:off x="0" y="1159694"/>
            <a:ext cx="119021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  <a:defRPr/>
            </a:pPr>
            <a:r>
              <a:rPr lang="pt-BR" altLang="pt-BR" sz="2000" b="1" kern="0" cap="all" spc="244" dirty="0">
                <a:solidFill>
                  <a:srgbClr val="0C1249"/>
                </a:solidFill>
                <a:latin typeface="Calibri"/>
                <a:ea typeface="+mj-ea"/>
                <a:cs typeface="Calibri"/>
              </a:rPr>
              <a:t>venda EM COMUM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7E3564E4-D48E-5BC2-DAE3-20DF68205823}"/>
              </a:ext>
            </a:extLst>
          </p:cNvPr>
          <p:cNvSpPr/>
          <p:nvPr/>
        </p:nvSpPr>
        <p:spPr>
          <a:xfrm>
            <a:off x="2400495" y="5880829"/>
            <a:ext cx="1494122" cy="5821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Crédito</a:t>
            </a:r>
          </a:p>
        </p:txBody>
      </p:sp>
      <p:cxnSp>
        <p:nvCxnSpPr>
          <p:cNvPr id="5" name="Conector: Curvo 4">
            <a:extLst>
              <a:ext uri="{FF2B5EF4-FFF2-40B4-BE49-F238E27FC236}">
                <a16:creationId xmlns:a16="http://schemas.microsoft.com/office/drawing/2014/main" xmlns="" id="{DE11320A-181E-1FE7-4FB2-973FF490CEB3}"/>
              </a:ext>
            </a:extLst>
          </p:cNvPr>
          <p:cNvCxnSpPr>
            <a:cxnSpLocks/>
            <a:stCxn id="23" idx="2"/>
            <a:endCxn id="4" idx="1"/>
          </p:cNvCxnSpPr>
          <p:nvPr/>
        </p:nvCxnSpPr>
        <p:spPr>
          <a:xfrm rot="16200000" flipH="1">
            <a:off x="1703678" y="5475070"/>
            <a:ext cx="686965" cy="706669"/>
          </a:xfrm>
          <a:prstGeom prst="curvedConnector2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C5FB134-8330-D197-87A0-475E42E07BCE}"/>
              </a:ext>
            </a:extLst>
          </p:cNvPr>
          <p:cNvSpPr/>
          <p:nvPr/>
        </p:nvSpPr>
        <p:spPr>
          <a:xfrm>
            <a:off x="10055907" y="4902908"/>
            <a:ext cx="1494122" cy="5821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Insumo</a:t>
            </a:r>
          </a:p>
        </p:txBody>
      </p:sp>
      <p:cxnSp>
        <p:nvCxnSpPr>
          <p:cNvPr id="11" name="Conector: Curvo 10">
            <a:extLst>
              <a:ext uri="{FF2B5EF4-FFF2-40B4-BE49-F238E27FC236}">
                <a16:creationId xmlns:a16="http://schemas.microsoft.com/office/drawing/2014/main" xmlns="" id="{A40A5B2C-3AB8-CCD9-4D5B-E9F11071997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656399" y="4444004"/>
            <a:ext cx="559920" cy="357889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32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291423-F2A6-4DA3-A726-1490C4BA21E1}"/>
              </a:ext>
            </a:extLst>
          </p:cNvPr>
          <p:cNvSpPr txBox="1">
            <a:spLocks/>
          </p:cNvSpPr>
          <p:nvPr/>
        </p:nvSpPr>
        <p:spPr>
          <a:xfrm>
            <a:off x="0" y="-200930"/>
            <a:ext cx="11902190" cy="120491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50" b="1" kern="0" spc="244" dirty="0">
                <a:solidFill>
                  <a:srgbClr val="0C1249"/>
                </a:solidFill>
                <a:latin typeface="Calibri"/>
                <a:cs typeface="Calibri"/>
              </a:rPr>
              <a:t>Reflexões finais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99D4646-4489-527F-C711-A8B9B9B23529}"/>
              </a:ext>
            </a:extLst>
          </p:cNvPr>
          <p:cNvSpPr txBox="1"/>
          <p:nvPr/>
        </p:nvSpPr>
        <p:spPr>
          <a:xfrm>
            <a:off x="727885" y="1305430"/>
            <a:ext cx="1044641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Como estruturar a Reforma Tributária para que se respeite a essência do cooperativismo brasileiro e dos milhares de cooperados que se sustentam nesse modelo socioeconômico?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Como garantir a neutralidade tributária do Ato Cooperativo (não incidência clássica) como um recurso que não pertence à cooperativa, com assento no adequado tratamento tributário exigido pela Constituição Federal (art. 146, III, c)? Como garantir essa regra em um tributo indireto e não-cumulativo, sem que se afete economicamente a cooperativa em toda a cadeia econômica (incidência x crédito)?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Como estruturar uma reforma tributária que respeite o fato (jurídico) de que na prática do ato cooperativo a cooperativa simplesmente representa os cooperados, repassando a esse corpo social toda a riqueza gerada (produção e sobras) e não obtendo nenhum resultado próprio nessa atuação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Como, ao largo do respeito ao ato cooperativo, ainda assim aplicar o apoio e estímulo ao cooperativismo exigido pela própria Constituição Federal (art. 174, § 2º)?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Artigo 156-A, § 5º, inciso V, alínea “d”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pt-B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E o crédito de equilíbrio?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73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A90FB7E2-1C30-E625-794F-E010EC23E2DC}"/>
              </a:ext>
            </a:extLst>
          </p:cNvPr>
          <p:cNvSpPr/>
          <p:nvPr/>
        </p:nvSpPr>
        <p:spPr>
          <a:xfrm>
            <a:off x="428" y="0"/>
            <a:ext cx="12191144" cy="6858000"/>
          </a:xfrm>
          <a:prstGeom prst="rect">
            <a:avLst/>
          </a:prstGeom>
          <a:solidFill>
            <a:srgbClr val="272B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906029E9-8154-4EBC-D023-8A109A80A874}"/>
              </a:ext>
            </a:extLst>
          </p:cNvPr>
          <p:cNvSpPr/>
          <p:nvPr/>
        </p:nvSpPr>
        <p:spPr>
          <a:xfrm>
            <a:off x="-37399" y="11265"/>
            <a:ext cx="12191144" cy="6858000"/>
          </a:xfrm>
          <a:prstGeom prst="rect">
            <a:avLst/>
          </a:prstGeom>
          <a:solidFill>
            <a:srgbClr val="272B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FF4A7478-DAAE-32FC-3DCF-F52D5F646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255" y="10880"/>
            <a:ext cx="12153318" cy="683624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760CD0A-D5DD-0852-53A2-426BEB2B39D3}"/>
              </a:ext>
            </a:extLst>
          </p:cNvPr>
          <p:cNvSpPr txBox="1"/>
          <p:nvPr/>
        </p:nvSpPr>
        <p:spPr>
          <a:xfrm>
            <a:off x="5079430" y="5981306"/>
            <a:ext cx="2413353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34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somoscooperativismo.coop.br</a:t>
            </a:r>
            <a:endParaRPr lang="pt-BR" sz="1334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2E95B58-4F96-D660-3043-0749B847E742}"/>
              </a:ext>
            </a:extLst>
          </p:cNvPr>
          <p:cNvGrpSpPr/>
          <p:nvPr/>
        </p:nvGrpSpPr>
        <p:grpSpPr>
          <a:xfrm>
            <a:off x="950527" y="3134285"/>
            <a:ext cx="4313733" cy="474675"/>
            <a:chOff x="1557931" y="9921875"/>
            <a:chExt cx="4270341" cy="469900"/>
          </a:xfrm>
          <a:solidFill>
            <a:schemeClr val="bg1"/>
          </a:solidFill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xmlns="" id="{56AB68D8-5644-70E7-44F5-A2548CDA4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557931" y="9921875"/>
              <a:ext cx="2184400" cy="4699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xmlns="" id="{6B650E5E-DA10-317B-6600-2D20450F4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032250" y="9998075"/>
              <a:ext cx="1796022" cy="304165"/>
            </a:xfrm>
            <a:prstGeom prst="rect">
              <a:avLst/>
            </a:prstGeom>
          </p:spPr>
        </p:pic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xmlns="" id="{B41C8F78-3116-AD96-7243-D9229F1741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3719" y="5965903"/>
            <a:ext cx="3172932" cy="2926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21009" y="2186294"/>
            <a:ext cx="5588029" cy="30017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66525" b="65094"/>
          <a:stretch>
            <a:fillRect/>
          </a:stretch>
        </p:blipFill>
        <p:spPr>
          <a:xfrm>
            <a:off x="8211453" y="0"/>
            <a:ext cx="3980547" cy="23348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7397" y="2659697"/>
            <a:ext cx="2945567" cy="1108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38"/>
              </a:lnSpc>
            </a:pPr>
            <a:r>
              <a:rPr lang="en-US" sz="1500" b="1" dirty="0">
                <a:solidFill>
                  <a:srgbClr val="002060"/>
                </a:solidFill>
              </a:rPr>
              <a:t>OS INGRESSOS COMBINADOS DAS</a:t>
            </a:r>
          </a:p>
          <a:p>
            <a:pPr algn="r">
              <a:lnSpc>
                <a:spcPts val="3038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2060"/>
                </a:solidFill>
              </a:rPr>
              <a:t>300 MAIORES COOPERATIVAS É DE US$ 2,17 TRILHÕES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15869" y="5309908"/>
            <a:ext cx="7007868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38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2060"/>
                </a:solidFill>
              </a:rPr>
              <a:t>1 BILHÃO </a:t>
            </a:r>
            <a:r>
              <a:rPr lang="en-US" sz="1500" b="1" dirty="0">
                <a:solidFill>
                  <a:srgbClr val="002060"/>
                </a:solidFill>
              </a:rPr>
              <a:t>DE COOPERADOS QUE SÃO EQUIVALENTES A 12% DA HUMANIDADE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34719" y="2659697"/>
            <a:ext cx="3099884" cy="1108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8"/>
              </a:lnSpc>
            </a:pPr>
            <a:r>
              <a:rPr lang="en-US" sz="1500" b="1">
                <a:solidFill>
                  <a:srgbClr val="002060"/>
                </a:solidFill>
              </a:rPr>
              <a:t>280 MILHÕES DE EMPREGOS GERADOS</a:t>
            </a:r>
          </a:p>
          <a:p>
            <a:pPr>
              <a:lnSpc>
                <a:spcPts val="3038"/>
              </a:lnSpc>
              <a:spcBef>
                <a:spcPct val="0"/>
              </a:spcBef>
            </a:pPr>
            <a:r>
              <a:rPr lang="en-US" sz="1500" b="1">
                <a:solidFill>
                  <a:srgbClr val="002060"/>
                </a:solidFill>
              </a:rPr>
              <a:t>REPRESENTAM 4% DA POPULAÇÃO MUNDIAL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5411" y="6260939"/>
            <a:ext cx="1801955" cy="376715"/>
          </a:xfrm>
          <a:prstGeom prst="rect">
            <a:avLst/>
          </a:prstGeom>
        </p:spPr>
      </p:pic>
      <p:sp>
        <p:nvSpPr>
          <p:cNvPr id="10" name="object 23">
            <a:extLst>
              <a:ext uri="{FF2B5EF4-FFF2-40B4-BE49-F238E27FC236}">
                <a16:creationId xmlns:a16="http://schemas.microsoft.com/office/drawing/2014/main" xmlns="" id="{D27DDC1F-CE28-DECC-2551-666991177C80}"/>
              </a:ext>
            </a:extLst>
          </p:cNvPr>
          <p:cNvSpPr txBox="1">
            <a:spLocks/>
          </p:cNvSpPr>
          <p:nvPr/>
        </p:nvSpPr>
        <p:spPr>
          <a:xfrm>
            <a:off x="1928358" y="557052"/>
            <a:ext cx="8173328" cy="497252"/>
          </a:xfrm>
          <a:prstGeom prst="rect">
            <a:avLst/>
          </a:prstGeom>
        </p:spPr>
        <p:txBody>
          <a:bodyPr spcFirstLastPara="1" vert="horz" wrap="square" lIns="0" tIns="73343" rIns="0" bIns="0" rtlCol="0" anchor="t" anchorCtr="0">
            <a:spAutoFit/>
          </a:bodyPr>
          <a:lstStyle>
            <a:lvl1pPr algn="ctr" defTabSz="812810" rtl="0" eaLnBrk="1" latinLnBrk="0" hangingPunct="1">
              <a:spcBef>
                <a:spcPct val="0"/>
              </a:spcBef>
              <a:buNone/>
              <a:defRPr sz="391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49">
              <a:spcBef>
                <a:spcPts val="578"/>
              </a:spcBef>
            </a:pPr>
            <a:r>
              <a:rPr lang="pt-BR" sz="2250" b="1" spc="203" dirty="0"/>
              <a:t>O MOVIMENTO COOPERATIVO INTERNACIONAL</a:t>
            </a:r>
            <a:endParaRPr lang="pt-BR" sz="2250" b="1" dirty="0"/>
          </a:p>
        </p:txBody>
      </p:sp>
      <p:sp>
        <p:nvSpPr>
          <p:cNvPr id="11" name="object 27">
            <a:extLst>
              <a:ext uri="{FF2B5EF4-FFF2-40B4-BE49-F238E27FC236}">
                <a16:creationId xmlns:a16="http://schemas.microsoft.com/office/drawing/2014/main" xmlns="" id="{B97846C7-8361-5BE6-9B41-05D97B1F9625}"/>
              </a:ext>
            </a:extLst>
          </p:cNvPr>
          <p:cNvSpPr txBox="1"/>
          <p:nvPr/>
        </p:nvSpPr>
        <p:spPr>
          <a:xfrm>
            <a:off x="2406305" y="1611355"/>
            <a:ext cx="7217432" cy="23948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algn="ctr">
              <a:spcBef>
                <a:spcPts val="68"/>
              </a:spcBef>
            </a:pPr>
            <a:r>
              <a:rPr lang="pt-BR" sz="1500" b="1" spc="101">
                <a:solidFill>
                  <a:srgbClr val="45556A"/>
                </a:solidFill>
                <a:latin typeface="Calibri"/>
                <a:cs typeface="Calibri"/>
              </a:rPr>
              <a:t>3 MILHÕES DE COOPERATIVAS NO MUNDO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4">
            <a:extLst>
              <a:ext uri="{FF2B5EF4-FFF2-40B4-BE49-F238E27FC236}">
                <a16:creationId xmlns:a16="http://schemas.microsoft.com/office/drawing/2014/main" xmlns="" id="{124555BE-0B2B-C469-17A7-8E9B555FE8CD}"/>
              </a:ext>
            </a:extLst>
          </p:cNvPr>
          <p:cNvGrpSpPr/>
          <p:nvPr/>
        </p:nvGrpSpPr>
        <p:grpSpPr>
          <a:xfrm>
            <a:off x="1" y="5934079"/>
            <a:ext cx="12196286" cy="451009"/>
            <a:chOff x="-1" y="7912103"/>
            <a:chExt cx="16261715" cy="601345"/>
          </a:xfrm>
        </p:grpSpPr>
        <p:sp>
          <p:nvSpPr>
            <p:cNvPr id="13" name="object 15">
              <a:extLst>
                <a:ext uri="{FF2B5EF4-FFF2-40B4-BE49-F238E27FC236}">
                  <a16:creationId xmlns:a16="http://schemas.microsoft.com/office/drawing/2014/main" xmlns="" id="{178BC43B-5B9F-821B-CB54-B14D64120C53}"/>
                </a:ext>
              </a:extLst>
            </p:cNvPr>
            <p:cNvSpPr/>
            <p:nvPr/>
          </p:nvSpPr>
          <p:spPr>
            <a:xfrm>
              <a:off x="4019101" y="7917659"/>
              <a:ext cx="12237085" cy="590550"/>
            </a:xfrm>
            <a:custGeom>
              <a:avLst/>
              <a:gdLst/>
              <a:ahLst/>
              <a:cxnLst/>
              <a:rect l="l" t="t" r="r" b="b"/>
              <a:pathLst>
                <a:path w="12237085" h="590550">
                  <a:moveTo>
                    <a:pt x="0" y="310350"/>
                  </a:moveTo>
                  <a:lnTo>
                    <a:pt x="1316765" y="308742"/>
                  </a:lnTo>
                  <a:lnTo>
                    <a:pt x="2039204" y="308207"/>
                  </a:lnTo>
                  <a:lnTo>
                    <a:pt x="2422481" y="308742"/>
                  </a:lnTo>
                  <a:lnTo>
                    <a:pt x="2721762" y="310350"/>
                  </a:lnTo>
                  <a:lnTo>
                    <a:pt x="2773624" y="310751"/>
                  </a:lnTo>
                  <a:lnTo>
                    <a:pt x="2825477" y="311307"/>
                  </a:lnTo>
                  <a:lnTo>
                    <a:pt x="2877316" y="312015"/>
                  </a:lnTo>
                  <a:lnTo>
                    <a:pt x="2929139" y="312878"/>
                  </a:lnTo>
                  <a:lnTo>
                    <a:pt x="2980942" y="313893"/>
                  </a:lnTo>
                  <a:lnTo>
                    <a:pt x="3032721" y="315062"/>
                  </a:lnTo>
                  <a:lnTo>
                    <a:pt x="3084473" y="316384"/>
                  </a:lnTo>
                  <a:lnTo>
                    <a:pt x="3136195" y="317859"/>
                  </a:lnTo>
                  <a:lnTo>
                    <a:pt x="3187884" y="319487"/>
                  </a:lnTo>
                  <a:lnTo>
                    <a:pt x="3239535" y="321268"/>
                  </a:lnTo>
                  <a:lnTo>
                    <a:pt x="3291146" y="323201"/>
                  </a:lnTo>
                  <a:lnTo>
                    <a:pt x="3342713" y="325287"/>
                  </a:lnTo>
                  <a:lnTo>
                    <a:pt x="3394232" y="327526"/>
                  </a:lnTo>
                  <a:lnTo>
                    <a:pt x="3445701" y="329917"/>
                  </a:lnTo>
                  <a:lnTo>
                    <a:pt x="3497116" y="332460"/>
                  </a:lnTo>
                  <a:lnTo>
                    <a:pt x="3548473" y="335155"/>
                  </a:lnTo>
                  <a:lnTo>
                    <a:pt x="3599769" y="338003"/>
                  </a:lnTo>
                  <a:lnTo>
                    <a:pt x="3651001" y="341002"/>
                  </a:lnTo>
                  <a:lnTo>
                    <a:pt x="3702165" y="344154"/>
                  </a:lnTo>
                  <a:lnTo>
                    <a:pt x="3753258" y="347456"/>
                  </a:lnTo>
                  <a:lnTo>
                    <a:pt x="3804276" y="350911"/>
                  </a:lnTo>
                  <a:lnTo>
                    <a:pt x="3855216" y="354517"/>
                  </a:lnTo>
                  <a:lnTo>
                    <a:pt x="3906075" y="358275"/>
                  </a:lnTo>
                  <a:lnTo>
                    <a:pt x="3956849" y="362184"/>
                  </a:lnTo>
                  <a:lnTo>
                    <a:pt x="4007535" y="366244"/>
                  </a:lnTo>
                  <a:lnTo>
                    <a:pt x="4058129" y="370455"/>
                  </a:lnTo>
                  <a:lnTo>
                    <a:pt x="4108628" y="374817"/>
                  </a:lnTo>
                  <a:lnTo>
                    <a:pt x="4159029" y="379330"/>
                  </a:lnTo>
                  <a:lnTo>
                    <a:pt x="4209327" y="383994"/>
                  </a:lnTo>
                  <a:lnTo>
                    <a:pt x="4259521" y="388808"/>
                  </a:lnTo>
                  <a:lnTo>
                    <a:pt x="4309606" y="393773"/>
                  </a:lnTo>
                  <a:lnTo>
                    <a:pt x="4359578" y="398889"/>
                  </a:lnTo>
                  <a:lnTo>
                    <a:pt x="4409435" y="404154"/>
                  </a:lnTo>
                  <a:lnTo>
                    <a:pt x="4459174" y="409570"/>
                  </a:lnTo>
                  <a:lnTo>
                    <a:pt x="4508789" y="415137"/>
                  </a:lnTo>
                  <a:lnTo>
                    <a:pt x="4558280" y="420853"/>
                  </a:lnTo>
                  <a:lnTo>
                    <a:pt x="4607641" y="426719"/>
                  </a:lnTo>
                  <a:lnTo>
                    <a:pt x="4656869" y="432735"/>
                  </a:lnTo>
                  <a:lnTo>
                    <a:pt x="4705962" y="438900"/>
                  </a:lnTo>
                  <a:lnTo>
                    <a:pt x="4754915" y="445215"/>
                  </a:lnTo>
                  <a:lnTo>
                    <a:pt x="4803725" y="451680"/>
                  </a:lnTo>
                  <a:lnTo>
                    <a:pt x="4852390" y="458294"/>
                  </a:lnTo>
                  <a:lnTo>
                    <a:pt x="4900904" y="465057"/>
                  </a:lnTo>
                  <a:lnTo>
                    <a:pt x="4949266" y="471970"/>
                  </a:lnTo>
                  <a:lnTo>
                    <a:pt x="4998985" y="479104"/>
                  </a:lnTo>
                  <a:lnTo>
                    <a:pt x="5048739" y="486121"/>
                  </a:lnTo>
                  <a:lnTo>
                    <a:pt x="5098533" y="493012"/>
                  </a:lnTo>
                  <a:lnTo>
                    <a:pt x="5148370" y="499763"/>
                  </a:lnTo>
                  <a:lnTo>
                    <a:pt x="5198257" y="506364"/>
                  </a:lnTo>
                  <a:lnTo>
                    <a:pt x="5248197" y="512802"/>
                  </a:lnTo>
                  <a:lnTo>
                    <a:pt x="5298195" y="519067"/>
                  </a:lnTo>
                  <a:lnTo>
                    <a:pt x="5348257" y="525146"/>
                  </a:lnTo>
                  <a:lnTo>
                    <a:pt x="5398387" y="531028"/>
                  </a:lnTo>
                  <a:lnTo>
                    <a:pt x="5448590" y="536701"/>
                  </a:lnTo>
                  <a:lnTo>
                    <a:pt x="5498871" y="542155"/>
                  </a:lnTo>
                  <a:lnTo>
                    <a:pt x="5549234" y="547377"/>
                  </a:lnTo>
                  <a:lnTo>
                    <a:pt x="5599684" y="552355"/>
                  </a:lnTo>
                  <a:lnTo>
                    <a:pt x="5650226" y="557079"/>
                  </a:lnTo>
                  <a:lnTo>
                    <a:pt x="5700865" y="561536"/>
                  </a:lnTo>
                  <a:lnTo>
                    <a:pt x="5751606" y="565715"/>
                  </a:lnTo>
                  <a:lnTo>
                    <a:pt x="5802453" y="569604"/>
                  </a:lnTo>
                  <a:lnTo>
                    <a:pt x="5853411" y="573193"/>
                  </a:lnTo>
                  <a:lnTo>
                    <a:pt x="5904485" y="576468"/>
                  </a:lnTo>
                  <a:lnTo>
                    <a:pt x="5955680" y="579419"/>
                  </a:lnTo>
                  <a:lnTo>
                    <a:pt x="6007000" y="582035"/>
                  </a:lnTo>
                  <a:lnTo>
                    <a:pt x="6058451" y="584302"/>
                  </a:lnTo>
                  <a:lnTo>
                    <a:pt x="6110036" y="586211"/>
                  </a:lnTo>
                  <a:lnTo>
                    <a:pt x="6161762" y="587749"/>
                  </a:lnTo>
                  <a:lnTo>
                    <a:pt x="6213632" y="588904"/>
                  </a:lnTo>
                  <a:lnTo>
                    <a:pt x="6265652" y="589666"/>
                  </a:lnTo>
                  <a:lnTo>
                    <a:pt x="6317826" y="590022"/>
                  </a:lnTo>
                  <a:lnTo>
                    <a:pt x="6370159" y="589962"/>
                  </a:lnTo>
                  <a:lnTo>
                    <a:pt x="6422656" y="589473"/>
                  </a:lnTo>
                  <a:lnTo>
                    <a:pt x="6475322" y="588543"/>
                  </a:lnTo>
                  <a:lnTo>
                    <a:pt x="6528160" y="587162"/>
                  </a:lnTo>
                  <a:lnTo>
                    <a:pt x="6581178" y="585317"/>
                  </a:lnTo>
                  <a:lnTo>
                    <a:pt x="6637204" y="581952"/>
                  </a:lnTo>
                  <a:lnTo>
                    <a:pt x="6699114" y="576113"/>
                  </a:lnTo>
                  <a:lnTo>
                    <a:pt x="6766601" y="567953"/>
                  </a:lnTo>
                  <a:lnTo>
                    <a:pt x="6839356" y="557622"/>
                  </a:lnTo>
                  <a:lnTo>
                    <a:pt x="6877613" y="551690"/>
                  </a:lnTo>
                  <a:lnTo>
                    <a:pt x="6917072" y="545273"/>
                  </a:lnTo>
                  <a:lnTo>
                    <a:pt x="6957695" y="538389"/>
                  </a:lnTo>
                  <a:lnTo>
                    <a:pt x="6999442" y="531057"/>
                  </a:lnTo>
                  <a:lnTo>
                    <a:pt x="7042275" y="523296"/>
                  </a:lnTo>
                  <a:lnTo>
                    <a:pt x="7086157" y="515126"/>
                  </a:lnTo>
                  <a:lnTo>
                    <a:pt x="7131048" y="506564"/>
                  </a:lnTo>
                  <a:lnTo>
                    <a:pt x="7176910" y="497631"/>
                  </a:lnTo>
                  <a:lnTo>
                    <a:pt x="7223704" y="488345"/>
                  </a:lnTo>
                  <a:lnTo>
                    <a:pt x="7271393" y="478724"/>
                  </a:lnTo>
                  <a:lnTo>
                    <a:pt x="7319937" y="468789"/>
                  </a:lnTo>
                  <a:lnTo>
                    <a:pt x="7369299" y="458558"/>
                  </a:lnTo>
                  <a:lnTo>
                    <a:pt x="7419439" y="448049"/>
                  </a:lnTo>
                  <a:lnTo>
                    <a:pt x="7470320" y="437283"/>
                  </a:lnTo>
                  <a:lnTo>
                    <a:pt x="7521902" y="426277"/>
                  </a:lnTo>
                  <a:lnTo>
                    <a:pt x="7574148" y="415051"/>
                  </a:lnTo>
                  <a:lnTo>
                    <a:pt x="7627019" y="403623"/>
                  </a:lnTo>
                  <a:lnTo>
                    <a:pt x="7680476" y="392014"/>
                  </a:lnTo>
                  <a:lnTo>
                    <a:pt x="7734482" y="380241"/>
                  </a:lnTo>
                  <a:lnTo>
                    <a:pt x="7788996" y="368323"/>
                  </a:lnTo>
                  <a:lnTo>
                    <a:pt x="7843982" y="356280"/>
                  </a:lnTo>
                  <a:lnTo>
                    <a:pt x="7899401" y="344131"/>
                  </a:lnTo>
                  <a:lnTo>
                    <a:pt x="7955214" y="331894"/>
                  </a:lnTo>
                  <a:lnTo>
                    <a:pt x="8011382" y="319588"/>
                  </a:lnTo>
                  <a:lnTo>
                    <a:pt x="8067868" y="307233"/>
                  </a:lnTo>
                  <a:lnTo>
                    <a:pt x="8124633" y="294847"/>
                  </a:lnTo>
                  <a:lnTo>
                    <a:pt x="8181638" y="282450"/>
                  </a:lnTo>
                  <a:lnTo>
                    <a:pt x="8238845" y="270060"/>
                  </a:lnTo>
                  <a:lnTo>
                    <a:pt x="8296215" y="257696"/>
                  </a:lnTo>
                  <a:lnTo>
                    <a:pt x="8353710" y="245377"/>
                  </a:lnTo>
                  <a:lnTo>
                    <a:pt x="8411292" y="233122"/>
                  </a:lnTo>
                  <a:lnTo>
                    <a:pt x="8468922" y="220951"/>
                  </a:lnTo>
                  <a:lnTo>
                    <a:pt x="8526562" y="208881"/>
                  </a:lnTo>
                  <a:lnTo>
                    <a:pt x="8584173" y="196933"/>
                  </a:lnTo>
                  <a:lnTo>
                    <a:pt x="8641716" y="185124"/>
                  </a:lnTo>
                  <a:lnTo>
                    <a:pt x="8699154" y="173474"/>
                  </a:lnTo>
                  <a:lnTo>
                    <a:pt x="8756447" y="162003"/>
                  </a:lnTo>
                  <a:lnTo>
                    <a:pt x="8813558" y="150728"/>
                  </a:lnTo>
                  <a:lnTo>
                    <a:pt x="8870448" y="139669"/>
                  </a:lnTo>
                  <a:lnTo>
                    <a:pt x="8927078" y="128845"/>
                  </a:lnTo>
                  <a:lnTo>
                    <a:pt x="8983411" y="118274"/>
                  </a:lnTo>
                  <a:lnTo>
                    <a:pt x="9039406" y="107976"/>
                  </a:lnTo>
                  <a:lnTo>
                    <a:pt x="9095027" y="97970"/>
                  </a:lnTo>
                  <a:lnTo>
                    <a:pt x="9150234" y="88274"/>
                  </a:lnTo>
                  <a:lnTo>
                    <a:pt x="9204990" y="78908"/>
                  </a:lnTo>
                  <a:lnTo>
                    <a:pt x="9259255" y="69890"/>
                  </a:lnTo>
                  <a:lnTo>
                    <a:pt x="9312992" y="61240"/>
                  </a:lnTo>
                  <a:lnTo>
                    <a:pt x="9366161" y="52977"/>
                  </a:lnTo>
                  <a:lnTo>
                    <a:pt x="9418725" y="45118"/>
                  </a:lnTo>
                  <a:lnTo>
                    <a:pt x="9470644" y="37684"/>
                  </a:lnTo>
                  <a:lnTo>
                    <a:pt x="9521881" y="30694"/>
                  </a:lnTo>
                  <a:lnTo>
                    <a:pt x="9572397" y="24165"/>
                  </a:lnTo>
                  <a:lnTo>
                    <a:pt x="9622153" y="18118"/>
                  </a:lnTo>
                  <a:lnTo>
                    <a:pt x="9671111" y="12571"/>
                  </a:lnTo>
                  <a:lnTo>
                    <a:pt x="9719233" y="7544"/>
                  </a:lnTo>
                  <a:lnTo>
                    <a:pt x="9771891" y="4824"/>
                  </a:lnTo>
                  <a:lnTo>
                    <a:pt x="9824261" y="2721"/>
                  </a:lnTo>
                  <a:lnTo>
                    <a:pt x="9876353" y="1223"/>
                  </a:lnTo>
                  <a:lnTo>
                    <a:pt x="9928181" y="319"/>
                  </a:lnTo>
                  <a:lnTo>
                    <a:pt x="9979757" y="0"/>
                  </a:lnTo>
                  <a:lnTo>
                    <a:pt x="10031091" y="253"/>
                  </a:lnTo>
                  <a:lnTo>
                    <a:pt x="10082197" y="1070"/>
                  </a:lnTo>
                  <a:lnTo>
                    <a:pt x="10133087" y="2438"/>
                  </a:lnTo>
                  <a:lnTo>
                    <a:pt x="10183772" y="4348"/>
                  </a:lnTo>
                  <a:lnTo>
                    <a:pt x="10234264" y="6789"/>
                  </a:lnTo>
                  <a:lnTo>
                    <a:pt x="10284577" y="9749"/>
                  </a:lnTo>
                  <a:lnTo>
                    <a:pt x="10334721" y="13220"/>
                  </a:lnTo>
                  <a:lnTo>
                    <a:pt x="10384708" y="17190"/>
                  </a:lnTo>
                  <a:lnTo>
                    <a:pt x="10434552" y="21647"/>
                  </a:lnTo>
                  <a:lnTo>
                    <a:pt x="10484263" y="26583"/>
                  </a:lnTo>
                  <a:lnTo>
                    <a:pt x="10533854" y="31986"/>
                  </a:lnTo>
                  <a:lnTo>
                    <a:pt x="10583337" y="37845"/>
                  </a:lnTo>
                  <a:lnTo>
                    <a:pt x="10632724" y="44150"/>
                  </a:lnTo>
                  <a:lnTo>
                    <a:pt x="10682027" y="50890"/>
                  </a:lnTo>
                  <a:lnTo>
                    <a:pt x="10731258" y="58055"/>
                  </a:lnTo>
                  <a:lnTo>
                    <a:pt x="10780430" y="65633"/>
                  </a:lnTo>
                  <a:lnTo>
                    <a:pt x="10829553" y="73615"/>
                  </a:lnTo>
                  <a:lnTo>
                    <a:pt x="10878641" y="81990"/>
                  </a:lnTo>
                  <a:lnTo>
                    <a:pt x="10927705" y="90747"/>
                  </a:lnTo>
                  <a:lnTo>
                    <a:pt x="10976757" y="99876"/>
                  </a:lnTo>
                  <a:lnTo>
                    <a:pt x="11025809" y="109365"/>
                  </a:lnTo>
                  <a:lnTo>
                    <a:pt x="11074875" y="119204"/>
                  </a:lnTo>
                  <a:lnTo>
                    <a:pt x="11123964" y="129384"/>
                  </a:lnTo>
                  <a:lnTo>
                    <a:pt x="11173090" y="139892"/>
                  </a:lnTo>
                  <a:lnTo>
                    <a:pt x="11222265" y="150718"/>
                  </a:lnTo>
                  <a:lnTo>
                    <a:pt x="11271500" y="161852"/>
                  </a:lnTo>
                  <a:lnTo>
                    <a:pt x="11320808" y="173284"/>
                  </a:lnTo>
                  <a:lnTo>
                    <a:pt x="11370200" y="185002"/>
                  </a:lnTo>
                  <a:lnTo>
                    <a:pt x="11419690" y="196995"/>
                  </a:lnTo>
                  <a:lnTo>
                    <a:pt x="11469288" y="209254"/>
                  </a:lnTo>
                  <a:lnTo>
                    <a:pt x="11519007" y="221768"/>
                  </a:lnTo>
                  <a:lnTo>
                    <a:pt x="11568859" y="234525"/>
                  </a:lnTo>
                  <a:lnTo>
                    <a:pt x="11618856" y="247516"/>
                  </a:lnTo>
                  <a:lnTo>
                    <a:pt x="11669010" y="260730"/>
                  </a:lnTo>
                  <a:lnTo>
                    <a:pt x="11719333" y="274156"/>
                  </a:lnTo>
                  <a:lnTo>
                    <a:pt x="11769837" y="287783"/>
                  </a:lnTo>
                  <a:lnTo>
                    <a:pt x="11820534" y="301601"/>
                  </a:lnTo>
                  <a:lnTo>
                    <a:pt x="11871437" y="315600"/>
                  </a:lnTo>
                  <a:lnTo>
                    <a:pt x="11922556" y="329768"/>
                  </a:lnTo>
                  <a:lnTo>
                    <a:pt x="11968511" y="342776"/>
                  </a:lnTo>
                  <a:lnTo>
                    <a:pt x="12014153" y="356106"/>
                  </a:lnTo>
                  <a:lnTo>
                    <a:pt x="12059548" y="369700"/>
                  </a:lnTo>
                  <a:lnTo>
                    <a:pt x="12104758" y="383501"/>
                  </a:lnTo>
                  <a:lnTo>
                    <a:pt x="12149847" y="397450"/>
                  </a:lnTo>
                  <a:lnTo>
                    <a:pt x="12194879" y="411491"/>
                  </a:lnTo>
                  <a:lnTo>
                    <a:pt x="12236898" y="424620"/>
                  </a:lnTo>
                </a:path>
              </a:pathLst>
            </a:custGeom>
            <a:ln w="11112">
              <a:solidFill>
                <a:srgbClr val="FF8D44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xmlns="" id="{1FE0B848-C458-7E09-C982-1472EDA65E6A}"/>
                </a:ext>
              </a:extLst>
            </p:cNvPr>
            <p:cNvSpPr/>
            <p:nvPr/>
          </p:nvSpPr>
          <p:spPr>
            <a:xfrm>
              <a:off x="1044588" y="8222642"/>
              <a:ext cx="3039110" cy="0"/>
            </a:xfrm>
            <a:custGeom>
              <a:avLst/>
              <a:gdLst/>
              <a:ahLst/>
              <a:cxnLst/>
              <a:rect l="l" t="t" r="r" b="b"/>
              <a:pathLst>
                <a:path w="3039110">
                  <a:moveTo>
                    <a:pt x="3038957" y="0"/>
                  </a:moveTo>
                  <a:lnTo>
                    <a:pt x="0" y="0"/>
                  </a:lnTo>
                </a:path>
              </a:pathLst>
            </a:custGeom>
            <a:ln w="22225">
              <a:solidFill>
                <a:srgbClr val="0C1249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xmlns="" id="{2825255F-399F-02A9-AC5C-840D5050FA4E}"/>
                </a:ext>
              </a:extLst>
            </p:cNvPr>
            <p:cNvSpPr/>
            <p:nvPr/>
          </p:nvSpPr>
          <p:spPr>
            <a:xfrm>
              <a:off x="-1" y="8222642"/>
              <a:ext cx="1795145" cy="0"/>
            </a:xfrm>
            <a:custGeom>
              <a:avLst/>
              <a:gdLst/>
              <a:ahLst/>
              <a:cxnLst/>
              <a:rect l="l" t="t" r="r" b="b"/>
              <a:pathLst>
                <a:path w="1795145">
                  <a:moveTo>
                    <a:pt x="1794789" y="0"/>
                  </a:moveTo>
                  <a:lnTo>
                    <a:pt x="0" y="0"/>
                  </a:lnTo>
                </a:path>
              </a:pathLst>
            </a:custGeom>
            <a:ln w="22225">
              <a:solidFill>
                <a:srgbClr val="93C35B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EBF71E1B-609B-BA71-4C44-21B22FD10423}"/>
              </a:ext>
            </a:extLst>
          </p:cNvPr>
          <p:cNvSpPr/>
          <p:nvPr/>
        </p:nvSpPr>
        <p:spPr>
          <a:xfrm>
            <a:off x="3012776" y="6060071"/>
            <a:ext cx="9179243" cy="387191"/>
          </a:xfrm>
          <a:custGeom>
            <a:avLst/>
            <a:gdLst/>
            <a:ahLst/>
            <a:cxnLst/>
            <a:rect l="l" t="t" r="r" b="b"/>
            <a:pathLst>
              <a:path w="12238990" h="516254">
                <a:moveTo>
                  <a:pt x="0" y="134532"/>
                </a:moveTo>
                <a:lnTo>
                  <a:pt x="1180534" y="135196"/>
                </a:lnTo>
                <a:lnTo>
                  <a:pt x="1828231" y="135417"/>
                </a:lnTo>
                <a:lnTo>
                  <a:pt x="2171857" y="135196"/>
                </a:lnTo>
                <a:lnTo>
                  <a:pt x="2440178" y="134532"/>
                </a:lnTo>
                <a:lnTo>
                  <a:pt x="2492635" y="134339"/>
                </a:lnTo>
                <a:lnTo>
                  <a:pt x="2545081" y="134064"/>
                </a:lnTo>
                <a:lnTo>
                  <a:pt x="2597510" y="133709"/>
                </a:lnTo>
                <a:lnTo>
                  <a:pt x="2649920" y="133273"/>
                </a:lnTo>
                <a:lnTo>
                  <a:pt x="2702304" y="132756"/>
                </a:lnTo>
                <a:lnTo>
                  <a:pt x="2754659" y="132158"/>
                </a:lnTo>
                <a:lnTo>
                  <a:pt x="2806981" y="131479"/>
                </a:lnTo>
                <a:lnTo>
                  <a:pt x="2859264" y="130719"/>
                </a:lnTo>
                <a:lnTo>
                  <a:pt x="2911505" y="129879"/>
                </a:lnTo>
                <a:lnTo>
                  <a:pt x="2963700" y="128958"/>
                </a:lnTo>
                <a:lnTo>
                  <a:pt x="3015843" y="127956"/>
                </a:lnTo>
                <a:lnTo>
                  <a:pt x="3067930" y="126874"/>
                </a:lnTo>
                <a:lnTo>
                  <a:pt x="3119958" y="125712"/>
                </a:lnTo>
                <a:lnTo>
                  <a:pt x="3171921" y="124469"/>
                </a:lnTo>
                <a:lnTo>
                  <a:pt x="3223815" y="123146"/>
                </a:lnTo>
                <a:lnTo>
                  <a:pt x="3275636" y="121742"/>
                </a:lnTo>
                <a:lnTo>
                  <a:pt x="3327380" y="120259"/>
                </a:lnTo>
                <a:lnTo>
                  <a:pt x="3379042" y="118695"/>
                </a:lnTo>
                <a:lnTo>
                  <a:pt x="3430617" y="117051"/>
                </a:lnTo>
                <a:lnTo>
                  <a:pt x="3482102" y="115327"/>
                </a:lnTo>
                <a:lnTo>
                  <a:pt x="3533491" y="113524"/>
                </a:lnTo>
                <a:lnTo>
                  <a:pt x="3584781" y="111640"/>
                </a:lnTo>
                <a:lnTo>
                  <a:pt x="3635967" y="109677"/>
                </a:lnTo>
                <a:lnTo>
                  <a:pt x="3687045" y="107634"/>
                </a:lnTo>
                <a:lnTo>
                  <a:pt x="3738010" y="105511"/>
                </a:lnTo>
                <a:lnTo>
                  <a:pt x="3788858" y="103308"/>
                </a:lnTo>
                <a:lnTo>
                  <a:pt x="3839585" y="101027"/>
                </a:lnTo>
                <a:lnTo>
                  <a:pt x="3890185" y="98665"/>
                </a:lnTo>
                <a:lnTo>
                  <a:pt x="3940656" y="96224"/>
                </a:lnTo>
                <a:lnTo>
                  <a:pt x="3990991" y="93704"/>
                </a:lnTo>
                <a:lnTo>
                  <a:pt x="4041188" y="91105"/>
                </a:lnTo>
                <a:lnTo>
                  <a:pt x="4091241" y="88426"/>
                </a:lnTo>
                <a:lnTo>
                  <a:pt x="4141146" y="85668"/>
                </a:lnTo>
                <a:lnTo>
                  <a:pt x="4190899" y="82831"/>
                </a:lnTo>
                <a:lnTo>
                  <a:pt x="4240496" y="79916"/>
                </a:lnTo>
                <a:lnTo>
                  <a:pt x="4289931" y="76921"/>
                </a:lnTo>
                <a:lnTo>
                  <a:pt x="4339201" y="73847"/>
                </a:lnTo>
                <a:lnTo>
                  <a:pt x="4388301" y="70694"/>
                </a:lnTo>
                <a:lnTo>
                  <a:pt x="4437227" y="67463"/>
                </a:lnTo>
                <a:lnTo>
                  <a:pt x="4486422" y="64132"/>
                </a:lnTo>
                <a:lnTo>
                  <a:pt x="4535663" y="60733"/>
                </a:lnTo>
                <a:lnTo>
                  <a:pt x="4584956" y="57282"/>
                </a:lnTo>
                <a:lnTo>
                  <a:pt x="4634307" y="53794"/>
                </a:lnTo>
                <a:lnTo>
                  <a:pt x="4683720" y="50286"/>
                </a:lnTo>
                <a:lnTo>
                  <a:pt x="4733201" y="46772"/>
                </a:lnTo>
                <a:lnTo>
                  <a:pt x="4782754" y="43270"/>
                </a:lnTo>
                <a:lnTo>
                  <a:pt x="4832385" y="39795"/>
                </a:lnTo>
                <a:lnTo>
                  <a:pt x="4882098" y="36363"/>
                </a:lnTo>
                <a:lnTo>
                  <a:pt x="4931900" y="32990"/>
                </a:lnTo>
                <a:lnTo>
                  <a:pt x="4981795" y="29691"/>
                </a:lnTo>
                <a:lnTo>
                  <a:pt x="5031788" y="26483"/>
                </a:lnTo>
                <a:lnTo>
                  <a:pt x="5081884" y="23382"/>
                </a:lnTo>
                <a:lnTo>
                  <a:pt x="5132088" y="20403"/>
                </a:lnTo>
                <a:lnTo>
                  <a:pt x="5182407" y="17563"/>
                </a:lnTo>
                <a:lnTo>
                  <a:pt x="5232843" y="14877"/>
                </a:lnTo>
                <a:lnTo>
                  <a:pt x="5283404" y="12361"/>
                </a:lnTo>
                <a:lnTo>
                  <a:pt x="5334094" y="10031"/>
                </a:lnTo>
                <a:lnTo>
                  <a:pt x="5384917" y="7903"/>
                </a:lnTo>
                <a:lnTo>
                  <a:pt x="5435880" y="5993"/>
                </a:lnTo>
                <a:lnTo>
                  <a:pt x="5486987" y="4317"/>
                </a:lnTo>
                <a:lnTo>
                  <a:pt x="5538243" y="2890"/>
                </a:lnTo>
                <a:lnTo>
                  <a:pt x="5589654" y="1730"/>
                </a:lnTo>
                <a:lnTo>
                  <a:pt x="5641225" y="850"/>
                </a:lnTo>
                <a:lnTo>
                  <a:pt x="5692960" y="268"/>
                </a:lnTo>
                <a:lnTo>
                  <a:pt x="5744865" y="0"/>
                </a:lnTo>
                <a:lnTo>
                  <a:pt x="5796946" y="60"/>
                </a:lnTo>
                <a:lnTo>
                  <a:pt x="5849206" y="466"/>
                </a:lnTo>
                <a:lnTo>
                  <a:pt x="5901651" y="1232"/>
                </a:lnTo>
                <a:lnTo>
                  <a:pt x="5961108" y="2554"/>
                </a:lnTo>
                <a:lnTo>
                  <a:pt x="6019780" y="4333"/>
                </a:lnTo>
                <a:lnTo>
                  <a:pt x="6077672" y="6553"/>
                </a:lnTo>
                <a:lnTo>
                  <a:pt x="6134789" y="9194"/>
                </a:lnTo>
                <a:lnTo>
                  <a:pt x="6191137" y="12240"/>
                </a:lnTo>
                <a:lnTo>
                  <a:pt x="6246720" y="15672"/>
                </a:lnTo>
                <a:lnTo>
                  <a:pt x="6301543" y="19473"/>
                </a:lnTo>
                <a:lnTo>
                  <a:pt x="6355612" y="23625"/>
                </a:lnTo>
                <a:lnTo>
                  <a:pt x="6408931" y="28109"/>
                </a:lnTo>
                <a:lnTo>
                  <a:pt x="6461506" y="32909"/>
                </a:lnTo>
                <a:lnTo>
                  <a:pt x="6513342" y="38005"/>
                </a:lnTo>
                <a:lnTo>
                  <a:pt x="6564443" y="43381"/>
                </a:lnTo>
                <a:lnTo>
                  <a:pt x="6614815" y="49018"/>
                </a:lnTo>
                <a:lnTo>
                  <a:pt x="6664463" y="54899"/>
                </a:lnTo>
                <a:lnTo>
                  <a:pt x="6713391" y="61006"/>
                </a:lnTo>
                <a:lnTo>
                  <a:pt x="6761605" y="67320"/>
                </a:lnTo>
                <a:lnTo>
                  <a:pt x="6809110" y="73825"/>
                </a:lnTo>
                <a:lnTo>
                  <a:pt x="6855910" y="80501"/>
                </a:lnTo>
                <a:lnTo>
                  <a:pt x="6902012" y="87332"/>
                </a:lnTo>
                <a:lnTo>
                  <a:pt x="6947419" y="94299"/>
                </a:lnTo>
                <a:lnTo>
                  <a:pt x="6992138" y="101385"/>
                </a:lnTo>
                <a:lnTo>
                  <a:pt x="7036172" y="108571"/>
                </a:lnTo>
                <a:lnTo>
                  <a:pt x="7079528" y="115841"/>
                </a:lnTo>
                <a:lnTo>
                  <a:pt x="7122209" y="123175"/>
                </a:lnTo>
                <a:lnTo>
                  <a:pt x="7164222" y="130557"/>
                </a:lnTo>
                <a:lnTo>
                  <a:pt x="7213858" y="140871"/>
                </a:lnTo>
                <a:lnTo>
                  <a:pt x="7254314" y="150548"/>
                </a:lnTo>
                <a:lnTo>
                  <a:pt x="7300427" y="162230"/>
                </a:lnTo>
                <a:lnTo>
                  <a:pt x="7351995" y="175713"/>
                </a:lnTo>
                <a:lnTo>
                  <a:pt x="7408816" y="190793"/>
                </a:lnTo>
                <a:lnTo>
                  <a:pt x="7439133" y="198868"/>
                </a:lnTo>
                <a:lnTo>
                  <a:pt x="7470688" y="207267"/>
                </a:lnTo>
                <a:lnTo>
                  <a:pt x="7537408" y="224931"/>
                </a:lnTo>
                <a:lnTo>
                  <a:pt x="7608775" y="243583"/>
                </a:lnTo>
                <a:lnTo>
                  <a:pt x="7646138" y="253215"/>
                </a:lnTo>
                <a:lnTo>
                  <a:pt x="7684587" y="263018"/>
                </a:lnTo>
                <a:lnTo>
                  <a:pt x="7724096" y="272966"/>
                </a:lnTo>
                <a:lnTo>
                  <a:pt x="7764641" y="283034"/>
                </a:lnTo>
                <a:lnTo>
                  <a:pt x="7806195" y="293195"/>
                </a:lnTo>
                <a:lnTo>
                  <a:pt x="7848735" y="303426"/>
                </a:lnTo>
                <a:lnTo>
                  <a:pt x="7892234" y="313700"/>
                </a:lnTo>
                <a:lnTo>
                  <a:pt x="7936668" y="323992"/>
                </a:lnTo>
                <a:lnTo>
                  <a:pt x="7982010" y="334276"/>
                </a:lnTo>
                <a:lnTo>
                  <a:pt x="8028237" y="344528"/>
                </a:lnTo>
                <a:lnTo>
                  <a:pt x="8075322" y="354721"/>
                </a:lnTo>
                <a:lnTo>
                  <a:pt x="8123240" y="364831"/>
                </a:lnTo>
                <a:lnTo>
                  <a:pt x="8171967" y="374831"/>
                </a:lnTo>
                <a:lnTo>
                  <a:pt x="8221476" y="384696"/>
                </a:lnTo>
                <a:lnTo>
                  <a:pt x="8271743" y="394402"/>
                </a:lnTo>
                <a:lnTo>
                  <a:pt x="8322742" y="403922"/>
                </a:lnTo>
                <a:lnTo>
                  <a:pt x="8374448" y="413232"/>
                </a:lnTo>
                <a:lnTo>
                  <a:pt x="8426836" y="422304"/>
                </a:lnTo>
                <a:lnTo>
                  <a:pt x="8479880" y="431116"/>
                </a:lnTo>
                <a:lnTo>
                  <a:pt x="8533556" y="439640"/>
                </a:lnTo>
                <a:lnTo>
                  <a:pt x="8587837" y="447851"/>
                </a:lnTo>
                <a:lnTo>
                  <a:pt x="8642699" y="455725"/>
                </a:lnTo>
                <a:lnTo>
                  <a:pt x="8698117" y="463235"/>
                </a:lnTo>
                <a:lnTo>
                  <a:pt x="8754065" y="470356"/>
                </a:lnTo>
                <a:lnTo>
                  <a:pt x="8810518" y="477063"/>
                </a:lnTo>
                <a:lnTo>
                  <a:pt x="8867451" y="483330"/>
                </a:lnTo>
                <a:lnTo>
                  <a:pt x="8924838" y="489132"/>
                </a:lnTo>
                <a:lnTo>
                  <a:pt x="8982654" y="494444"/>
                </a:lnTo>
                <a:lnTo>
                  <a:pt x="9040875" y="499239"/>
                </a:lnTo>
                <a:lnTo>
                  <a:pt x="9099474" y="503493"/>
                </a:lnTo>
                <a:lnTo>
                  <a:pt x="9158426" y="507180"/>
                </a:lnTo>
                <a:lnTo>
                  <a:pt x="9217707" y="510275"/>
                </a:lnTo>
                <a:lnTo>
                  <a:pt x="9277290" y="512752"/>
                </a:lnTo>
                <a:lnTo>
                  <a:pt x="9337151" y="514587"/>
                </a:lnTo>
                <a:lnTo>
                  <a:pt x="9397265" y="515752"/>
                </a:lnTo>
                <a:lnTo>
                  <a:pt x="9457605" y="516224"/>
                </a:lnTo>
                <a:lnTo>
                  <a:pt x="9518148" y="515976"/>
                </a:lnTo>
                <a:lnTo>
                  <a:pt x="9578867" y="514983"/>
                </a:lnTo>
                <a:lnTo>
                  <a:pt x="9639737" y="513221"/>
                </a:lnTo>
                <a:lnTo>
                  <a:pt x="9700734" y="510662"/>
                </a:lnTo>
                <a:lnTo>
                  <a:pt x="9761831" y="507282"/>
                </a:lnTo>
                <a:lnTo>
                  <a:pt x="9823004" y="503056"/>
                </a:lnTo>
                <a:lnTo>
                  <a:pt x="9884228" y="497958"/>
                </a:lnTo>
                <a:lnTo>
                  <a:pt x="9945476" y="491963"/>
                </a:lnTo>
                <a:lnTo>
                  <a:pt x="10006724" y="485044"/>
                </a:lnTo>
                <a:lnTo>
                  <a:pt x="10067947" y="477178"/>
                </a:lnTo>
                <a:lnTo>
                  <a:pt x="10129119" y="468338"/>
                </a:lnTo>
                <a:lnTo>
                  <a:pt x="10190215" y="458499"/>
                </a:lnTo>
                <a:lnTo>
                  <a:pt x="10251210" y="447635"/>
                </a:lnTo>
                <a:lnTo>
                  <a:pt x="10312079" y="435721"/>
                </a:lnTo>
                <a:lnTo>
                  <a:pt x="10372795" y="422732"/>
                </a:lnTo>
                <a:lnTo>
                  <a:pt x="10433335" y="408642"/>
                </a:lnTo>
                <a:lnTo>
                  <a:pt x="10493673" y="393426"/>
                </a:lnTo>
                <a:lnTo>
                  <a:pt x="10553783" y="377059"/>
                </a:lnTo>
                <a:lnTo>
                  <a:pt x="10613640" y="359514"/>
                </a:lnTo>
                <a:lnTo>
                  <a:pt x="10673219" y="340767"/>
                </a:lnTo>
                <a:lnTo>
                  <a:pt x="10723657" y="324224"/>
                </a:lnTo>
                <a:lnTo>
                  <a:pt x="10773205" y="308282"/>
                </a:lnTo>
                <a:lnTo>
                  <a:pt x="10822004" y="292952"/>
                </a:lnTo>
                <a:lnTo>
                  <a:pt x="10870195" y="278245"/>
                </a:lnTo>
                <a:lnTo>
                  <a:pt x="10917920" y="264171"/>
                </a:lnTo>
                <a:lnTo>
                  <a:pt x="10965320" y="250740"/>
                </a:lnTo>
                <a:lnTo>
                  <a:pt x="11012538" y="237963"/>
                </a:lnTo>
                <a:lnTo>
                  <a:pt x="11059714" y="225851"/>
                </a:lnTo>
                <a:lnTo>
                  <a:pt x="11106990" y="214415"/>
                </a:lnTo>
                <a:lnTo>
                  <a:pt x="11154508" y="203664"/>
                </a:lnTo>
                <a:lnTo>
                  <a:pt x="11202409" y="193610"/>
                </a:lnTo>
                <a:lnTo>
                  <a:pt x="11250834" y="184262"/>
                </a:lnTo>
                <a:lnTo>
                  <a:pt x="11299925" y="175633"/>
                </a:lnTo>
                <a:lnTo>
                  <a:pt x="11349824" y="167731"/>
                </a:lnTo>
                <a:lnTo>
                  <a:pt x="11400673" y="160568"/>
                </a:lnTo>
                <a:lnTo>
                  <a:pt x="11452611" y="154154"/>
                </a:lnTo>
                <a:lnTo>
                  <a:pt x="11505782" y="148500"/>
                </a:lnTo>
                <a:lnTo>
                  <a:pt x="11560327" y="143616"/>
                </a:lnTo>
                <a:lnTo>
                  <a:pt x="11616387" y="139514"/>
                </a:lnTo>
                <a:lnTo>
                  <a:pt x="11674104" y="136203"/>
                </a:lnTo>
                <a:lnTo>
                  <a:pt x="11733618" y="133693"/>
                </a:lnTo>
                <a:lnTo>
                  <a:pt x="11785081" y="132141"/>
                </a:lnTo>
                <a:lnTo>
                  <a:pt x="11836507" y="131049"/>
                </a:lnTo>
                <a:lnTo>
                  <a:pt x="11887893" y="130396"/>
                </a:lnTo>
                <a:lnTo>
                  <a:pt x="11939233" y="130157"/>
                </a:lnTo>
                <a:lnTo>
                  <a:pt x="11990524" y="130311"/>
                </a:lnTo>
                <a:lnTo>
                  <a:pt x="12041759" y="130833"/>
                </a:lnTo>
                <a:lnTo>
                  <a:pt x="12092935" y="131702"/>
                </a:lnTo>
                <a:lnTo>
                  <a:pt x="12144048" y="132894"/>
                </a:lnTo>
                <a:lnTo>
                  <a:pt x="12195092" y="134385"/>
                </a:lnTo>
                <a:lnTo>
                  <a:pt x="12238965" y="135907"/>
                </a:lnTo>
              </a:path>
            </a:pathLst>
          </a:custGeom>
          <a:ln w="11112">
            <a:solidFill>
              <a:srgbClr val="598CFF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cxnSp>
        <p:nvCxnSpPr>
          <p:cNvPr id="17" name="Google Shape;1517;g21fe1a1f9bc_1_576">
            <a:extLst>
              <a:ext uri="{FF2B5EF4-FFF2-40B4-BE49-F238E27FC236}">
                <a16:creationId xmlns:a16="http://schemas.microsoft.com/office/drawing/2014/main" xmlns="" id="{3E33AACD-E746-8D03-53F9-2E5048654870}"/>
              </a:ext>
            </a:extLst>
          </p:cNvPr>
          <p:cNvCxnSpPr/>
          <p:nvPr/>
        </p:nvCxnSpPr>
        <p:spPr>
          <a:xfrm>
            <a:off x="3679050" y="1161161"/>
            <a:ext cx="4833900" cy="0"/>
          </a:xfrm>
          <a:prstGeom prst="straightConnector1">
            <a:avLst/>
          </a:prstGeom>
          <a:noFill/>
          <a:ln w="28575" cap="flat" cmpd="sng">
            <a:solidFill>
              <a:srgbClr val="598C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6386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8A689F3D-E077-4310-0AB4-6629E1CCE3DC}"/>
              </a:ext>
            </a:extLst>
          </p:cNvPr>
          <p:cNvSpPr txBox="1">
            <a:spLocks/>
          </p:cNvSpPr>
          <p:nvPr/>
        </p:nvSpPr>
        <p:spPr>
          <a:xfrm>
            <a:off x="489281" y="449944"/>
            <a:ext cx="5449779" cy="53167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t-BR" sz="225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MAGNITUDE DO NOSSO MOVIMENTO</a:t>
            </a:r>
            <a:endParaRPr lang="pt-BR" sz="22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xmlns="" id="{5015E2CF-10B0-6793-F117-75034D49D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83" y="1498564"/>
            <a:ext cx="3313833" cy="3458294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F25908F1-3117-FAAA-E6AE-32DAE0800C35}"/>
              </a:ext>
            </a:extLst>
          </p:cNvPr>
          <p:cNvSpPr txBox="1"/>
          <p:nvPr/>
        </p:nvSpPr>
        <p:spPr>
          <a:xfrm>
            <a:off x="4019245" y="1498564"/>
            <a:ext cx="1705819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245"/>
              </a:lnSpc>
              <a:spcBef>
                <a:spcPts val="100"/>
              </a:spcBef>
            </a:pPr>
            <a:r>
              <a:rPr lang="pt-BR" sz="1350" b="1" spc="135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4,6</a:t>
            </a:r>
            <a:r>
              <a:rPr lang="pt-BR" sz="1350" b="1" spc="-10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350" b="1" spc="5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</a:t>
            </a:r>
            <a:endParaRPr lang="pt-BR" sz="13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645"/>
              </a:lnSpc>
            </a:pPr>
            <a:r>
              <a:rPr lang="pt-BR" sz="1050" spc="5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cooperativas </a:t>
            </a:r>
            <a:r>
              <a:rPr lang="pt-BR" sz="1050" spc="4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pt-BR" sz="1050" spc="-114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1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</a:t>
            </a:r>
            <a:endParaRPr lang="pt-BR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1ABFBBCE-38F2-FC43-8A17-897311A3353D}"/>
              </a:ext>
            </a:extLst>
          </p:cNvPr>
          <p:cNvSpPr txBox="1"/>
          <p:nvPr/>
        </p:nvSpPr>
        <p:spPr>
          <a:xfrm>
            <a:off x="4019245" y="2159991"/>
            <a:ext cx="2302466" cy="766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250"/>
              </a:lnSpc>
              <a:spcBef>
                <a:spcPts val="100"/>
              </a:spcBef>
            </a:pPr>
            <a:r>
              <a:rPr lang="pt-BR" sz="1350" b="1" spc="55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20,5</a:t>
            </a:r>
            <a:r>
              <a:rPr lang="pt-BR" sz="1350" b="1" spc="-10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350" b="1" spc="2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3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650"/>
              </a:lnSpc>
            </a:pPr>
            <a:r>
              <a:rPr lang="pt-BR" sz="1050" spc="6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050" spc="5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cooperados </a:t>
            </a:r>
            <a:r>
              <a:rPr lang="pt-BR" sz="1050" spc="4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pt-BR" sz="1050" spc="-12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1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país</a:t>
            </a:r>
            <a:endParaRPr lang="pt-BR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lang="pt-BR" sz="105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(9% </a:t>
            </a:r>
            <a:r>
              <a:rPr lang="pt-BR" sz="1050" spc="5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lang="pt-BR" sz="1050" spc="4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população</a:t>
            </a:r>
            <a:r>
              <a:rPr lang="pt-BR" sz="1050" spc="-10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3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brasileira)</a:t>
            </a:r>
            <a:endParaRPr lang="pt-BR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FD1B35DA-DFDC-9CA0-ADFB-6B8047ECE602}"/>
              </a:ext>
            </a:extLst>
          </p:cNvPr>
          <p:cNvSpPr txBox="1"/>
          <p:nvPr/>
        </p:nvSpPr>
        <p:spPr>
          <a:xfrm>
            <a:off x="4019245" y="3032309"/>
            <a:ext cx="2328884" cy="578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300"/>
              </a:lnSpc>
              <a:spcBef>
                <a:spcPts val="100"/>
              </a:spcBef>
            </a:pPr>
            <a:r>
              <a:rPr lang="pt-BR" sz="1050" spc="4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Ativos </a:t>
            </a:r>
            <a:r>
              <a:rPr lang="pt-BR" sz="1050" spc="6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totais </a:t>
            </a:r>
            <a:r>
              <a:rPr lang="pt-BR" sz="1050" spc="6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350" b="1" spc="30" dirty="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1350" b="1" spc="-315" dirty="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350" b="1" spc="135" dirty="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996,6</a:t>
            </a:r>
            <a:endParaRPr lang="pt-BR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700"/>
              </a:lnSpc>
            </a:pPr>
            <a:r>
              <a:rPr lang="pt-BR" sz="1050" spc="4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bilhões no </a:t>
            </a:r>
            <a:r>
              <a:rPr lang="pt-BR" sz="1050" spc="5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último</a:t>
            </a:r>
            <a:r>
              <a:rPr lang="pt-BR" sz="1050" spc="-12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3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exercício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57075AFC-58C5-003C-2AF7-0BB30C0DAB12}"/>
              </a:ext>
            </a:extLst>
          </p:cNvPr>
          <p:cNvSpPr txBox="1"/>
          <p:nvPr/>
        </p:nvSpPr>
        <p:spPr>
          <a:xfrm>
            <a:off x="3843979" y="3716178"/>
            <a:ext cx="1910752" cy="616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-635">
              <a:lnSpc>
                <a:spcPct val="89400"/>
              </a:lnSpc>
              <a:spcBef>
                <a:spcPts val="355"/>
              </a:spcBef>
            </a:pPr>
            <a:r>
              <a:rPr lang="pt-BR" sz="1350" b="1" spc="215" dirty="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524</a:t>
            </a:r>
            <a:r>
              <a:rPr lang="pt-BR" sz="1350" b="1" spc="-350" dirty="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350" b="1" spc="5" dirty="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 </a:t>
            </a:r>
          </a:p>
          <a:p>
            <a:pPr marL="12700" marR="5080" indent="-635">
              <a:lnSpc>
                <a:spcPct val="89400"/>
              </a:lnSpc>
              <a:spcBef>
                <a:spcPts val="355"/>
              </a:spcBef>
            </a:pPr>
            <a:r>
              <a:rPr lang="pt-BR" sz="1050" spc="4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empregos </a:t>
            </a:r>
            <a:r>
              <a:rPr lang="pt-BR" sz="1050" spc="5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diretos </a:t>
            </a:r>
            <a:r>
              <a:rPr lang="pt-BR" sz="1050" spc="5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gerados </a:t>
            </a:r>
            <a:r>
              <a:rPr lang="pt-BR" sz="1050" spc="3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pelas</a:t>
            </a:r>
            <a:r>
              <a:rPr lang="pt-BR" sz="1050" spc="-9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5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cooperativas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object 18">
            <a:extLst>
              <a:ext uri="{FF2B5EF4-FFF2-40B4-BE49-F238E27FC236}">
                <a16:creationId xmlns:a16="http://schemas.microsoft.com/office/drawing/2014/main" xmlns="" id="{66A59AAD-FF58-47B3-65C5-AB8C617E7B70}"/>
              </a:ext>
            </a:extLst>
          </p:cNvPr>
          <p:cNvSpPr/>
          <p:nvPr/>
        </p:nvSpPr>
        <p:spPr>
          <a:xfrm rot="5400000">
            <a:off x="3384464" y="3086229"/>
            <a:ext cx="5421347" cy="92418"/>
          </a:xfrm>
          <a:custGeom>
            <a:avLst/>
            <a:gdLst/>
            <a:ahLst/>
            <a:cxnLst/>
            <a:rect l="l" t="t" r="r" b="b"/>
            <a:pathLst>
              <a:path w="10414000">
                <a:moveTo>
                  <a:pt x="0" y="0"/>
                </a:moveTo>
                <a:lnTo>
                  <a:pt x="10414000" y="0"/>
                </a:lnTo>
              </a:path>
            </a:pathLst>
          </a:custGeom>
          <a:ln w="12700">
            <a:solidFill>
              <a:srgbClr val="26C2FF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37B60ADD-6FFB-22FB-48F8-48D25C204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785" y="421764"/>
            <a:ext cx="619125" cy="52387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CCBE2876-629E-FF16-34CB-A16328FA9ED5}"/>
              </a:ext>
            </a:extLst>
          </p:cNvPr>
          <p:cNvSpPr txBox="1"/>
          <p:nvPr/>
        </p:nvSpPr>
        <p:spPr>
          <a:xfrm>
            <a:off x="6314705" y="1076134"/>
            <a:ext cx="1245408" cy="644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94600"/>
              </a:lnSpc>
              <a:spcBef>
                <a:spcPts val="200"/>
              </a:spcBef>
            </a:pPr>
            <a:r>
              <a:rPr lang="pt-BR" sz="1500" b="1" spc="85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53%</a:t>
            </a:r>
          </a:p>
          <a:p>
            <a:pPr marL="12700" marR="5080">
              <a:lnSpc>
                <a:spcPct val="94600"/>
              </a:lnSpc>
              <a:spcBef>
                <a:spcPts val="200"/>
              </a:spcBef>
            </a:pPr>
            <a:r>
              <a:rPr lang="pt-BR" sz="1050" spc="5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050" spc="4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produção </a:t>
            </a:r>
            <a:r>
              <a:rPr lang="pt-BR" sz="1050" spc="5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050" spc="3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grãos </a:t>
            </a:r>
            <a:r>
              <a:rPr lang="pt-BR" sz="1050" spc="6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pt-BR" sz="1050" spc="-114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país</a:t>
            </a:r>
            <a:endParaRPr lang="pt-BR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4D78F416-4BB5-6231-ED40-8024ABA89D45}"/>
              </a:ext>
            </a:extLst>
          </p:cNvPr>
          <p:cNvSpPr txBox="1"/>
          <p:nvPr/>
        </p:nvSpPr>
        <p:spPr>
          <a:xfrm>
            <a:off x="7560113" y="1054197"/>
            <a:ext cx="1838514" cy="644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-635">
              <a:lnSpc>
                <a:spcPct val="94600"/>
              </a:lnSpc>
              <a:spcBef>
                <a:spcPts val="200"/>
              </a:spcBef>
            </a:pPr>
            <a:r>
              <a:rPr lang="pt-BR" sz="1500" b="1" spc="7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25%</a:t>
            </a:r>
            <a:endParaRPr lang="pt-BR" sz="1500" b="1" spc="-25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indent="-635">
              <a:lnSpc>
                <a:spcPct val="94600"/>
              </a:lnSpc>
              <a:spcBef>
                <a:spcPts val="200"/>
              </a:spcBef>
            </a:pPr>
            <a:r>
              <a:rPr lang="pt-BR" sz="1050" spc="4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lang="pt-BR" sz="1050" spc="3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capacidade </a:t>
            </a:r>
            <a:r>
              <a:rPr lang="pt-BR" sz="1050" spc="5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050" spc="3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armazenamento </a:t>
            </a:r>
            <a:r>
              <a:rPr lang="pt-BR" sz="1050" spc="6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pt-BR" sz="1050" spc="-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país</a:t>
            </a:r>
            <a:endParaRPr lang="pt-BR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F45D1C9B-7989-5BCA-D000-868E04BC524E}"/>
              </a:ext>
            </a:extLst>
          </p:cNvPr>
          <p:cNvSpPr txBox="1"/>
          <p:nvPr/>
        </p:nvSpPr>
        <p:spPr>
          <a:xfrm>
            <a:off x="9269342" y="1054197"/>
            <a:ext cx="2051063" cy="644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-635">
              <a:lnSpc>
                <a:spcPct val="94600"/>
              </a:lnSpc>
              <a:spcBef>
                <a:spcPts val="200"/>
              </a:spcBef>
            </a:pPr>
            <a:r>
              <a:rPr lang="pt-BR" sz="1500" b="1" spc="165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pt-BR" sz="1500" b="1" spc="5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</a:t>
            </a:r>
          </a:p>
          <a:p>
            <a:pPr marL="12700" marR="5080" indent="-635">
              <a:lnSpc>
                <a:spcPct val="94600"/>
              </a:lnSpc>
              <a:spcBef>
                <a:spcPts val="200"/>
              </a:spcBef>
            </a:pPr>
            <a:r>
              <a:rPr lang="pt-BR" sz="1050" spc="4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profissionais </a:t>
            </a:r>
            <a:r>
              <a:rPr lang="pt-BR" sz="1050" spc="7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050" spc="4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assistência</a:t>
            </a:r>
            <a:r>
              <a:rPr lang="pt-BR" sz="1050" spc="-16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5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 </a:t>
            </a:r>
            <a:r>
              <a:rPr lang="pt-BR" sz="1050" spc="4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sz="1050" spc="5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extensão</a:t>
            </a:r>
            <a:r>
              <a:rPr lang="pt-BR" sz="1050" spc="-4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3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rural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xmlns="" id="{6116EDF8-1A75-1367-D8FB-85DFEA01528C}"/>
              </a:ext>
            </a:extLst>
          </p:cNvPr>
          <p:cNvSpPr/>
          <p:nvPr/>
        </p:nvSpPr>
        <p:spPr>
          <a:xfrm rot="5400000" flipH="1">
            <a:off x="8719468" y="-533808"/>
            <a:ext cx="36884" cy="4779562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231"/>
                </a:lnTo>
              </a:path>
            </a:pathLst>
          </a:custGeom>
          <a:ln w="12700">
            <a:solidFill>
              <a:srgbClr val="6182C1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xmlns="" id="{3D93C44A-7AB2-833D-1843-42C03E405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88" y="2064782"/>
            <a:ext cx="561975" cy="342900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5CBCEEA7-DF4C-F8C4-8BDD-1455693FE5CB}"/>
              </a:ext>
            </a:extLst>
          </p:cNvPr>
          <p:cNvSpPr txBox="1"/>
          <p:nvPr/>
        </p:nvSpPr>
        <p:spPr>
          <a:xfrm>
            <a:off x="6333403" y="2502680"/>
            <a:ext cx="1493329" cy="640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-635">
              <a:lnSpc>
                <a:spcPct val="92100"/>
              </a:lnSpc>
              <a:spcBef>
                <a:spcPts val="250"/>
              </a:spcBef>
            </a:pPr>
            <a:r>
              <a:rPr lang="pt-BR" sz="1500" b="1" spc="7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40%</a:t>
            </a:r>
            <a:endParaRPr lang="pt-BR" sz="1500" b="1" spc="-245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indent="-635">
              <a:lnSpc>
                <a:spcPct val="92100"/>
              </a:lnSpc>
              <a:spcBef>
                <a:spcPts val="250"/>
              </a:spcBef>
            </a:pPr>
            <a:r>
              <a:rPr lang="pt-BR" sz="1050" spc="6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pt-BR" sz="1050" spc="3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 </a:t>
            </a:r>
            <a:r>
              <a:rPr lang="pt-BR" sz="1050" spc="5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050" spc="3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saúde</a:t>
            </a:r>
            <a:r>
              <a:rPr lang="pt-BR" sz="1050" spc="-2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4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suplementar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xmlns="" id="{CB5005FE-601A-4B6D-926D-B380B95DE124}"/>
              </a:ext>
            </a:extLst>
          </p:cNvPr>
          <p:cNvSpPr txBox="1"/>
          <p:nvPr/>
        </p:nvSpPr>
        <p:spPr>
          <a:xfrm>
            <a:off x="7721280" y="2648313"/>
            <a:ext cx="1818101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25"/>
              </a:spcBef>
            </a:pPr>
            <a:r>
              <a:rPr lang="pt-BR" sz="1050" spc="2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Presença </a:t>
            </a:r>
            <a:r>
              <a:rPr lang="pt-BR" sz="1050" spc="3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pt-BR" sz="1500" b="1" spc="85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85%</a:t>
            </a:r>
            <a:r>
              <a:rPr lang="pt-BR" sz="1500" b="1" spc="-204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5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</a:t>
            </a:r>
            <a:r>
              <a:rPr lang="pt-BR" sz="1050" spc="2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municípios</a:t>
            </a:r>
            <a:r>
              <a:rPr lang="pt-BR" sz="1050" spc="-1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3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brasileiros</a:t>
            </a:r>
            <a:endParaRPr lang="pt-BR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xmlns="" id="{7B514D20-CA17-9F2A-6FC0-B55E792BA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7727" y="2082937"/>
            <a:ext cx="647700" cy="342900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xmlns="" id="{FA76DD70-26F2-8993-98DC-84F27A274930}"/>
              </a:ext>
            </a:extLst>
          </p:cNvPr>
          <p:cNvSpPr txBox="1"/>
          <p:nvPr/>
        </p:nvSpPr>
        <p:spPr>
          <a:xfrm>
            <a:off x="9621854" y="2456543"/>
            <a:ext cx="1910752" cy="709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204"/>
              </a:spcBef>
            </a:pPr>
            <a:r>
              <a:rPr lang="pt-BR" sz="1500" b="1" spc="18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</a:t>
            </a:r>
            <a:r>
              <a:rPr lang="pt-BR" sz="1500" b="1" spc="-9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500" b="1" spc="15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50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1600"/>
              </a:lnSpc>
            </a:pPr>
            <a:r>
              <a:rPr lang="pt-BR" sz="1050" spc="5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050" spc="35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toneladas </a:t>
            </a:r>
            <a:r>
              <a:rPr lang="pt-BR" sz="1050" spc="5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050" spc="3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carga</a:t>
            </a:r>
            <a:r>
              <a:rPr lang="pt-BR" sz="1050" spc="-8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4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movimentadas </a:t>
            </a:r>
            <a:r>
              <a:rPr lang="pt-BR" sz="1050" spc="3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anualmente</a:t>
            </a:r>
            <a:endParaRPr lang="pt-BR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object 15">
            <a:extLst>
              <a:ext uri="{FF2B5EF4-FFF2-40B4-BE49-F238E27FC236}">
                <a16:creationId xmlns:a16="http://schemas.microsoft.com/office/drawing/2014/main" xmlns="" id="{81732156-ECAC-9EF6-BAD5-24EC71CB856C}"/>
              </a:ext>
            </a:extLst>
          </p:cNvPr>
          <p:cNvSpPr/>
          <p:nvPr/>
        </p:nvSpPr>
        <p:spPr>
          <a:xfrm rot="10800000" flipH="1">
            <a:off x="9539381" y="2008817"/>
            <a:ext cx="82473" cy="1201432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231"/>
                </a:lnTo>
              </a:path>
            </a:pathLst>
          </a:custGeom>
          <a:ln w="12700">
            <a:solidFill>
              <a:srgbClr val="6182C1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0" name="object 15">
            <a:extLst>
              <a:ext uri="{FF2B5EF4-FFF2-40B4-BE49-F238E27FC236}">
                <a16:creationId xmlns:a16="http://schemas.microsoft.com/office/drawing/2014/main" xmlns="" id="{E8F4B458-5631-A0F8-D33B-8627BC3900AC}"/>
              </a:ext>
            </a:extLst>
          </p:cNvPr>
          <p:cNvSpPr/>
          <p:nvPr/>
        </p:nvSpPr>
        <p:spPr>
          <a:xfrm rot="5400000" flipH="1">
            <a:off x="8719468" y="950646"/>
            <a:ext cx="36884" cy="4779562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231"/>
                </a:lnTo>
              </a:path>
            </a:pathLst>
          </a:custGeom>
          <a:ln w="12700">
            <a:solidFill>
              <a:srgbClr val="6182C1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xmlns="" id="{D7523D52-5543-5397-BDB3-AE961D96A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7785" y="3486261"/>
            <a:ext cx="571500" cy="342900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066138CF-2282-1889-03F8-458AE2888B0F}"/>
              </a:ext>
            </a:extLst>
          </p:cNvPr>
          <p:cNvSpPr txBox="1"/>
          <p:nvPr/>
        </p:nvSpPr>
        <p:spPr>
          <a:xfrm>
            <a:off x="6333403" y="3956554"/>
            <a:ext cx="1935715" cy="7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204"/>
              </a:spcBef>
            </a:pPr>
            <a:r>
              <a:rPr lang="pt-BR" sz="1500" b="1" spc="-35" dirty="0">
                <a:solidFill>
                  <a:schemeClr val="accent5">
                    <a:lumMod val="75000"/>
                  </a:schemeClr>
                </a:solidFill>
              </a:rPr>
              <a:t>2,1</a:t>
            </a:r>
            <a:r>
              <a:rPr lang="pt-BR" sz="1500" b="1" spc="-125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1500" b="1" spc="15" dirty="0">
                <a:solidFill>
                  <a:schemeClr val="accent5">
                    <a:lumMod val="75000"/>
                  </a:schemeClr>
                </a:solidFill>
              </a:rPr>
              <a:t>milhões</a:t>
            </a:r>
            <a:endParaRPr lang="pt-BR" sz="1500" dirty="0">
              <a:solidFill>
                <a:schemeClr val="accent5">
                  <a:lumMod val="75000"/>
                </a:schemeClr>
              </a:solidFill>
            </a:endParaRPr>
          </a:p>
          <a:p>
            <a:pPr marL="12700" marR="227324">
              <a:lnSpc>
                <a:spcPts val="1600"/>
              </a:lnSpc>
            </a:pPr>
            <a:r>
              <a:rPr lang="pt-BR" sz="1050" spc="3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Associados </a:t>
            </a:r>
            <a:r>
              <a:rPr lang="pt-BR" sz="1050" spc="3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pt-BR" sz="1050" spc="3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</a:t>
            </a:r>
            <a:r>
              <a:rPr lang="pt-BR" sz="1050" spc="-10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5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80"/>
              </a:spcBef>
            </a:pPr>
            <a:r>
              <a:rPr lang="pt-BR" sz="1050" spc="3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supermercados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C9A12694-B155-CDA3-6B57-34EB6FDF1BD4}"/>
              </a:ext>
            </a:extLst>
          </p:cNvPr>
          <p:cNvSpPr txBox="1"/>
          <p:nvPr/>
        </p:nvSpPr>
        <p:spPr>
          <a:xfrm>
            <a:off x="6556676" y="5797822"/>
            <a:ext cx="1456867" cy="49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lang="pt-BR" sz="1050" spc="2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Única </a:t>
            </a:r>
            <a:r>
              <a:rPr lang="pt-BR" sz="1050" spc="-3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pt-BR" sz="1050" spc="3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pt-BR" sz="1050" spc="-5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500" b="1" spc="15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264</a:t>
            </a:r>
            <a:endParaRPr lang="pt-BR" sz="15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430"/>
              </a:lnSpc>
            </a:pPr>
            <a:r>
              <a:rPr lang="pt-BR" sz="1050" spc="2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municípios </a:t>
            </a:r>
            <a:r>
              <a:rPr lang="pt-BR" sz="1050" spc="6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pt-BR" sz="1050" spc="-10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país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object 15">
            <a:extLst>
              <a:ext uri="{FF2B5EF4-FFF2-40B4-BE49-F238E27FC236}">
                <a16:creationId xmlns:a16="http://schemas.microsoft.com/office/drawing/2014/main" xmlns="" id="{2648739B-F8BD-69B4-090B-78693F854273}"/>
              </a:ext>
            </a:extLst>
          </p:cNvPr>
          <p:cNvSpPr/>
          <p:nvPr/>
        </p:nvSpPr>
        <p:spPr>
          <a:xfrm rot="10800000" flipH="1">
            <a:off x="8747503" y="3467090"/>
            <a:ext cx="228347" cy="1287524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231"/>
                </a:lnTo>
              </a:path>
            </a:pathLst>
          </a:custGeom>
          <a:ln w="12700">
            <a:solidFill>
              <a:srgbClr val="6182C1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xmlns="" id="{F0327A3B-ACD7-BDF8-A60B-B99D136766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7727" y="3515078"/>
            <a:ext cx="628650" cy="419100"/>
          </a:xfrm>
          <a:prstGeom prst="rect">
            <a:avLst/>
          </a:prstGeom>
        </p:spPr>
      </p:pic>
      <p:sp>
        <p:nvSpPr>
          <p:cNvPr id="69" name="CaixaDeTexto 68">
            <a:extLst>
              <a:ext uri="{FF2B5EF4-FFF2-40B4-BE49-F238E27FC236}">
                <a16:creationId xmlns:a16="http://schemas.microsoft.com/office/drawing/2014/main" xmlns="" id="{9015B9CD-97DF-AF88-EAC0-14B5DFA38D90}"/>
              </a:ext>
            </a:extLst>
          </p:cNvPr>
          <p:cNvSpPr txBox="1"/>
          <p:nvPr/>
        </p:nvSpPr>
        <p:spPr>
          <a:xfrm>
            <a:off x="8914422" y="4086117"/>
            <a:ext cx="2354309" cy="684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180"/>
              </a:spcBef>
            </a:pPr>
            <a:r>
              <a:rPr lang="pt-BR" sz="1050" spc="1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Referência </a:t>
            </a:r>
            <a:r>
              <a:rPr lang="pt-BR" sz="1050" spc="3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pt-BR" sz="1050" spc="3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Índice </a:t>
            </a:r>
            <a:r>
              <a:rPr lang="pt-BR" sz="1050" spc="2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Aneel </a:t>
            </a:r>
            <a:r>
              <a:rPr lang="pt-BR" sz="1050" spc="5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050" spc="4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satisfação  </a:t>
            </a:r>
            <a:r>
              <a:rPr lang="pt-BR" sz="1050" spc="6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pt-BR" sz="1050" spc="3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consumidor </a:t>
            </a:r>
            <a:r>
              <a:rPr lang="pt-BR" sz="1500" b="1" spc="18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806</a:t>
            </a:r>
            <a:r>
              <a:rPr lang="pt-BR" sz="1500" b="1" spc="180" dirty="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2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munícipios </a:t>
            </a:r>
            <a:r>
              <a:rPr lang="pt-BR" sz="1050" spc="4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atendidos </a:t>
            </a:r>
            <a:r>
              <a:rPr lang="pt-BR" sz="1050" spc="3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pt-BR" sz="1050" spc="-10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3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interior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object 15">
            <a:extLst>
              <a:ext uri="{FF2B5EF4-FFF2-40B4-BE49-F238E27FC236}">
                <a16:creationId xmlns:a16="http://schemas.microsoft.com/office/drawing/2014/main" xmlns="" id="{51FFCA8D-D977-CAD9-D63A-07CC39C430DE}"/>
              </a:ext>
            </a:extLst>
          </p:cNvPr>
          <p:cNvSpPr/>
          <p:nvPr/>
        </p:nvSpPr>
        <p:spPr>
          <a:xfrm rot="5400000" flipH="1">
            <a:off x="9045073" y="2012586"/>
            <a:ext cx="63731" cy="5669735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231"/>
                </a:lnTo>
              </a:path>
            </a:pathLst>
          </a:custGeom>
          <a:ln w="12700">
            <a:solidFill>
              <a:srgbClr val="6182C1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71" name="Imagem 70">
            <a:extLst>
              <a:ext uri="{FF2B5EF4-FFF2-40B4-BE49-F238E27FC236}">
                <a16:creationId xmlns:a16="http://schemas.microsoft.com/office/drawing/2014/main" xmlns="" id="{3C980F1F-F838-6097-B2F0-1643061AEC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7785" y="5299714"/>
            <a:ext cx="600075" cy="352425"/>
          </a:xfrm>
          <a:prstGeom prst="rect">
            <a:avLst/>
          </a:prstGeom>
        </p:spPr>
      </p:pic>
      <p:sp>
        <p:nvSpPr>
          <p:cNvPr id="73" name="CaixaDeTexto 72">
            <a:extLst>
              <a:ext uri="{FF2B5EF4-FFF2-40B4-BE49-F238E27FC236}">
                <a16:creationId xmlns:a16="http://schemas.microsoft.com/office/drawing/2014/main" xmlns="" id="{15F99BC9-0B76-9E4A-8CB2-7A616DED33C6}"/>
              </a:ext>
            </a:extLst>
          </p:cNvPr>
          <p:cNvSpPr txBox="1"/>
          <p:nvPr/>
        </p:nvSpPr>
        <p:spPr>
          <a:xfrm>
            <a:off x="9539381" y="5652139"/>
            <a:ext cx="2203986" cy="85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25"/>
              </a:spcBef>
            </a:pPr>
            <a:r>
              <a:rPr lang="pt-BR" sz="1500" b="1" spc="85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</a:t>
            </a:r>
            <a:r>
              <a:rPr lang="pt-BR" sz="1500" b="1" spc="-28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500" b="1" spc="5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</a:t>
            </a:r>
          </a:p>
          <a:p>
            <a:pPr marL="12700" marR="5080">
              <a:lnSpc>
                <a:spcPct val="109300"/>
              </a:lnSpc>
              <a:spcBef>
                <a:spcPts val="25"/>
              </a:spcBef>
            </a:pPr>
            <a:r>
              <a:rPr lang="pt-BR" sz="1050" spc="3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brasileiros organizados em </a:t>
            </a:r>
            <a:r>
              <a:rPr lang="pt-BR" sz="1050" spc="3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cooperativas </a:t>
            </a:r>
            <a:r>
              <a:rPr lang="pt-BR" sz="1050" spc="5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050" spc="4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trabalho </a:t>
            </a:r>
            <a:r>
              <a:rPr lang="pt-BR" sz="1050" spc="3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sz="1050" spc="4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produção </a:t>
            </a:r>
            <a:r>
              <a:rPr lang="pt-BR" sz="1050" spc="5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050" spc="4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bens </a:t>
            </a:r>
            <a:r>
              <a:rPr lang="pt-BR" sz="1050" spc="3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sz="1050" spc="-11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4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serviços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xmlns="" id="{FF553DFA-122C-5BD5-A729-3291A273D4DE}"/>
              </a:ext>
            </a:extLst>
          </p:cNvPr>
          <p:cNvSpPr txBox="1"/>
          <p:nvPr/>
        </p:nvSpPr>
        <p:spPr>
          <a:xfrm>
            <a:off x="7344759" y="5086692"/>
            <a:ext cx="1779293" cy="633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lang="pt-BR" sz="1050" spc="3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 </a:t>
            </a:r>
            <a:r>
              <a:rPr lang="pt-BR" sz="1050" spc="3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  <a:r>
              <a:rPr lang="pt-BR" sz="1050" spc="5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 </a:t>
            </a:r>
            <a:r>
              <a:rPr lang="pt-BR" sz="1050" spc="4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atendimento entre</a:t>
            </a:r>
            <a:r>
              <a:rPr lang="pt-BR" sz="1050" spc="-114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-1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IFs,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580"/>
              </a:lnSpc>
            </a:pPr>
            <a:r>
              <a:rPr lang="pt-BR" sz="1050" spc="5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</a:t>
            </a:r>
            <a:r>
              <a:rPr lang="pt-BR" sz="1500" b="1" spc="5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mil</a:t>
            </a:r>
            <a:r>
              <a:rPr lang="pt-BR" sz="1500" b="1" spc="-275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050" spc="5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pontos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xmlns="" id="{C9674E59-10A8-B4BD-8A98-80E2E42D579B}"/>
              </a:ext>
            </a:extLst>
          </p:cNvPr>
          <p:cNvSpPr txBox="1"/>
          <p:nvPr/>
        </p:nvSpPr>
        <p:spPr>
          <a:xfrm>
            <a:off x="4502427" y="-30811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350"/>
          </a:p>
          <a:p>
            <a:endParaRPr lang="pt-BR" sz="1350"/>
          </a:p>
        </p:txBody>
      </p:sp>
      <p:cxnSp>
        <p:nvCxnSpPr>
          <p:cNvPr id="2" name="Google Shape;1517;g21fe1a1f9bc_1_576">
            <a:extLst>
              <a:ext uri="{FF2B5EF4-FFF2-40B4-BE49-F238E27FC236}">
                <a16:creationId xmlns:a16="http://schemas.microsoft.com/office/drawing/2014/main" xmlns="" id="{19241654-9043-D325-0A06-E429A691BD3C}"/>
              </a:ext>
            </a:extLst>
          </p:cNvPr>
          <p:cNvCxnSpPr/>
          <p:nvPr/>
        </p:nvCxnSpPr>
        <p:spPr>
          <a:xfrm>
            <a:off x="891164" y="981617"/>
            <a:ext cx="4833900" cy="0"/>
          </a:xfrm>
          <a:prstGeom prst="straightConnector1">
            <a:avLst/>
          </a:prstGeom>
          <a:noFill/>
          <a:ln w="28575" cap="flat" cmpd="sng">
            <a:solidFill>
              <a:srgbClr val="598C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AC3388F-6AEF-1C77-59A2-D65BB0D47DDF}"/>
              </a:ext>
            </a:extLst>
          </p:cNvPr>
          <p:cNvSpPr txBox="1"/>
          <p:nvPr/>
        </p:nvSpPr>
        <p:spPr>
          <a:xfrm>
            <a:off x="3282630" y="4437813"/>
            <a:ext cx="2302466" cy="796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250"/>
              </a:lnSpc>
              <a:spcBef>
                <a:spcPts val="100"/>
              </a:spcBef>
            </a:pPr>
            <a:r>
              <a:rPr lang="pt-BR" sz="1350" b="1" spc="55" dirty="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1,7 milhão</a:t>
            </a:r>
            <a:endParaRPr lang="pt-BR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650"/>
              </a:lnSpc>
            </a:pPr>
            <a:r>
              <a:rPr lang="pt-BR" sz="1050" spc="6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brasileiros aderiram ao cooperativismo em 2022.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083D92-BB83-3F77-11D9-36DA73DCBB75}"/>
              </a:ext>
            </a:extLst>
          </p:cNvPr>
          <p:cNvSpPr txBox="1"/>
          <p:nvPr/>
        </p:nvSpPr>
        <p:spPr>
          <a:xfrm>
            <a:off x="2177073" y="5339689"/>
            <a:ext cx="2518598" cy="578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300"/>
              </a:lnSpc>
              <a:spcBef>
                <a:spcPts val="100"/>
              </a:spcBef>
            </a:pPr>
            <a:r>
              <a:rPr lang="pt-BR" sz="1050" spc="40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Ingressos de </a:t>
            </a:r>
            <a:r>
              <a:rPr lang="pt-BR" sz="1350" b="1" spc="30" dirty="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1350" b="1" spc="-315" dirty="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350" b="1" spc="135" dirty="0">
                <a:solidFill>
                  <a:srgbClr val="6182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656 bi</a:t>
            </a:r>
            <a:endParaRPr lang="pt-BR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700"/>
              </a:lnSpc>
            </a:pPr>
            <a:r>
              <a:rPr lang="pt-BR" sz="1050" spc="45" dirty="0">
                <a:solidFill>
                  <a:srgbClr val="170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somando todas as coops brasileiras</a:t>
            </a:r>
            <a:endParaRPr lang="pt-B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327F56D-3276-743B-BC02-F734230C34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0702" y1="48571" x2="32456" y2="44762"/>
                        <a14:foregroundMark x1="46491" y1="40952" x2="42105" y2="47619"/>
                        <a14:foregroundMark x1="28070" y1="44762" x2="27193" y2="34286"/>
                        <a14:foregroundMark x1="66667" y1="60952" x2="64035" y2="247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3786" y="5008040"/>
            <a:ext cx="913494" cy="8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12">
            <a:extLst>
              <a:ext uri="{FF2B5EF4-FFF2-40B4-BE49-F238E27FC236}">
                <a16:creationId xmlns:a16="http://schemas.microsoft.com/office/drawing/2014/main" xmlns="" id="{94387606-26D3-4FB8-004F-786182AA860A}"/>
              </a:ext>
            </a:extLst>
          </p:cNvPr>
          <p:cNvSpPr txBox="1">
            <a:spLocks/>
          </p:cNvSpPr>
          <p:nvPr/>
        </p:nvSpPr>
        <p:spPr>
          <a:xfrm>
            <a:off x="2419668" y="1037253"/>
            <a:ext cx="7526637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3350" b="1" i="0">
                <a:solidFill>
                  <a:srgbClr val="0C124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pt-BR" sz="2250" kern="0" spc="244" dirty="0"/>
              <a:t>O MODELO SOCIETÁRIO DO COOPERATIVISMO</a:t>
            </a:r>
            <a:endParaRPr lang="pt-BR" sz="2250" kern="0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5C75B8C8-186B-5E64-C7C3-650F01848132}"/>
              </a:ext>
            </a:extLst>
          </p:cNvPr>
          <p:cNvGrpSpPr/>
          <p:nvPr/>
        </p:nvGrpSpPr>
        <p:grpSpPr>
          <a:xfrm>
            <a:off x="826351" y="1417010"/>
            <a:ext cx="10101478" cy="4247151"/>
            <a:chOff x="1815725" y="1515398"/>
            <a:chExt cx="8560594" cy="4247151"/>
          </a:xfrm>
        </p:grpSpPr>
        <p:sp>
          <p:nvSpPr>
            <p:cNvPr id="3" name="object 13">
              <a:extLst>
                <a:ext uri="{FF2B5EF4-FFF2-40B4-BE49-F238E27FC236}">
                  <a16:creationId xmlns:a16="http://schemas.microsoft.com/office/drawing/2014/main" xmlns="" id="{35BD6FF6-60DD-7F82-108D-C7A18D541AEB}"/>
                </a:ext>
              </a:extLst>
            </p:cNvPr>
            <p:cNvSpPr txBox="1"/>
            <p:nvPr/>
          </p:nvSpPr>
          <p:spPr>
            <a:xfrm>
              <a:off x="5450682" y="1515398"/>
              <a:ext cx="1290638" cy="49436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575" spc="19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DIFERENÇAS</a:t>
              </a:r>
              <a:endParaRPr sz="15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bject 14">
              <a:extLst>
                <a:ext uri="{FF2B5EF4-FFF2-40B4-BE49-F238E27FC236}">
                  <a16:creationId xmlns:a16="http://schemas.microsoft.com/office/drawing/2014/main" xmlns="" id="{1D9C9B9C-F16A-4BEC-B85D-A1C241ECF861}"/>
                </a:ext>
              </a:extLst>
            </p:cNvPr>
            <p:cNvSpPr txBox="1"/>
            <p:nvPr/>
          </p:nvSpPr>
          <p:spPr>
            <a:xfrm>
              <a:off x="7242775" y="2130579"/>
              <a:ext cx="1868805" cy="42704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9525">
                <a:spcBef>
                  <a:spcPts val="90"/>
                </a:spcBef>
              </a:pPr>
              <a:r>
                <a:rPr sz="1350" b="1" spc="127">
                  <a:solidFill>
                    <a:srgbClr val="598C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EMPRESA</a:t>
              </a:r>
              <a:r>
                <a:rPr sz="1350" b="1" spc="-68">
                  <a:solidFill>
                    <a:srgbClr val="598C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350" b="1" spc="135">
                  <a:solidFill>
                    <a:srgbClr val="598C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MERCANTIL</a:t>
              </a:r>
              <a:endParaRPr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" name="object 15">
              <a:extLst>
                <a:ext uri="{FF2B5EF4-FFF2-40B4-BE49-F238E27FC236}">
                  <a16:creationId xmlns:a16="http://schemas.microsoft.com/office/drawing/2014/main" xmlns="" id="{A69D656D-3126-F622-1DE5-7C5411C8D1C2}"/>
                </a:ext>
              </a:extLst>
            </p:cNvPr>
            <p:cNvGrpSpPr/>
            <p:nvPr/>
          </p:nvGrpSpPr>
          <p:grpSpPr>
            <a:xfrm>
              <a:off x="1815725" y="2022081"/>
              <a:ext cx="8560594" cy="3740468"/>
              <a:chOff x="2420966" y="2696108"/>
              <a:chExt cx="11414125" cy="4987290"/>
            </a:xfrm>
          </p:grpSpPr>
          <p:sp>
            <p:nvSpPr>
              <p:cNvPr id="40" name="object 16">
                <a:extLst>
                  <a:ext uri="{FF2B5EF4-FFF2-40B4-BE49-F238E27FC236}">
                    <a16:creationId xmlns:a16="http://schemas.microsoft.com/office/drawing/2014/main" xmlns="" id="{5128B71D-E14B-E26B-E661-E63C4C1716CA}"/>
                  </a:ext>
                </a:extLst>
              </p:cNvPr>
              <p:cNvSpPr/>
              <p:nvPr/>
            </p:nvSpPr>
            <p:spPr>
              <a:xfrm>
                <a:off x="2420966" y="2696108"/>
                <a:ext cx="11414125" cy="4987290"/>
              </a:xfrm>
              <a:custGeom>
                <a:avLst/>
                <a:gdLst/>
                <a:ahLst/>
                <a:cxnLst/>
                <a:rect l="l" t="t" r="r" b="b"/>
                <a:pathLst>
                  <a:path w="11414125" h="4987290">
                    <a:moveTo>
                      <a:pt x="3544112" y="0"/>
                    </a:moveTo>
                    <a:lnTo>
                      <a:pt x="185280" y="0"/>
                    </a:lnTo>
                    <a:lnTo>
                      <a:pt x="136022" y="6618"/>
                    </a:lnTo>
                    <a:lnTo>
                      <a:pt x="91761" y="25297"/>
                    </a:lnTo>
                    <a:lnTo>
                      <a:pt x="54263" y="54270"/>
                    </a:lnTo>
                    <a:lnTo>
                      <a:pt x="25294" y="91771"/>
                    </a:lnTo>
                    <a:lnTo>
                      <a:pt x="6617" y="136034"/>
                    </a:lnTo>
                    <a:lnTo>
                      <a:pt x="0" y="185293"/>
                    </a:lnTo>
                    <a:lnTo>
                      <a:pt x="0" y="4801870"/>
                    </a:lnTo>
                    <a:lnTo>
                      <a:pt x="6617" y="4851122"/>
                    </a:lnTo>
                    <a:lnTo>
                      <a:pt x="25294" y="4895379"/>
                    </a:lnTo>
                    <a:lnTo>
                      <a:pt x="54263" y="4932875"/>
                    </a:lnTo>
                    <a:lnTo>
                      <a:pt x="91761" y="4961843"/>
                    </a:lnTo>
                    <a:lnTo>
                      <a:pt x="136022" y="4980519"/>
                    </a:lnTo>
                    <a:lnTo>
                      <a:pt x="185280" y="4987137"/>
                    </a:lnTo>
                    <a:lnTo>
                      <a:pt x="11228793" y="4987137"/>
                    </a:lnTo>
                    <a:lnTo>
                      <a:pt x="11278047" y="4980519"/>
                    </a:lnTo>
                    <a:lnTo>
                      <a:pt x="11322306" y="4961843"/>
                    </a:lnTo>
                    <a:lnTo>
                      <a:pt x="11359805" y="4932875"/>
                    </a:lnTo>
                    <a:lnTo>
                      <a:pt x="11388777" y="4895379"/>
                    </a:lnTo>
                    <a:lnTo>
                      <a:pt x="11407455" y="4851122"/>
                    </a:lnTo>
                    <a:lnTo>
                      <a:pt x="11414074" y="4801870"/>
                    </a:lnTo>
                    <a:lnTo>
                      <a:pt x="11414074" y="185293"/>
                    </a:lnTo>
                    <a:lnTo>
                      <a:pt x="11407455" y="136034"/>
                    </a:lnTo>
                    <a:lnTo>
                      <a:pt x="11388777" y="91771"/>
                    </a:lnTo>
                    <a:lnTo>
                      <a:pt x="11359805" y="54270"/>
                    </a:lnTo>
                    <a:lnTo>
                      <a:pt x="11322306" y="25297"/>
                    </a:lnTo>
                    <a:lnTo>
                      <a:pt x="11278047" y="6618"/>
                    </a:lnTo>
                    <a:lnTo>
                      <a:pt x="11228793" y="0"/>
                    </a:lnTo>
                    <a:lnTo>
                      <a:pt x="7959864" y="0"/>
                    </a:lnTo>
                    <a:lnTo>
                      <a:pt x="3544112" y="0"/>
                    </a:lnTo>
                    <a:close/>
                  </a:path>
                </a:pathLst>
              </a:custGeom>
              <a:ln w="25399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endPara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object 17">
                <a:extLst>
                  <a:ext uri="{FF2B5EF4-FFF2-40B4-BE49-F238E27FC236}">
                    <a16:creationId xmlns:a16="http://schemas.microsoft.com/office/drawing/2014/main" xmlns="" id="{3F9EF030-32C6-A8C3-F9C2-49B15144AF7B}"/>
                  </a:ext>
                </a:extLst>
              </p:cNvPr>
              <p:cNvSpPr/>
              <p:nvPr/>
            </p:nvSpPr>
            <p:spPr>
              <a:xfrm>
                <a:off x="3032775" y="3799404"/>
                <a:ext cx="4756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56150">
                    <a:moveTo>
                      <a:pt x="0" y="0"/>
                    </a:moveTo>
                    <a:lnTo>
                      <a:pt x="4755540" y="0"/>
                    </a:lnTo>
                  </a:path>
                </a:pathLst>
              </a:custGeom>
              <a:ln w="13627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object 18">
                <a:extLst>
                  <a:ext uri="{FF2B5EF4-FFF2-40B4-BE49-F238E27FC236}">
                    <a16:creationId xmlns:a16="http://schemas.microsoft.com/office/drawing/2014/main" xmlns="" id="{B0C9F4A8-6D63-47A7-923D-33C744D1DE93}"/>
                  </a:ext>
                </a:extLst>
              </p:cNvPr>
              <p:cNvSpPr/>
              <p:nvPr/>
            </p:nvSpPr>
            <p:spPr>
              <a:xfrm>
                <a:off x="3032775" y="4337602"/>
                <a:ext cx="4756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56150">
                    <a:moveTo>
                      <a:pt x="0" y="0"/>
                    </a:moveTo>
                    <a:lnTo>
                      <a:pt x="4755540" y="0"/>
                    </a:lnTo>
                  </a:path>
                </a:pathLst>
              </a:custGeom>
              <a:ln w="13627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object 19">
                <a:extLst>
                  <a:ext uri="{FF2B5EF4-FFF2-40B4-BE49-F238E27FC236}">
                    <a16:creationId xmlns:a16="http://schemas.microsoft.com/office/drawing/2014/main" xmlns="" id="{3E3A3635-79A9-6CFE-C39C-F86AD0F615A2}"/>
                  </a:ext>
                </a:extLst>
              </p:cNvPr>
              <p:cNvSpPr/>
              <p:nvPr/>
            </p:nvSpPr>
            <p:spPr>
              <a:xfrm>
                <a:off x="3032775" y="4875799"/>
                <a:ext cx="4756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56150">
                    <a:moveTo>
                      <a:pt x="0" y="0"/>
                    </a:moveTo>
                    <a:lnTo>
                      <a:pt x="4755540" y="0"/>
                    </a:lnTo>
                  </a:path>
                </a:pathLst>
              </a:custGeom>
              <a:ln w="13627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bject 20">
                <a:extLst>
                  <a:ext uri="{FF2B5EF4-FFF2-40B4-BE49-F238E27FC236}">
                    <a16:creationId xmlns:a16="http://schemas.microsoft.com/office/drawing/2014/main" xmlns="" id="{82DD0062-C5B0-E773-7016-88C6C30D750F}"/>
                  </a:ext>
                </a:extLst>
              </p:cNvPr>
              <p:cNvSpPr/>
              <p:nvPr/>
            </p:nvSpPr>
            <p:spPr>
              <a:xfrm>
                <a:off x="3032775" y="5573325"/>
                <a:ext cx="4756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56150">
                    <a:moveTo>
                      <a:pt x="0" y="0"/>
                    </a:moveTo>
                    <a:lnTo>
                      <a:pt x="4755540" y="0"/>
                    </a:lnTo>
                  </a:path>
                </a:pathLst>
              </a:custGeom>
              <a:ln w="13627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object 21">
                <a:extLst>
                  <a:ext uri="{FF2B5EF4-FFF2-40B4-BE49-F238E27FC236}">
                    <a16:creationId xmlns:a16="http://schemas.microsoft.com/office/drawing/2014/main" xmlns="" id="{60A1984F-C74E-CED9-A00C-66A46BED0F3B}"/>
                  </a:ext>
                </a:extLst>
              </p:cNvPr>
              <p:cNvSpPr/>
              <p:nvPr/>
            </p:nvSpPr>
            <p:spPr>
              <a:xfrm>
                <a:off x="3032775" y="6208325"/>
                <a:ext cx="4756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56150">
                    <a:moveTo>
                      <a:pt x="0" y="0"/>
                    </a:moveTo>
                    <a:lnTo>
                      <a:pt x="4755540" y="0"/>
                    </a:lnTo>
                  </a:path>
                </a:pathLst>
              </a:custGeom>
              <a:ln w="13627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object 22">
                <a:extLst>
                  <a:ext uri="{FF2B5EF4-FFF2-40B4-BE49-F238E27FC236}">
                    <a16:creationId xmlns:a16="http://schemas.microsoft.com/office/drawing/2014/main" xmlns="" id="{B20C4BBE-4850-5D86-AE8E-D8F4E29DD111}"/>
                  </a:ext>
                </a:extLst>
              </p:cNvPr>
              <p:cNvSpPr/>
              <p:nvPr/>
            </p:nvSpPr>
            <p:spPr>
              <a:xfrm>
                <a:off x="3032775" y="6746522"/>
                <a:ext cx="4756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56150">
                    <a:moveTo>
                      <a:pt x="0" y="0"/>
                    </a:moveTo>
                    <a:lnTo>
                      <a:pt x="4755540" y="0"/>
                    </a:lnTo>
                  </a:path>
                </a:pathLst>
              </a:custGeom>
              <a:ln w="13627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object 23">
              <a:extLst>
                <a:ext uri="{FF2B5EF4-FFF2-40B4-BE49-F238E27FC236}">
                  <a16:creationId xmlns:a16="http://schemas.microsoft.com/office/drawing/2014/main" xmlns="" id="{2697FFA6-0B0C-D296-E886-CAA6DEB3A5EA}"/>
                </a:ext>
              </a:extLst>
            </p:cNvPr>
            <p:cNvSpPr txBox="1"/>
            <p:nvPr/>
          </p:nvSpPr>
          <p:spPr>
            <a:xfrm>
              <a:off x="3165997" y="2152640"/>
              <a:ext cx="1784033" cy="75790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294323">
                <a:spcBef>
                  <a:spcPts val="90"/>
                </a:spcBef>
              </a:pPr>
              <a:r>
                <a:rPr sz="1350" b="1" spc="146" dirty="0">
                  <a:solidFill>
                    <a:srgbClr val="598C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COOPERATIVA</a:t>
              </a:r>
              <a:endParaRPr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525">
                <a:spcBef>
                  <a:spcPts val="1485"/>
                </a:spcBef>
              </a:pPr>
              <a:r>
                <a:rPr sz="1125" spc="14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SOCIEDADE</a:t>
              </a:r>
              <a:r>
                <a:rPr sz="1125" spc="4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0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</a:t>
              </a:r>
              <a:r>
                <a:rPr sz="1125" spc="5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PESSOAS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object 24">
              <a:extLst>
                <a:ext uri="{FF2B5EF4-FFF2-40B4-BE49-F238E27FC236}">
                  <a16:creationId xmlns:a16="http://schemas.microsoft.com/office/drawing/2014/main" xmlns="" id="{98C7E8FA-CA99-BA7A-62DD-F2F5F4FE81E9}"/>
                </a:ext>
              </a:extLst>
            </p:cNvPr>
            <p:cNvSpPr txBox="1"/>
            <p:nvPr/>
          </p:nvSpPr>
          <p:spPr>
            <a:xfrm>
              <a:off x="2744230" y="2952530"/>
              <a:ext cx="2627471" cy="3558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125" spc="12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NÃO</a:t>
              </a:r>
              <a:r>
                <a:rPr sz="1125" spc="1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38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TEM</a:t>
              </a:r>
              <a:r>
                <a:rPr sz="1125" spc="4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OBJETIVO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0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3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LUCRO</a:t>
              </a:r>
              <a:r>
                <a:rPr sz="1125" spc="4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</a:t>
              </a:r>
              <a:r>
                <a:rPr sz="1125" spc="1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22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PJ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object 25">
              <a:extLst>
                <a:ext uri="{FF2B5EF4-FFF2-40B4-BE49-F238E27FC236}">
                  <a16:creationId xmlns:a16="http://schemas.microsoft.com/office/drawing/2014/main" xmlns="" id="{8A57991C-841C-E248-92B7-A3189361C3BB}"/>
                </a:ext>
              </a:extLst>
            </p:cNvPr>
            <p:cNvSpPr txBox="1"/>
            <p:nvPr/>
          </p:nvSpPr>
          <p:spPr>
            <a:xfrm>
              <a:off x="2631931" y="3356152"/>
              <a:ext cx="2852261" cy="3558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125" spc="11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RETORNA</a:t>
              </a:r>
              <a:r>
                <a:rPr sz="1125" spc="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6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SOBRAS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7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</a:t>
              </a:r>
              <a:r>
                <a:rPr sz="1125" spc="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6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4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COOPERADO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object 26">
              <a:extLst>
                <a:ext uri="{FF2B5EF4-FFF2-40B4-BE49-F238E27FC236}">
                  <a16:creationId xmlns:a16="http://schemas.microsoft.com/office/drawing/2014/main" xmlns="" id="{8BE0275C-B875-2405-8C44-EA6B38E8CD49}"/>
                </a:ext>
              </a:extLst>
            </p:cNvPr>
            <p:cNvSpPr txBox="1"/>
            <p:nvPr/>
          </p:nvSpPr>
          <p:spPr>
            <a:xfrm>
              <a:off x="2395616" y="3733770"/>
              <a:ext cx="3324701" cy="52899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70961" marR="3810" indent="-61913">
                <a:spcBef>
                  <a:spcPts val="75"/>
                </a:spcBef>
              </a:pPr>
              <a:r>
                <a:rPr sz="1125" spc="11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ATIVIDADE</a:t>
              </a:r>
              <a:r>
                <a:rPr sz="1125" spc="5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3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ECONÔMICA</a:t>
              </a:r>
              <a:r>
                <a:rPr sz="1125" spc="1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sz="1125" spc="6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PROVEITO</a:t>
              </a:r>
              <a:r>
                <a:rPr sz="1125" spc="5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7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COMUM </a:t>
              </a:r>
              <a:r>
                <a:rPr sz="1125" spc="13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VINCULADA</a:t>
              </a:r>
              <a:r>
                <a:rPr sz="1125" spc="-2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4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À</a:t>
              </a:r>
              <a:r>
                <a:rPr sz="1125" spc="-2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1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ATIVIDADE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6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DOS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COOPERADOS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bject 27">
              <a:extLst>
                <a:ext uri="{FF2B5EF4-FFF2-40B4-BE49-F238E27FC236}">
                  <a16:creationId xmlns:a16="http://schemas.microsoft.com/office/drawing/2014/main" xmlns="" id="{8B7B7E47-1BA8-C1FF-4ADC-8D1D3169C27A}"/>
                </a:ext>
              </a:extLst>
            </p:cNvPr>
            <p:cNvSpPr txBox="1"/>
            <p:nvPr/>
          </p:nvSpPr>
          <p:spPr>
            <a:xfrm>
              <a:off x="2508201" y="4233405"/>
              <a:ext cx="3099434" cy="3558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indent="32385" algn="ctr">
                <a:spcBef>
                  <a:spcPts val="75"/>
                </a:spcBef>
              </a:pPr>
              <a:r>
                <a:rPr lang="pt-BR" sz="1125" spc="12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TRIBUTAÇÃO NO COOPERADO, QUANDO POSSÍVEL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object 28">
              <a:extLst>
                <a:ext uri="{FF2B5EF4-FFF2-40B4-BE49-F238E27FC236}">
                  <a16:creationId xmlns:a16="http://schemas.microsoft.com/office/drawing/2014/main" xmlns="" id="{A93619B2-527F-DE85-8592-A4573DB33D78}"/>
                </a:ext>
              </a:extLst>
            </p:cNvPr>
            <p:cNvSpPr txBox="1"/>
            <p:nvPr/>
          </p:nvSpPr>
          <p:spPr>
            <a:xfrm>
              <a:off x="3029552" y="4759041"/>
              <a:ext cx="2056924" cy="3558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125" spc="15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CADA</a:t>
              </a:r>
              <a:r>
                <a:rPr sz="1125" spc="-1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ASSOCIADO,</a:t>
              </a:r>
              <a:r>
                <a:rPr sz="1125" spc="5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UM</a:t>
              </a:r>
              <a:r>
                <a:rPr sz="1125" spc="1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8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VOTO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object 29">
              <a:extLst>
                <a:ext uri="{FF2B5EF4-FFF2-40B4-BE49-F238E27FC236}">
                  <a16:creationId xmlns:a16="http://schemas.microsoft.com/office/drawing/2014/main" xmlns="" id="{8325BA70-027E-B2BC-7E2B-800C7E661B07}"/>
                </a:ext>
              </a:extLst>
            </p:cNvPr>
            <p:cNvSpPr txBox="1"/>
            <p:nvPr/>
          </p:nvSpPr>
          <p:spPr>
            <a:xfrm>
              <a:off x="2455337" y="5130516"/>
              <a:ext cx="3209925" cy="52899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267653" marR="3810" indent="-258604">
                <a:spcBef>
                  <a:spcPts val="75"/>
                </a:spcBef>
              </a:pPr>
              <a:r>
                <a:rPr sz="1125" spc="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CONSELHO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0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</a:t>
              </a:r>
              <a:r>
                <a:rPr sz="1125" spc="8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7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ADMINISTRAÇÃO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0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ELEITO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0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PELA </a:t>
              </a:r>
              <a:r>
                <a:rPr sz="1125" spc="12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ASSEMBLEIA</a:t>
              </a:r>
              <a:r>
                <a:rPr sz="1125" spc="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3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GERAL</a:t>
              </a:r>
              <a:r>
                <a:rPr sz="1125" spc="8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0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</a:t>
              </a:r>
              <a:r>
                <a:rPr sz="1125" spc="4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COOPERADOS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6" name="object 30">
              <a:extLst>
                <a:ext uri="{FF2B5EF4-FFF2-40B4-BE49-F238E27FC236}">
                  <a16:creationId xmlns:a16="http://schemas.microsoft.com/office/drawing/2014/main" xmlns="" id="{204F4D12-060E-651F-3D40-43B0C2D40FFC}"/>
                </a:ext>
              </a:extLst>
            </p:cNvPr>
            <p:cNvGrpSpPr/>
            <p:nvPr/>
          </p:nvGrpSpPr>
          <p:grpSpPr>
            <a:xfrm>
              <a:off x="6362340" y="2844443"/>
              <a:ext cx="3567113" cy="2148364"/>
              <a:chOff x="8483120" y="3792590"/>
              <a:chExt cx="4756150" cy="2864485"/>
            </a:xfrm>
          </p:grpSpPr>
          <p:sp>
            <p:nvSpPr>
              <p:cNvPr id="34" name="object 31">
                <a:extLst>
                  <a:ext uri="{FF2B5EF4-FFF2-40B4-BE49-F238E27FC236}">
                    <a16:creationId xmlns:a16="http://schemas.microsoft.com/office/drawing/2014/main" xmlns="" id="{FA6F959E-7012-72D1-FFB9-60FACC6C31A5}"/>
                  </a:ext>
                </a:extLst>
              </p:cNvPr>
              <p:cNvSpPr/>
              <p:nvPr/>
            </p:nvSpPr>
            <p:spPr>
              <a:xfrm>
                <a:off x="8483120" y="3799404"/>
                <a:ext cx="4756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56150">
                    <a:moveTo>
                      <a:pt x="0" y="0"/>
                    </a:moveTo>
                    <a:lnTo>
                      <a:pt x="4755540" y="0"/>
                    </a:lnTo>
                  </a:path>
                </a:pathLst>
              </a:custGeom>
              <a:ln w="13627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object 32">
                <a:extLst>
                  <a:ext uri="{FF2B5EF4-FFF2-40B4-BE49-F238E27FC236}">
                    <a16:creationId xmlns:a16="http://schemas.microsoft.com/office/drawing/2014/main" xmlns="" id="{92DF16FE-82F7-513F-DF54-9096FA3B82B1}"/>
                  </a:ext>
                </a:extLst>
              </p:cNvPr>
              <p:cNvSpPr/>
              <p:nvPr/>
            </p:nvSpPr>
            <p:spPr>
              <a:xfrm>
                <a:off x="8483120" y="4337602"/>
                <a:ext cx="4756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56150">
                    <a:moveTo>
                      <a:pt x="0" y="0"/>
                    </a:moveTo>
                    <a:lnTo>
                      <a:pt x="4755540" y="0"/>
                    </a:lnTo>
                  </a:path>
                </a:pathLst>
              </a:custGeom>
              <a:ln w="13627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object 33">
                <a:extLst>
                  <a:ext uri="{FF2B5EF4-FFF2-40B4-BE49-F238E27FC236}">
                    <a16:creationId xmlns:a16="http://schemas.microsoft.com/office/drawing/2014/main" xmlns="" id="{1EA0D9AC-0633-F29D-E67E-738BDB5A3BA9}"/>
                  </a:ext>
                </a:extLst>
              </p:cNvPr>
              <p:cNvSpPr/>
              <p:nvPr/>
            </p:nvSpPr>
            <p:spPr>
              <a:xfrm>
                <a:off x="8483120" y="4875799"/>
                <a:ext cx="4756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56150">
                    <a:moveTo>
                      <a:pt x="0" y="0"/>
                    </a:moveTo>
                    <a:lnTo>
                      <a:pt x="4755540" y="0"/>
                    </a:lnTo>
                  </a:path>
                </a:pathLst>
              </a:custGeom>
              <a:ln w="13627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bject 34">
                <a:extLst>
                  <a:ext uri="{FF2B5EF4-FFF2-40B4-BE49-F238E27FC236}">
                    <a16:creationId xmlns:a16="http://schemas.microsoft.com/office/drawing/2014/main" xmlns="" id="{65DDD46B-02E7-7E1E-505A-A8FE041933C2}"/>
                  </a:ext>
                </a:extLst>
              </p:cNvPr>
              <p:cNvSpPr/>
              <p:nvPr/>
            </p:nvSpPr>
            <p:spPr>
              <a:xfrm>
                <a:off x="8483120" y="5573325"/>
                <a:ext cx="4756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56150">
                    <a:moveTo>
                      <a:pt x="0" y="0"/>
                    </a:moveTo>
                    <a:lnTo>
                      <a:pt x="4755540" y="0"/>
                    </a:lnTo>
                  </a:path>
                </a:pathLst>
              </a:custGeom>
              <a:ln w="13627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xmlns="" id="{895B4CF0-B6AE-DF33-82D4-608472AF07EC}"/>
                  </a:ext>
                </a:extLst>
              </p:cNvPr>
              <p:cNvSpPr/>
              <p:nvPr/>
            </p:nvSpPr>
            <p:spPr>
              <a:xfrm>
                <a:off x="8483120" y="6111522"/>
                <a:ext cx="4756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56150">
                    <a:moveTo>
                      <a:pt x="0" y="0"/>
                    </a:moveTo>
                    <a:lnTo>
                      <a:pt x="4755540" y="0"/>
                    </a:lnTo>
                  </a:path>
                </a:pathLst>
              </a:custGeom>
              <a:ln w="13627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object 36">
                <a:extLst>
                  <a:ext uri="{FF2B5EF4-FFF2-40B4-BE49-F238E27FC236}">
                    <a16:creationId xmlns:a16="http://schemas.microsoft.com/office/drawing/2014/main" xmlns="" id="{FAEFF07C-316B-E01F-62C6-5C3932F20031}"/>
                  </a:ext>
                </a:extLst>
              </p:cNvPr>
              <p:cNvSpPr/>
              <p:nvPr/>
            </p:nvSpPr>
            <p:spPr>
              <a:xfrm>
                <a:off x="8483120" y="6649718"/>
                <a:ext cx="4756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56150">
                    <a:moveTo>
                      <a:pt x="0" y="0"/>
                    </a:moveTo>
                    <a:lnTo>
                      <a:pt x="4755540" y="0"/>
                    </a:lnTo>
                  </a:path>
                </a:pathLst>
              </a:custGeom>
              <a:ln w="13627">
                <a:solidFill>
                  <a:srgbClr val="598C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object 37">
              <a:extLst>
                <a:ext uri="{FF2B5EF4-FFF2-40B4-BE49-F238E27FC236}">
                  <a16:creationId xmlns:a16="http://schemas.microsoft.com/office/drawing/2014/main" xmlns="" id="{EFCE11F0-1AD0-06EB-9D7D-73B32D8A72D0}"/>
                </a:ext>
              </a:extLst>
            </p:cNvPr>
            <p:cNvSpPr txBox="1"/>
            <p:nvPr/>
          </p:nvSpPr>
          <p:spPr>
            <a:xfrm>
              <a:off x="7285474" y="2548908"/>
              <a:ext cx="1724978" cy="3558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125" spc="14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SOCIEDADE</a:t>
              </a:r>
              <a:r>
                <a:rPr sz="1125" spc="4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0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</a:t>
              </a:r>
              <a:r>
                <a:rPr sz="1125" spc="5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CAPITAL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object 38">
              <a:extLst>
                <a:ext uri="{FF2B5EF4-FFF2-40B4-BE49-F238E27FC236}">
                  <a16:creationId xmlns:a16="http://schemas.microsoft.com/office/drawing/2014/main" xmlns="" id="{A3245069-47DF-F326-E4D4-26371147A170}"/>
                </a:ext>
              </a:extLst>
            </p:cNvPr>
            <p:cNvSpPr txBox="1"/>
            <p:nvPr/>
          </p:nvSpPr>
          <p:spPr>
            <a:xfrm>
              <a:off x="7008298" y="2952530"/>
              <a:ext cx="2275046" cy="3558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125" spc="38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TEM</a:t>
              </a:r>
              <a:r>
                <a:rPr sz="1125" spc="4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OBJETIVO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0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</a:t>
              </a:r>
              <a:r>
                <a:rPr sz="1125" spc="4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3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LUCRO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</a:t>
              </a:r>
              <a:r>
                <a:rPr sz="1125" spc="8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22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PJ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object 39">
              <a:extLst>
                <a:ext uri="{FF2B5EF4-FFF2-40B4-BE49-F238E27FC236}">
                  <a16:creationId xmlns:a16="http://schemas.microsoft.com/office/drawing/2014/main" xmlns="" id="{40570647-3269-B05C-2CC9-5897BF38570A}"/>
                </a:ext>
              </a:extLst>
            </p:cNvPr>
            <p:cNvSpPr txBox="1"/>
            <p:nvPr/>
          </p:nvSpPr>
          <p:spPr>
            <a:xfrm>
              <a:off x="7203084" y="3380828"/>
              <a:ext cx="2264569" cy="3558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125" spc="13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DISTRIBUI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5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LUCROS</a:t>
              </a:r>
              <a:r>
                <a:rPr sz="1125" spc="1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3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AO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CAPITAL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bject 40">
              <a:extLst>
                <a:ext uri="{FF2B5EF4-FFF2-40B4-BE49-F238E27FC236}">
                  <a16:creationId xmlns:a16="http://schemas.microsoft.com/office/drawing/2014/main" xmlns="" id="{89B53DDA-1A21-37E7-719C-9F63E1AFA7EC}"/>
                </a:ext>
              </a:extLst>
            </p:cNvPr>
            <p:cNvSpPr txBox="1"/>
            <p:nvPr/>
          </p:nvSpPr>
          <p:spPr>
            <a:xfrm>
              <a:off x="6741319" y="3732385"/>
              <a:ext cx="3103721" cy="52899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indent="318611">
                <a:spcBef>
                  <a:spcPts val="75"/>
                </a:spcBef>
              </a:pPr>
              <a:r>
                <a:rPr sz="1125" spc="11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ATIVIDADE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3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ECONÔMICA</a:t>
              </a:r>
              <a:r>
                <a:rPr sz="1125" spc="1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7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PODE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SER </a:t>
              </a:r>
              <a:r>
                <a:rPr sz="1125" spc="10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INDEPENDENTE</a:t>
              </a:r>
              <a:r>
                <a:rPr sz="1125" spc="4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</a:t>
              </a:r>
              <a:r>
                <a:rPr sz="1125" spc="-1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1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ATIVIDADE</a:t>
              </a:r>
              <a:r>
                <a:rPr sz="1125" spc="5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6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DOS</a:t>
              </a:r>
              <a:r>
                <a:rPr sz="1125" spc="5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8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SÓCIOS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object 41">
              <a:extLst>
                <a:ext uri="{FF2B5EF4-FFF2-40B4-BE49-F238E27FC236}">
                  <a16:creationId xmlns:a16="http://schemas.microsoft.com/office/drawing/2014/main" xmlns="" id="{25EAD7BE-59BF-9584-DDB4-68C33C92760B}"/>
                </a:ext>
              </a:extLst>
            </p:cNvPr>
            <p:cNvSpPr txBox="1"/>
            <p:nvPr/>
          </p:nvSpPr>
          <p:spPr>
            <a:xfrm>
              <a:off x="7075259" y="4334447"/>
              <a:ext cx="2392394" cy="36869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algn="ctr">
                <a:spcBef>
                  <a:spcPts val="75"/>
                </a:spcBef>
              </a:pPr>
              <a:r>
                <a:rPr sz="1125" spc="11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TRIBUTAÇÃO</a:t>
              </a:r>
              <a:r>
                <a:rPr sz="1125" spc="6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pt-BR" sz="1125" spc="11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 SOCIEDADE</a:t>
              </a:r>
            </a:p>
            <a:p>
              <a:pPr marL="9525" algn="ctr">
                <a:spcBef>
                  <a:spcPts val="75"/>
                </a:spcBef>
              </a:pP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object 42">
              <a:extLst>
                <a:ext uri="{FF2B5EF4-FFF2-40B4-BE49-F238E27FC236}">
                  <a16:creationId xmlns:a16="http://schemas.microsoft.com/office/drawing/2014/main" xmlns="" id="{56A82D12-FE50-D3A2-94EB-4612D2918ABA}"/>
                </a:ext>
              </a:extLst>
            </p:cNvPr>
            <p:cNvSpPr txBox="1"/>
            <p:nvPr/>
          </p:nvSpPr>
          <p:spPr>
            <a:xfrm>
              <a:off x="6855345" y="4698849"/>
              <a:ext cx="2643664" cy="35586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125" spc="10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QUANTO</a:t>
              </a:r>
              <a:r>
                <a:rPr sz="1125" spc="4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MAIS</a:t>
              </a:r>
              <a:r>
                <a:rPr sz="1125" spc="4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1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CAPITAL,</a:t>
              </a:r>
              <a:r>
                <a:rPr sz="1125" spc="4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MAIS</a:t>
              </a:r>
              <a:r>
                <a:rPr sz="1125" spc="4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PODER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bject 43">
              <a:extLst>
                <a:ext uri="{FF2B5EF4-FFF2-40B4-BE49-F238E27FC236}">
                  <a16:creationId xmlns:a16="http://schemas.microsoft.com/office/drawing/2014/main" xmlns="" id="{4DF1A06F-14A2-601E-1CB4-6C425BC07627}"/>
                </a:ext>
              </a:extLst>
            </p:cNvPr>
            <p:cNvSpPr txBox="1"/>
            <p:nvPr/>
          </p:nvSpPr>
          <p:spPr>
            <a:xfrm>
              <a:off x="6760144" y="5057786"/>
              <a:ext cx="2976563" cy="52899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indent="337661">
                <a:spcBef>
                  <a:spcPts val="75"/>
                </a:spcBef>
              </a:pPr>
              <a:r>
                <a:rPr sz="1125" spc="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CONSELHO</a:t>
              </a:r>
              <a:r>
                <a:rPr sz="1125" spc="4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0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</a:t>
              </a:r>
              <a:r>
                <a:rPr sz="1125" spc="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2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ADMINISTRAÇÃO </a:t>
              </a:r>
              <a:r>
                <a:rPr sz="1125" spc="127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DEFINIDO</a:t>
              </a:r>
              <a:r>
                <a:rPr sz="1125" spc="4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3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PELOS</a:t>
              </a:r>
              <a:r>
                <a:rPr sz="1125" spc="4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88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SÓCIOS</a:t>
              </a:r>
              <a:r>
                <a:rPr sz="1125" spc="4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125" spc="13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MAJORITÁRIOS</a:t>
              </a:r>
              <a:endParaRPr sz="1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19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E53E4741-62AA-834F-FCC2-D8E520F021B2}"/>
              </a:ext>
            </a:extLst>
          </p:cNvPr>
          <p:cNvGrpSpPr/>
          <p:nvPr/>
        </p:nvGrpSpPr>
        <p:grpSpPr>
          <a:xfrm>
            <a:off x="1346337" y="881014"/>
            <a:ext cx="9867900" cy="3081514"/>
            <a:chOff x="2324100" y="495300"/>
            <a:chExt cx="14801850" cy="4622272"/>
          </a:xfrm>
        </p:grpSpPr>
        <p:sp>
          <p:nvSpPr>
            <p:cNvPr id="38" name="Arco 37">
              <a:extLst>
                <a:ext uri="{FF2B5EF4-FFF2-40B4-BE49-F238E27FC236}">
                  <a16:creationId xmlns:a16="http://schemas.microsoft.com/office/drawing/2014/main" xmlns="" id="{01B5D3FC-48AD-D708-A20E-2FB4C2475AED}"/>
                </a:ext>
              </a:extLst>
            </p:cNvPr>
            <p:cNvSpPr/>
            <p:nvPr/>
          </p:nvSpPr>
          <p:spPr>
            <a:xfrm rot="8613384">
              <a:off x="9312911" y="548600"/>
              <a:ext cx="4395047" cy="3112714"/>
            </a:xfrm>
            <a:prstGeom prst="arc">
              <a:avLst>
                <a:gd name="adj1" fmla="val 15348616"/>
                <a:gd name="adj2" fmla="val 689437"/>
              </a:avLst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42" name="Arco 41">
              <a:extLst>
                <a:ext uri="{FF2B5EF4-FFF2-40B4-BE49-F238E27FC236}">
                  <a16:creationId xmlns:a16="http://schemas.microsoft.com/office/drawing/2014/main" xmlns="" id="{16A97A3B-B3F1-8568-B9F3-11F37EB617C1}"/>
                </a:ext>
              </a:extLst>
            </p:cNvPr>
            <p:cNvSpPr/>
            <p:nvPr/>
          </p:nvSpPr>
          <p:spPr>
            <a:xfrm rot="8763843">
              <a:off x="6036432" y="732512"/>
              <a:ext cx="3491397" cy="2603291"/>
            </a:xfrm>
            <a:prstGeom prst="arc">
              <a:avLst>
                <a:gd name="adj1" fmla="val 15832328"/>
                <a:gd name="adj2" fmla="val 547792"/>
              </a:avLst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xmlns="" id="{5EF1A18B-2C17-F1D1-5122-729847E25791}"/>
                </a:ext>
              </a:extLst>
            </p:cNvPr>
            <p:cNvGrpSpPr/>
            <p:nvPr/>
          </p:nvGrpSpPr>
          <p:grpSpPr>
            <a:xfrm>
              <a:off x="2324100" y="495300"/>
              <a:ext cx="14801850" cy="4622272"/>
              <a:chOff x="2324100" y="495300"/>
              <a:chExt cx="14801850" cy="462227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7456020" y="2240040"/>
                <a:ext cx="2370906" cy="637351"/>
              </a:xfrm>
              <a:custGeom>
                <a:avLst/>
                <a:gdLst/>
                <a:ahLst/>
                <a:cxnLst/>
                <a:rect l="l" t="t" r="r" b="b"/>
                <a:pathLst>
                  <a:path w="1243068" h="403425">
                    <a:moveTo>
                      <a:pt x="171541" y="0"/>
                    </a:moveTo>
                    <a:lnTo>
                      <a:pt x="1071526" y="0"/>
                    </a:lnTo>
                    <a:cubicBezTo>
                      <a:pt x="1166266" y="0"/>
                      <a:pt x="1243068" y="76802"/>
                      <a:pt x="1243068" y="171541"/>
                    </a:cubicBezTo>
                    <a:lnTo>
                      <a:pt x="1243068" y="231883"/>
                    </a:lnTo>
                    <a:cubicBezTo>
                      <a:pt x="1243068" y="326623"/>
                      <a:pt x="1166266" y="403425"/>
                      <a:pt x="1071526" y="403425"/>
                    </a:cubicBezTo>
                    <a:lnTo>
                      <a:pt x="171541" y="403425"/>
                    </a:lnTo>
                    <a:cubicBezTo>
                      <a:pt x="76802" y="403425"/>
                      <a:pt x="0" y="326623"/>
                      <a:pt x="0" y="231883"/>
                    </a:cubicBezTo>
                    <a:lnTo>
                      <a:pt x="0" y="171541"/>
                    </a:lnTo>
                    <a:cubicBezTo>
                      <a:pt x="0" y="76802"/>
                      <a:pt x="76802" y="0"/>
                      <a:pt x="171541" y="0"/>
                    </a:cubicBezTo>
                    <a:close/>
                  </a:path>
                </a:pathLst>
              </a:custGeom>
              <a:solidFill>
                <a:srgbClr val="4B9B6D"/>
              </a:solidFill>
            </p:spPr>
            <p:txBody>
              <a:bodyPr anchor="ctr"/>
              <a:lstStyle/>
              <a:p>
                <a:pPr algn="ctr"/>
                <a:r>
                  <a:rPr lang="pt-BR" sz="1527" dirty="0">
                    <a:solidFill>
                      <a:srgbClr val="F8F3ED"/>
                    </a:solidFill>
                    <a:latin typeface="DM Sans" pitchFamily="2" charset="0"/>
                  </a:rPr>
                  <a:t>COOPERATIVA</a:t>
                </a: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2622176" y="2240040"/>
                <a:ext cx="2370906" cy="637351"/>
              </a:xfrm>
              <a:custGeom>
                <a:avLst/>
                <a:gdLst/>
                <a:ahLst/>
                <a:cxnLst/>
                <a:rect l="l" t="t" r="r" b="b"/>
                <a:pathLst>
                  <a:path w="1243068" h="403425">
                    <a:moveTo>
                      <a:pt x="171541" y="0"/>
                    </a:moveTo>
                    <a:lnTo>
                      <a:pt x="1071526" y="0"/>
                    </a:lnTo>
                    <a:cubicBezTo>
                      <a:pt x="1166266" y="0"/>
                      <a:pt x="1243068" y="76802"/>
                      <a:pt x="1243068" y="171541"/>
                    </a:cubicBezTo>
                    <a:lnTo>
                      <a:pt x="1243068" y="231883"/>
                    </a:lnTo>
                    <a:cubicBezTo>
                      <a:pt x="1243068" y="326623"/>
                      <a:pt x="1166266" y="403425"/>
                      <a:pt x="1071526" y="403425"/>
                    </a:cubicBezTo>
                    <a:lnTo>
                      <a:pt x="171541" y="403425"/>
                    </a:lnTo>
                    <a:cubicBezTo>
                      <a:pt x="76802" y="403425"/>
                      <a:pt x="0" y="326623"/>
                      <a:pt x="0" y="231883"/>
                    </a:cubicBezTo>
                    <a:lnTo>
                      <a:pt x="0" y="171541"/>
                    </a:lnTo>
                    <a:cubicBezTo>
                      <a:pt x="0" y="76802"/>
                      <a:pt x="76802" y="0"/>
                      <a:pt x="171541" y="0"/>
                    </a:cubicBezTo>
                    <a:close/>
                  </a:path>
                </a:pathLst>
              </a:custGeom>
              <a:solidFill>
                <a:srgbClr val="D16530"/>
              </a:solidFill>
            </p:spPr>
            <p:txBody>
              <a:bodyPr anchor="ctr"/>
              <a:lstStyle/>
              <a:p>
                <a:pPr algn="ctr"/>
                <a:r>
                  <a:rPr lang="pt-BR" sz="1527" dirty="0">
                    <a:solidFill>
                      <a:srgbClr val="F8F3ED"/>
                    </a:solidFill>
                    <a:latin typeface="DM Sans" pitchFamily="2" charset="0"/>
                  </a:rPr>
                  <a:t>CONTRATANTE</a:t>
                </a: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2242854" y="2240040"/>
                <a:ext cx="2370906" cy="637351"/>
              </a:xfrm>
              <a:custGeom>
                <a:avLst/>
                <a:gdLst/>
                <a:ahLst/>
                <a:cxnLst/>
                <a:rect l="l" t="t" r="r" b="b"/>
                <a:pathLst>
                  <a:path w="1243068" h="403425">
                    <a:moveTo>
                      <a:pt x="171541" y="0"/>
                    </a:moveTo>
                    <a:lnTo>
                      <a:pt x="1071526" y="0"/>
                    </a:lnTo>
                    <a:cubicBezTo>
                      <a:pt x="1166266" y="0"/>
                      <a:pt x="1243068" y="76802"/>
                      <a:pt x="1243068" y="171541"/>
                    </a:cubicBezTo>
                    <a:lnTo>
                      <a:pt x="1243068" y="231883"/>
                    </a:lnTo>
                    <a:cubicBezTo>
                      <a:pt x="1243068" y="326623"/>
                      <a:pt x="1166266" y="403425"/>
                      <a:pt x="1071526" y="403425"/>
                    </a:cubicBezTo>
                    <a:lnTo>
                      <a:pt x="171541" y="403425"/>
                    </a:lnTo>
                    <a:cubicBezTo>
                      <a:pt x="76802" y="403425"/>
                      <a:pt x="0" y="326623"/>
                      <a:pt x="0" y="231883"/>
                    </a:cubicBezTo>
                    <a:lnTo>
                      <a:pt x="0" y="171541"/>
                    </a:lnTo>
                    <a:cubicBezTo>
                      <a:pt x="0" y="76802"/>
                      <a:pt x="76802" y="0"/>
                      <a:pt x="171541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 anchor="ctr"/>
              <a:lstStyle/>
              <a:p>
                <a:pPr algn="ctr"/>
                <a:r>
                  <a:rPr lang="pt-BR" sz="1527" dirty="0">
                    <a:solidFill>
                      <a:srgbClr val="F8F3ED"/>
                    </a:solidFill>
                    <a:latin typeface="DM Sans" pitchFamily="2" charset="0"/>
                  </a:rPr>
                  <a:t>COOPERADO</a:t>
                </a:r>
              </a:p>
            </p:txBody>
          </p:sp>
          <p:sp>
            <p:nvSpPr>
              <p:cNvPr id="26" name="AutoShape 19">
                <a:extLst>
                  <a:ext uri="{FF2B5EF4-FFF2-40B4-BE49-F238E27FC236}">
                    <a16:creationId xmlns:a16="http://schemas.microsoft.com/office/drawing/2014/main" xmlns="" id="{8307E37E-636A-6484-E447-F9D59FA47E3E}"/>
                  </a:ext>
                </a:extLst>
              </p:cNvPr>
              <p:cNvSpPr/>
              <p:nvPr/>
            </p:nvSpPr>
            <p:spPr>
              <a:xfrm rot="16080000" flipV="1">
                <a:off x="6172878" y="1546445"/>
                <a:ext cx="91996" cy="1975755"/>
              </a:xfrm>
              <a:prstGeom prst="line">
                <a:avLst/>
              </a:prstGeom>
              <a:ln>
                <a:headEnd type="arrow" w="med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AutoShape 19">
                <a:extLst>
                  <a:ext uri="{FF2B5EF4-FFF2-40B4-BE49-F238E27FC236}">
                    <a16:creationId xmlns:a16="http://schemas.microsoft.com/office/drawing/2014/main" xmlns="" id="{DBA0F063-60AE-DF83-D50E-A4086F067D88}"/>
                  </a:ext>
                </a:extLst>
              </p:cNvPr>
              <p:cNvSpPr/>
              <p:nvPr/>
            </p:nvSpPr>
            <p:spPr>
              <a:xfrm rot="16080000" flipV="1">
                <a:off x="11018072" y="1546446"/>
                <a:ext cx="91996" cy="1975755"/>
              </a:xfrm>
              <a:prstGeom prst="line">
                <a:avLst/>
              </a:prstGeom>
              <a:ln>
                <a:headEnd type="arrow" w="med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TextBox 22">
                <a:extLst>
                  <a:ext uri="{FF2B5EF4-FFF2-40B4-BE49-F238E27FC236}">
                    <a16:creationId xmlns:a16="http://schemas.microsoft.com/office/drawing/2014/main" xmlns="" id="{08DCBA7D-5BB5-7723-3839-0BF3EDB83F74}"/>
                  </a:ext>
                </a:extLst>
              </p:cNvPr>
              <p:cNvSpPr txBox="1"/>
              <p:nvPr/>
            </p:nvSpPr>
            <p:spPr>
              <a:xfrm>
                <a:off x="4811408" y="1740621"/>
                <a:ext cx="2604465" cy="678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42322" lvl="1" algn="ctr">
                  <a:lnSpc>
                    <a:spcPts val="1845"/>
                  </a:lnSpc>
                </a:pPr>
                <a:r>
                  <a:rPr lang="pt-BR" sz="1318" i="1" dirty="0">
                    <a:solidFill>
                      <a:srgbClr val="000000"/>
                    </a:solidFill>
                    <a:latin typeface="DM Sans"/>
                  </a:rPr>
                  <a:t>100</a:t>
                </a:r>
              </a:p>
              <a:p>
                <a:pPr marL="142322" lvl="1" algn="ctr">
                  <a:lnSpc>
                    <a:spcPts val="1845"/>
                  </a:lnSpc>
                </a:pPr>
                <a:r>
                  <a:rPr lang="pt-BR" sz="1318" i="1" dirty="0">
                    <a:solidFill>
                      <a:srgbClr val="000000"/>
                    </a:solidFill>
                    <a:latin typeface="DM Sans"/>
                  </a:rPr>
                  <a:t>Intermediação</a:t>
                </a:r>
              </a:p>
            </p:txBody>
          </p:sp>
          <p:sp>
            <p:nvSpPr>
              <p:cNvPr id="30" name="TextBox 22">
                <a:extLst>
                  <a:ext uri="{FF2B5EF4-FFF2-40B4-BE49-F238E27FC236}">
                    <a16:creationId xmlns:a16="http://schemas.microsoft.com/office/drawing/2014/main" xmlns="" id="{54237C37-D4C0-0009-0415-1BDB3A1F0BC7}"/>
                  </a:ext>
                </a:extLst>
              </p:cNvPr>
              <p:cNvSpPr txBox="1"/>
              <p:nvPr/>
            </p:nvSpPr>
            <p:spPr>
              <a:xfrm>
                <a:off x="9670805" y="1781805"/>
                <a:ext cx="2604465" cy="678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42322" lvl="1" algn="ctr">
                  <a:lnSpc>
                    <a:spcPts val="1845"/>
                  </a:lnSpc>
                </a:pPr>
                <a:r>
                  <a:rPr lang="pt-BR" sz="1318" i="1" dirty="0">
                    <a:solidFill>
                      <a:srgbClr val="000000"/>
                    </a:solidFill>
                    <a:latin typeface="DM Sans"/>
                  </a:rPr>
                  <a:t>90</a:t>
                </a:r>
              </a:p>
              <a:p>
                <a:pPr marL="142322" lvl="1" algn="ctr">
                  <a:lnSpc>
                    <a:spcPts val="1845"/>
                  </a:lnSpc>
                </a:pPr>
                <a:r>
                  <a:rPr lang="pt-BR" sz="1318" i="1" dirty="0">
                    <a:solidFill>
                      <a:srgbClr val="000000"/>
                    </a:solidFill>
                    <a:latin typeface="DM Sans"/>
                  </a:rPr>
                  <a:t>Repasse</a:t>
                </a:r>
              </a:p>
            </p:txBody>
          </p:sp>
          <p:sp>
            <p:nvSpPr>
              <p:cNvPr id="33" name="Colchete Esquerdo 32">
                <a:extLst>
                  <a:ext uri="{FF2B5EF4-FFF2-40B4-BE49-F238E27FC236}">
                    <a16:creationId xmlns:a16="http://schemas.microsoft.com/office/drawing/2014/main" xmlns="" id="{D140F753-4ED2-7BFB-D621-2A1A31BC602D}"/>
                  </a:ext>
                </a:extLst>
              </p:cNvPr>
              <p:cNvSpPr/>
              <p:nvPr/>
            </p:nvSpPr>
            <p:spPr>
              <a:xfrm rot="5400000">
                <a:off x="8242861" y="-3539505"/>
                <a:ext cx="1030785" cy="10021773"/>
              </a:xfrm>
              <a:prstGeom prst="leftBracket">
                <a:avLst>
                  <a:gd name="adj" fmla="val 281126"/>
                </a:avLst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4" name="TextBox 22">
                <a:extLst>
                  <a:ext uri="{FF2B5EF4-FFF2-40B4-BE49-F238E27FC236}">
                    <a16:creationId xmlns:a16="http://schemas.microsoft.com/office/drawing/2014/main" xmlns="" id="{7649F461-3944-9C8C-200F-5A4B1ADF10E2}"/>
                  </a:ext>
                </a:extLst>
              </p:cNvPr>
              <p:cNvSpPr txBox="1"/>
              <p:nvPr/>
            </p:nvSpPr>
            <p:spPr>
              <a:xfrm>
                <a:off x="7207742" y="625331"/>
                <a:ext cx="3041159" cy="332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42322" lvl="1" algn="ctr">
                  <a:lnSpc>
                    <a:spcPts val="1845"/>
                  </a:lnSpc>
                </a:pPr>
                <a:r>
                  <a:rPr lang="pt-BR" sz="1318" i="1" dirty="0">
                    <a:solidFill>
                      <a:srgbClr val="000000"/>
                    </a:solidFill>
                    <a:latin typeface="DM Sans"/>
                  </a:rPr>
                  <a:t>Prestação do Serviço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3632834" y="3473324"/>
                <a:ext cx="2833523" cy="1516263"/>
              </a:xfrm>
              <a:prstGeom prst="borderCallout2">
                <a:avLst>
                  <a:gd name="adj1" fmla="val 52899"/>
                  <a:gd name="adj2" fmla="val -5168"/>
                  <a:gd name="adj3" fmla="val 52899"/>
                  <a:gd name="adj4" fmla="val -18249"/>
                  <a:gd name="adj5" fmla="val -1339"/>
                  <a:gd name="adj6" fmla="val -37214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24000" tIns="48000" rIns="24000" bIns="48000" rtlCol="0" anchor="t">
                <a:spAutoFit/>
              </a:bodyPr>
              <a:lstStyle/>
              <a:p>
                <a:pPr marL="284646" lvl="1" indent="-142323">
                  <a:lnSpc>
                    <a:spcPts val="1845"/>
                  </a:lnSpc>
                  <a:buFont typeface="Arial"/>
                  <a:buChar char="•"/>
                </a:pPr>
                <a:r>
                  <a:rPr lang="en-US" sz="1318" dirty="0">
                    <a:solidFill>
                      <a:srgbClr val="000000"/>
                    </a:solidFill>
                    <a:latin typeface="DM Sans"/>
                  </a:rPr>
                  <a:t>IRRF 27,5%</a:t>
                </a:r>
              </a:p>
              <a:p>
                <a:pPr marL="284646" lvl="1" indent="-142323">
                  <a:lnSpc>
                    <a:spcPts val="1845"/>
                  </a:lnSpc>
                  <a:buFont typeface="Arial"/>
                  <a:buChar char="•"/>
                </a:pPr>
                <a:r>
                  <a:rPr lang="en-US" sz="1318" dirty="0">
                    <a:solidFill>
                      <a:srgbClr val="000000"/>
                    </a:solidFill>
                    <a:latin typeface="DM Sans"/>
                  </a:rPr>
                  <a:t>ISSQN</a:t>
                </a:r>
              </a:p>
              <a:p>
                <a:pPr marL="284646" lvl="1" indent="-142323">
                  <a:lnSpc>
                    <a:spcPts val="1845"/>
                  </a:lnSpc>
                  <a:buFont typeface="Arial"/>
                  <a:buChar char="•"/>
                </a:pPr>
                <a:r>
                  <a:rPr lang="en-US" sz="1318" dirty="0">
                    <a:solidFill>
                      <a:srgbClr val="000000"/>
                    </a:solidFill>
                    <a:latin typeface="DM Sans"/>
                  </a:rPr>
                  <a:t>Contribuição </a:t>
                </a:r>
                <a:r>
                  <a:rPr lang="en-US" sz="1318" dirty="0" err="1">
                    <a:solidFill>
                      <a:srgbClr val="000000"/>
                    </a:solidFill>
                    <a:latin typeface="DM Sans"/>
                  </a:rPr>
                  <a:t>Previdenciária</a:t>
                </a:r>
                <a:endParaRPr lang="en-US" sz="1318" dirty="0">
                  <a:solidFill>
                    <a:srgbClr val="000000"/>
                  </a:solidFill>
                  <a:latin typeface="DM Sans"/>
                </a:endParaRPr>
              </a:p>
            </p:txBody>
          </p:sp>
          <p:sp>
            <p:nvSpPr>
              <p:cNvPr id="41" name="TextBox 23">
                <a:extLst>
                  <a:ext uri="{FF2B5EF4-FFF2-40B4-BE49-F238E27FC236}">
                    <a16:creationId xmlns:a16="http://schemas.microsoft.com/office/drawing/2014/main" xmlns="" id="{457079A2-D869-41A8-5DD0-2108E057534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926352" y="4043506"/>
                <a:ext cx="2900573" cy="823766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24000" tIns="48000" rIns="24000" bIns="48000" rtlCol="0" anchor="t">
                <a:spAutoFit/>
              </a:bodyPr>
              <a:lstStyle/>
              <a:p>
                <a:pPr marL="284646" lvl="1" indent="-142323">
                  <a:lnSpc>
                    <a:spcPts val="1845"/>
                  </a:lnSpc>
                  <a:buFont typeface="Arial"/>
                  <a:buChar char="•"/>
                </a:pPr>
                <a:r>
                  <a:rPr lang="pt-BR" sz="1318" dirty="0">
                    <a:solidFill>
                      <a:srgbClr val="000000"/>
                    </a:solidFill>
                    <a:latin typeface="DM Sans"/>
                  </a:rPr>
                  <a:t>Não incidência – ATO COOPERATIVO</a:t>
                </a:r>
              </a:p>
            </p:txBody>
          </p:sp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xmlns="" id="{7D11FF78-E5A3-DD3B-2910-905C4D54E37B}"/>
                  </a:ext>
                </a:extLst>
              </p:cNvPr>
              <p:cNvSpPr/>
              <p:nvPr/>
            </p:nvSpPr>
            <p:spPr>
              <a:xfrm>
                <a:off x="2324100" y="495300"/>
                <a:ext cx="14801850" cy="462227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</p:grp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93046564-F18D-D803-2C6C-58F6CE2C89D9}"/>
              </a:ext>
            </a:extLst>
          </p:cNvPr>
          <p:cNvGrpSpPr/>
          <p:nvPr/>
        </p:nvGrpSpPr>
        <p:grpSpPr>
          <a:xfrm>
            <a:off x="1524000" y="3571783"/>
            <a:ext cx="9093200" cy="3147699"/>
            <a:chOff x="2324100" y="4779881"/>
            <a:chExt cx="13639800" cy="4721548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xmlns="" id="{7A9ADACE-0E21-C73E-5FB3-27CCC6A6CBFA}"/>
                </a:ext>
              </a:extLst>
            </p:cNvPr>
            <p:cNvGrpSpPr/>
            <p:nvPr/>
          </p:nvGrpSpPr>
          <p:grpSpPr>
            <a:xfrm>
              <a:off x="2622176" y="4779881"/>
              <a:ext cx="13043649" cy="4549750"/>
              <a:chOff x="2042839" y="1401229"/>
              <a:chExt cx="15448344" cy="5332450"/>
            </a:xfrm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xmlns="" id="{50DC1175-FAE4-6C9F-E925-73561AEDA3E9}"/>
                  </a:ext>
                </a:extLst>
              </p:cNvPr>
              <p:cNvSpPr/>
              <p:nvPr/>
            </p:nvSpPr>
            <p:spPr>
              <a:xfrm>
                <a:off x="7767839" y="3168100"/>
                <a:ext cx="2808000" cy="746995"/>
              </a:xfrm>
              <a:custGeom>
                <a:avLst/>
                <a:gdLst/>
                <a:ahLst/>
                <a:cxnLst/>
                <a:rect l="l" t="t" r="r" b="b"/>
                <a:pathLst>
                  <a:path w="1243068" h="403425">
                    <a:moveTo>
                      <a:pt x="171541" y="0"/>
                    </a:moveTo>
                    <a:lnTo>
                      <a:pt x="1071526" y="0"/>
                    </a:lnTo>
                    <a:cubicBezTo>
                      <a:pt x="1166266" y="0"/>
                      <a:pt x="1243068" y="76802"/>
                      <a:pt x="1243068" y="171541"/>
                    </a:cubicBezTo>
                    <a:lnTo>
                      <a:pt x="1243068" y="231883"/>
                    </a:lnTo>
                    <a:cubicBezTo>
                      <a:pt x="1243068" y="326623"/>
                      <a:pt x="1166266" y="403425"/>
                      <a:pt x="1071526" y="403425"/>
                    </a:cubicBezTo>
                    <a:lnTo>
                      <a:pt x="171541" y="403425"/>
                    </a:lnTo>
                    <a:cubicBezTo>
                      <a:pt x="76802" y="403425"/>
                      <a:pt x="0" y="326623"/>
                      <a:pt x="0" y="231883"/>
                    </a:cubicBezTo>
                    <a:lnTo>
                      <a:pt x="0" y="171541"/>
                    </a:lnTo>
                    <a:cubicBezTo>
                      <a:pt x="0" y="76802"/>
                      <a:pt x="76802" y="0"/>
                      <a:pt x="171541" y="0"/>
                    </a:cubicBezTo>
                    <a:close/>
                  </a:path>
                </a:pathLst>
              </a:custGeom>
              <a:solidFill>
                <a:srgbClr val="4B9B6D"/>
              </a:solidFill>
            </p:spPr>
            <p:txBody>
              <a:bodyPr anchor="ctr"/>
              <a:lstStyle/>
              <a:p>
                <a:pPr algn="ctr"/>
                <a:r>
                  <a:rPr lang="pt-BR" sz="1527" dirty="0">
                    <a:solidFill>
                      <a:srgbClr val="F8F3ED"/>
                    </a:solidFill>
                    <a:latin typeface="DM Sans" pitchFamily="2" charset="0"/>
                  </a:rPr>
                  <a:t>EMPRESA</a:t>
                </a:r>
              </a:p>
            </p:txBody>
          </p:sp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xmlns="" id="{4E385E03-2975-10E8-85DE-F95037982E34}"/>
                  </a:ext>
                </a:extLst>
              </p:cNvPr>
              <p:cNvSpPr/>
              <p:nvPr/>
            </p:nvSpPr>
            <p:spPr>
              <a:xfrm>
                <a:off x="2042839" y="3168100"/>
                <a:ext cx="2808000" cy="746995"/>
              </a:xfrm>
              <a:custGeom>
                <a:avLst/>
                <a:gdLst/>
                <a:ahLst/>
                <a:cxnLst/>
                <a:rect l="l" t="t" r="r" b="b"/>
                <a:pathLst>
                  <a:path w="1243068" h="403425">
                    <a:moveTo>
                      <a:pt x="171541" y="0"/>
                    </a:moveTo>
                    <a:lnTo>
                      <a:pt x="1071526" y="0"/>
                    </a:lnTo>
                    <a:cubicBezTo>
                      <a:pt x="1166266" y="0"/>
                      <a:pt x="1243068" y="76802"/>
                      <a:pt x="1243068" y="171541"/>
                    </a:cubicBezTo>
                    <a:lnTo>
                      <a:pt x="1243068" y="231883"/>
                    </a:lnTo>
                    <a:cubicBezTo>
                      <a:pt x="1243068" y="326623"/>
                      <a:pt x="1166266" y="403425"/>
                      <a:pt x="1071526" y="403425"/>
                    </a:cubicBezTo>
                    <a:lnTo>
                      <a:pt x="171541" y="403425"/>
                    </a:lnTo>
                    <a:cubicBezTo>
                      <a:pt x="76802" y="403425"/>
                      <a:pt x="0" y="326623"/>
                      <a:pt x="0" y="231883"/>
                    </a:cubicBezTo>
                    <a:lnTo>
                      <a:pt x="0" y="171541"/>
                    </a:lnTo>
                    <a:cubicBezTo>
                      <a:pt x="0" y="76802"/>
                      <a:pt x="76802" y="0"/>
                      <a:pt x="171541" y="0"/>
                    </a:cubicBezTo>
                    <a:close/>
                  </a:path>
                </a:pathLst>
              </a:custGeom>
              <a:solidFill>
                <a:srgbClr val="D16530"/>
              </a:solidFill>
            </p:spPr>
            <p:txBody>
              <a:bodyPr anchor="ctr"/>
              <a:lstStyle/>
              <a:p>
                <a:pPr algn="ctr"/>
                <a:r>
                  <a:rPr lang="pt-BR" sz="1527" dirty="0">
                    <a:solidFill>
                      <a:srgbClr val="F8F3ED"/>
                    </a:solidFill>
                    <a:latin typeface="DM Sans" pitchFamily="2" charset="0"/>
                  </a:rPr>
                  <a:t>CONTRATANTE</a:t>
                </a:r>
              </a:p>
            </p:txBody>
          </p:sp>
          <p:sp>
            <p:nvSpPr>
              <p:cNvPr id="8" name="Freeform 12">
                <a:extLst>
                  <a:ext uri="{FF2B5EF4-FFF2-40B4-BE49-F238E27FC236}">
                    <a16:creationId xmlns:a16="http://schemas.microsoft.com/office/drawing/2014/main" xmlns="" id="{9B872DC7-EA39-6087-85E0-133382B6D341}"/>
                  </a:ext>
                </a:extLst>
              </p:cNvPr>
              <p:cNvSpPr/>
              <p:nvPr/>
            </p:nvSpPr>
            <p:spPr>
              <a:xfrm>
                <a:off x="13862503" y="3145036"/>
                <a:ext cx="2808000" cy="746995"/>
              </a:xfrm>
              <a:custGeom>
                <a:avLst/>
                <a:gdLst/>
                <a:ahLst/>
                <a:cxnLst/>
                <a:rect l="l" t="t" r="r" b="b"/>
                <a:pathLst>
                  <a:path w="1243068" h="403425">
                    <a:moveTo>
                      <a:pt x="171541" y="0"/>
                    </a:moveTo>
                    <a:lnTo>
                      <a:pt x="1071526" y="0"/>
                    </a:lnTo>
                    <a:cubicBezTo>
                      <a:pt x="1166266" y="0"/>
                      <a:pt x="1243068" y="76802"/>
                      <a:pt x="1243068" y="171541"/>
                    </a:cubicBezTo>
                    <a:lnTo>
                      <a:pt x="1243068" y="231883"/>
                    </a:lnTo>
                    <a:cubicBezTo>
                      <a:pt x="1243068" y="326623"/>
                      <a:pt x="1166266" y="403425"/>
                      <a:pt x="1071526" y="403425"/>
                    </a:cubicBezTo>
                    <a:lnTo>
                      <a:pt x="171541" y="403425"/>
                    </a:lnTo>
                    <a:cubicBezTo>
                      <a:pt x="76802" y="403425"/>
                      <a:pt x="0" y="326623"/>
                      <a:pt x="0" y="231883"/>
                    </a:cubicBezTo>
                    <a:lnTo>
                      <a:pt x="0" y="171541"/>
                    </a:lnTo>
                    <a:cubicBezTo>
                      <a:pt x="0" y="76802"/>
                      <a:pt x="76802" y="0"/>
                      <a:pt x="171541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 anchor="ctr"/>
              <a:lstStyle/>
              <a:p>
                <a:pPr algn="ctr"/>
                <a:r>
                  <a:rPr lang="pt-BR" sz="1527" dirty="0">
                    <a:solidFill>
                      <a:srgbClr val="F8F3ED"/>
                    </a:solidFill>
                    <a:latin typeface="DM Sans" pitchFamily="2" charset="0"/>
                  </a:rPr>
                  <a:t>SÓCIO</a:t>
                </a:r>
              </a:p>
            </p:txBody>
          </p:sp>
          <p:sp>
            <p:nvSpPr>
              <p:cNvPr id="10" name="AutoShape 19">
                <a:extLst>
                  <a:ext uri="{FF2B5EF4-FFF2-40B4-BE49-F238E27FC236}">
                    <a16:creationId xmlns:a16="http://schemas.microsoft.com/office/drawing/2014/main" xmlns="" id="{6E579B59-A2E4-57EB-2AC6-FD47A0E0D34D}"/>
                  </a:ext>
                </a:extLst>
              </p:cNvPr>
              <p:cNvSpPr/>
              <p:nvPr/>
            </p:nvSpPr>
            <p:spPr>
              <a:xfrm rot="-5520000" flipV="1">
                <a:off x="6248707" y="2343008"/>
                <a:ext cx="107822" cy="2340000"/>
              </a:xfrm>
              <a:prstGeom prst="line">
                <a:avLst/>
              </a:prstGeom>
              <a:ln>
                <a:headEnd type="arrow" w="med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AutoShape 19">
                <a:extLst>
                  <a:ext uri="{FF2B5EF4-FFF2-40B4-BE49-F238E27FC236}">
                    <a16:creationId xmlns:a16="http://schemas.microsoft.com/office/drawing/2014/main" xmlns="" id="{7CE8D111-D954-ED85-E941-0E7E0F54C77C}"/>
                  </a:ext>
                </a:extLst>
              </p:cNvPr>
              <p:cNvSpPr/>
              <p:nvPr/>
            </p:nvSpPr>
            <p:spPr>
              <a:xfrm rot="16080000" flipV="1">
                <a:off x="12292367" y="2027045"/>
                <a:ext cx="79198" cy="2923180"/>
              </a:xfrm>
              <a:prstGeom prst="line">
                <a:avLst/>
              </a:prstGeom>
              <a:ln>
                <a:headEnd type="arrow" w="med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22">
                <a:extLst>
                  <a:ext uri="{FF2B5EF4-FFF2-40B4-BE49-F238E27FC236}">
                    <a16:creationId xmlns:a16="http://schemas.microsoft.com/office/drawing/2014/main" xmlns="" id="{52F4E22E-9299-67E1-0909-B2581AEFE69E}"/>
                  </a:ext>
                </a:extLst>
              </p:cNvPr>
              <p:cNvSpPr txBox="1"/>
              <p:nvPr/>
            </p:nvSpPr>
            <p:spPr>
              <a:xfrm>
                <a:off x="10791063" y="2952876"/>
                <a:ext cx="3084618" cy="3731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42322" lvl="1" algn="ctr">
                  <a:lnSpc>
                    <a:spcPts val="1845"/>
                  </a:lnSpc>
                </a:pPr>
                <a:r>
                  <a:rPr lang="pt-BR" sz="1067" i="1" dirty="0">
                    <a:solidFill>
                      <a:srgbClr val="000000"/>
                    </a:solidFill>
                    <a:latin typeface="DM Sans"/>
                  </a:rPr>
                  <a:t>Distribuição dos lucros</a:t>
                </a:r>
              </a:p>
            </p:txBody>
          </p:sp>
          <p:sp>
            <p:nvSpPr>
              <p:cNvPr id="16" name="TextBox 22">
                <a:extLst>
                  <a:ext uri="{FF2B5EF4-FFF2-40B4-BE49-F238E27FC236}">
                    <a16:creationId xmlns:a16="http://schemas.microsoft.com/office/drawing/2014/main" xmlns="" id="{B8F6EC00-22FF-F054-DD19-186B5286618B}"/>
                  </a:ext>
                </a:extLst>
              </p:cNvPr>
              <p:cNvSpPr txBox="1"/>
              <p:nvPr/>
            </p:nvSpPr>
            <p:spPr>
              <a:xfrm>
                <a:off x="4746802" y="2926799"/>
                <a:ext cx="2800601" cy="37312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42322" lvl="1" algn="ctr">
                  <a:lnSpc>
                    <a:spcPts val="1845"/>
                  </a:lnSpc>
                </a:pPr>
                <a:r>
                  <a:rPr lang="pt-BR" sz="1067" i="1" dirty="0">
                    <a:solidFill>
                      <a:srgbClr val="000000"/>
                    </a:solidFill>
                    <a:latin typeface="DM Sans"/>
                  </a:rPr>
                  <a:t>Prestação do Serviço</a:t>
                </a:r>
              </a:p>
            </p:txBody>
          </p:sp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xmlns="" id="{B3935EF8-F7D1-5214-997F-C9B4957E5CC5}"/>
                  </a:ext>
                </a:extLst>
              </p:cNvPr>
              <p:cNvGrpSpPr/>
              <p:nvPr/>
            </p:nvGrpSpPr>
            <p:grpSpPr>
              <a:xfrm>
                <a:off x="11965980" y="1421566"/>
                <a:ext cx="5525203" cy="3718955"/>
                <a:chOff x="11965980" y="1421566"/>
                <a:chExt cx="5525203" cy="3718955"/>
              </a:xfrm>
            </p:grpSpPr>
            <p:sp>
              <p:nvSpPr>
                <p:cNvPr id="21" name="TextBox 23">
                  <a:extLst>
                    <a:ext uri="{FF2B5EF4-FFF2-40B4-BE49-F238E27FC236}">
                      <a16:creationId xmlns:a16="http://schemas.microsoft.com/office/drawing/2014/main" xmlns="" id="{F4401CB4-7331-4975-018C-BD95CA572FE0}"/>
                    </a:ext>
                  </a:extLst>
                </p:cNvPr>
                <p:cNvSpPr txBox="1"/>
                <p:nvPr/>
              </p:nvSpPr>
              <p:spPr>
                <a:xfrm>
                  <a:off x="15083396" y="4613546"/>
                  <a:ext cx="2407787" cy="526975"/>
                </a:xfrm>
                <a:prstGeom prst="borderCallout2">
                  <a:avLst>
                    <a:gd name="adj1" fmla="val 52899"/>
                    <a:gd name="adj2" fmla="val -5168"/>
                    <a:gd name="adj3" fmla="val 52899"/>
                    <a:gd name="adj4" fmla="val -18249"/>
                    <a:gd name="adj5" fmla="val -15159"/>
                    <a:gd name="adj6" fmla="val -41920"/>
                  </a:avLst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24000" tIns="48000" rIns="24000" bIns="48000" rtlCol="0" anchor="t">
                  <a:spAutoFit/>
                </a:bodyPr>
                <a:lstStyle/>
                <a:p>
                  <a:pPr marL="284646" lvl="1" indent="-142323">
                    <a:buFont typeface="Arial"/>
                    <a:buChar char="•"/>
                  </a:pPr>
                  <a:r>
                    <a:rPr lang="pt-BR" sz="1318" dirty="0">
                      <a:solidFill>
                        <a:srgbClr val="000000"/>
                      </a:solidFill>
                      <a:latin typeface="DM Sans"/>
                    </a:rPr>
                    <a:t>IRRF isento</a:t>
                  </a:r>
                </a:p>
              </p:txBody>
            </p:sp>
            <p:sp>
              <p:nvSpPr>
                <p:cNvPr id="22" name="Arco 21">
                  <a:extLst>
                    <a:ext uri="{FF2B5EF4-FFF2-40B4-BE49-F238E27FC236}">
                      <a16:creationId xmlns:a16="http://schemas.microsoft.com/office/drawing/2014/main" xmlns="" id="{A294EAEF-71E3-70A4-BDB3-F84770123860}"/>
                    </a:ext>
                  </a:extLst>
                </p:cNvPr>
                <p:cNvSpPr/>
                <p:nvPr/>
              </p:nvSpPr>
              <p:spPr>
                <a:xfrm rot="8907035">
                  <a:off x="11965980" y="1421566"/>
                  <a:ext cx="4135062" cy="3051139"/>
                </a:xfrm>
                <a:prstGeom prst="arc">
                  <a:avLst>
                    <a:gd name="adj1" fmla="val 15832328"/>
                    <a:gd name="adj2" fmla="val 689437"/>
                  </a:avLst>
                </a:prstGeom>
                <a:ln>
                  <a:headEnd type="arrow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/>
                </a:p>
              </p:txBody>
            </p:sp>
          </p:grpSp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xmlns="" id="{8885E179-226A-16BC-853F-0A358203D922}"/>
                  </a:ext>
                </a:extLst>
              </p:cNvPr>
              <p:cNvGrpSpPr/>
              <p:nvPr/>
            </p:nvGrpSpPr>
            <p:grpSpPr>
              <a:xfrm>
                <a:off x="6086539" y="1401229"/>
                <a:ext cx="5954521" cy="5332450"/>
                <a:chOff x="11965980" y="1421566"/>
                <a:chExt cx="5954521" cy="5332450"/>
              </a:xfrm>
            </p:grpSpPr>
            <p:sp>
              <p:nvSpPr>
                <p:cNvPr id="19" name="TextBox 23">
                  <a:extLst>
                    <a:ext uri="{FF2B5EF4-FFF2-40B4-BE49-F238E27FC236}">
                      <a16:creationId xmlns:a16="http://schemas.microsoft.com/office/drawing/2014/main" xmlns="" id="{1E648110-093B-2F4D-CA36-0E31F62E7B3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4485186" y="4574815"/>
                  <a:ext cx="3435315" cy="2179201"/>
                </a:xfrm>
                <a:prstGeom prst="borderCallout2">
                  <a:avLst>
                    <a:gd name="adj1" fmla="val 55617"/>
                    <a:gd name="adj2" fmla="val -3811"/>
                    <a:gd name="adj3" fmla="val 55617"/>
                    <a:gd name="adj4" fmla="val -21641"/>
                    <a:gd name="adj5" fmla="val 1945"/>
                    <a:gd name="adj6" fmla="val -20950"/>
                  </a:avLst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24000" tIns="48000" rIns="24000" bIns="48000" rtlCol="0" anchor="t">
                  <a:spAutoFit/>
                </a:bodyPr>
                <a:lstStyle/>
                <a:p>
                  <a:pPr marL="284646" lvl="1" indent="-142323">
                    <a:lnSpc>
                      <a:spcPts val="1845"/>
                    </a:lnSpc>
                    <a:buFont typeface="Arial"/>
                    <a:buChar char="•"/>
                  </a:pPr>
                  <a:r>
                    <a:rPr lang="pt-BR" sz="1318" dirty="0">
                      <a:solidFill>
                        <a:srgbClr val="000000"/>
                      </a:solidFill>
                      <a:latin typeface="DM Sans"/>
                    </a:rPr>
                    <a:t>IRPJ 4,8%</a:t>
                  </a:r>
                </a:p>
                <a:p>
                  <a:pPr marL="284646" lvl="1" indent="-142323">
                    <a:lnSpc>
                      <a:spcPts val="1845"/>
                    </a:lnSpc>
                    <a:buFont typeface="Arial"/>
                    <a:buChar char="•"/>
                  </a:pPr>
                  <a:r>
                    <a:rPr lang="pt-BR" sz="1318" dirty="0">
                      <a:solidFill>
                        <a:srgbClr val="000000"/>
                      </a:solidFill>
                      <a:latin typeface="DM Sans"/>
                    </a:rPr>
                    <a:t>CSLL 2,88%</a:t>
                  </a:r>
                </a:p>
                <a:p>
                  <a:pPr marL="284646" lvl="1" indent="-142323">
                    <a:lnSpc>
                      <a:spcPts val="1845"/>
                    </a:lnSpc>
                    <a:buFont typeface="Arial"/>
                    <a:buChar char="•"/>
                  </a:pPr>
                  <a:r>
                    <a:rPr lang="pt-BR" sz="1318" dirty="0">
                      <a:solidFill>
                        <a:srgbClr val="000000"/>
                      </a:solidFill>
                      <a:latin typeface="DM Sans"/>
                    </a:rPr>
                    <a:t>PIS 0,65%</a:t>
                  </a:r>
                </a:p>
                <a:p>
                  <a:pPr marL="284646" lvl="1" indent="-142323">
                    <a:lnSpc>
                      <a:spcPts val="1845"/>
                    </a:lnSpc>
                    <a:buFont typeface="Arial"/>
                    <a:buChar char="•"/>
                  </a:pPr>
                  <a:r>
                    <a:rPr lang="pt-BR" sz="1318" dirty="0">
                      <a:solidFill>
                        <a:srgbClr val="000000"/>
                      </a:solidFill>
                      <a:latin typeface="DM Sans"/>
                    </a:rPr>
                    <a:t>COFINS 3%</a:t>
                  </a:r>
                </a:p>
                <a:p>
                  <a:pPr marL="284646" lvl="1" indent="-142323">
                    <a:lnSpc>
                      <a:spcPts val="1845"/>
                    </a:lnSpc>
                    <a:buFont typeface="Arial"/>
                    <a:buChar char="•"/>
                  </a:pPr>
                  <a:r>
                    <a:rPr lang="pt-BR" sz="1318" dirty="0">
                      <a:solidFill>
                        <a:srgbClr val="000000"/>
                      </a:solidFill>
                      <a:latin typeface="DM Sans"/>
                    </a:rPr>
                    <a:t>ISSQN </a:t>
                  </a:r>
                  <a:r>
                    <a:rPr lang="pt-BR" sz="1333" dirty="0">
                      <a:solidFill>
                        <a:srgbClr val="040C28"/>
                      </a:solidFill>
                      <a:latin typeface="Google Sans"/>
                    </a:rPr>
                    <a:t>≅ </a:t>
                  </a:r>
                  <a:r>
                    <a:rPr lang="pt-BR" sz="1318" dirty="0">
                      <a:solidFill>
                        <a:srgbClr val="000000"/>
                      </a:solidFill>
                      <a:latin typeface="DM Sans"/>
                    </a:rPr>
                    <a:t>3,0% </a:t>
                  </a:r>
                </a:p>
              </p:txBody>
            </p:sp>
            <p:sp>
              <p:nvSpPr>
                <p:cNvPr id="20" name="Arco 19">
                  <a:extLst>
                    <a:ext uri="{FF2B5EF4-FFF2-40B4-BE49-F238E27FC236}">
                      <a16:creationId xmlns:a16="http://schemas.microsoft.com/office/drawing/2014/main" xmlns="" id="{C7313B63-A018-8676-F763-2B7D99530136}"/>
                    </a:ext>
                  </a:extLst>
                </p:cNvPr>
                <p:cNvSpPr/>
                <p:nvPr/>
              </p:nvSpPr>
              <p:spPr>
                <a:xfrm rot="8907035">
                  <a:off x="11965980" y="1421566"/>
                  <a:ext cx="4135062" cy="3051139"/>
                </a:xfrm>
                <a:prstGeom prst="arc">
                  <a:avLst>
                    <a:gd name="adj1" fmla="val 15832328"/>
                    <a:gd name="adj2" fmla="val 689437"/>
                  </a:avLst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/>
                </a:p>
              </p:txBody>
            </p:sp>
          </p:grp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xmlns="" id="{690A11B9-1A3F-73B9-1FC6-DA88A0E7FC2D}"/>
                </a:ext>
              </a:extLst>
            </p:cNvPr>
            <p:cNvGrpSpPr/>
            <p:nvPr/>
          </p:nvGrpSpPr>
          <p:grpSpPr>
            <a:xfrm>
              <a:off x="2324100" y="5592792"/>
              <a:ext cx="13639800" cy="3908637"/>
              <a:chOff x="2324100" y="5592792"/>
              <a:chExt cx="13639800" cy="3908637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xmlns="" id="{F33071C0-CBB1-93BA-E425-6DF4667A9D50}"/>
                  </a:ext>
                </a:extLst>
              </p:cNvPr>
              <p:cNvSpPr/>
              <p:nvPr/>
            </p:nvSpPr>
            <p:spPr>
              <a:xfrm>
                <a:off x="2324100" y="5592792"/>
                <a:ext cx="13639800" cy="3908637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xmlns="" id="{F3A21B33-0719-8628-25B1-DFDACC639A59}"/>
                  </a:ext>
                </a:extLst>
              </p:cNvPr>
              <p:cNvSpPr txBox="1"/>
              <p:nvPr/>
            </p:nvSpPr>
            <p:spPr>
              <a:xfrm rot="16200000">
                <a:off x="9912852" y="8239613"/>
                <a:ext cx="2032287" cy="384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67" dirty="0"/>
                  <a:t>LUCRO PRESUMIDO</a:t>
                </a:r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A20079-47B9-44B9-1C66-1F8F26FF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918"/>
            <a:ext cx="12192000" cy="542841"/>
          </a:xfr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pt-BR" sz="2250" b="1" kern="0" spc="244" dirty="0">
                <a:solidFill>
                  <a:srgbClr val="0C1249"/>
                </a:solidFill>
                <a:latin typeface="Calibri"/>
                <a:cs typeface="Calibri"/>
              </a:rPr>
              <a:t>A lógica tributária atual – COOPERATIVAS X SOCIEDADES NÃO COOPERATIVAS </a:t>
            </a:r>
            <a:br>
              <a:rPr lang="pt-BR" sz="2250" b="1" kern="0" spc="244" dirty="0">
                <a:solidFill>
                  <a:srgbClr val="0C1249"/>
                </a:solidFill>
                <a:latin typeface="Calibri"/>
                <a:cs typeface="Calibri"/>
              </a:rPr>
            </a:br>
            <a:r>
              <a:rPr lang="pt-BR" sz="1600" b="1" kern="0" spc="244" dirty="0">
                <a:solidFill>
                  <a:srgbClr val="0C1249"/>
                </a:solidFill>
                <a:latin typeface="Calibri"/>
                <a:cs typeface="Calibri"/>
              </a:rPr>
              <a:t>(exemplo de prestação de serviço)</a:t>
            </a:r>
            <a:endParaRPr lang="pt-BR" sz="2250" b="1" kern="0" spc="244" dirty="0">
              <a:solidFill>
                <a:srgbClr val="0C1249"/>
              </a:solidFill>
              <a:latin typeface="Calibri"/>
              <a:cs typeface="Calibri"/>
            </a:endParaRP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xmlns="" id="{2476082D-8E52-875E-D01E-5ADE3868825C}"/>
              </a:ext>
            </a:extLst>
          </p:cNvPr>
          <p:cNvCxnSpPr>
            <a:stCxn id="41" idx="3"/>
          </p:cNvCxnSpPr>
          <p:nvPr/>
        </p:nvCxnSpPr>
        <p:spPr>
          <a:xfrm flipV="1">
            <a:off x="6348220" y="3149690"/>
            <a:ext cx="408317" cy="371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22">
            <a:extLst>
              <a:ext uri="{FF2B5EF4-FFF2-40B4-BE49-F238E27FC236}">
                <a16:creationId xmlns:a16="http://schemas.microsoft.com/office/drawing/2014/main" xmlns="" id="{F0C0957D-C737-D36F-7689-E6602E2B0C88}"/>
              </a:ext>
            </a:extLst>
          </p:cNvPr>
          <p:cNvSpPr txBox="1"/>
          <p:nvPr/>
        </p:nvSpPr>
        <p:spPr>
          <a:xfrm>
            <a:off x="3952632" y="5149093"/>
            <a:ext cx="1576439" cy="21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2322" lvl="1" algn="ctr">
              <a:lnSpc>
                <a:spcPts val="1845"/>
              </a:lnSpc>
            </a:pPr>
            <a:r>
              <a:rPr lang="pt-BR" sz="1067" i="1" dirty="0">
                <a:solidFill>
                  <a:srgbClr val="000000"/>
                </a:solidFill>
                <a:latin typeface="DM Sans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9957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957"/>
            <a:ext cx="12200030" cy="65076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5159" y="2669146"/>
            <a:ext cx="3559922" cy="1117451"/>
          </a:xfrm>
          <a:prstGeom prst="rect">
            <a:avLst/>
          </a:prstGeom>
        </p:spPr>
        <p:txBody>
          <a:bodyPr vert="horz" wrap="square" lIns="0" tIns="50829" rIns="0" bIns="0" rtlCol="0">
            <a:spAutoFit/>
          </a:bodyPr>
          <a:lstStyle/>
          <a:p>
            <a:pPr marL="7701">
              <a:spcBef>
                <a:spcPts val="400"/>
              </a:spcBef>
            </a:pPr>
            <a:r>
              <a:rPr sz="4214" spc="-6" dirty="0">
                <a:solidFill>
                  <a:srgbClr val="00BF6B"/>
                </a:solidFill>
                <a:latin typeface="Verdana"/>
                <a:cs typeface="Verdana"/>
              </a:rPr>
              <a:t>CICLO</a:t>
            </a:r>
            <a:endParaRPr sz="4214" dirty="0">
              <a:latin typeface="Verdana"/>
              <a:cs typeface="Verdana"/>
            </a:endParaRPr>
          </a:p>
          <a:p>
            <a:pPr marL="7701">
              <a:spcBef>
                <a:spcPts val="206"/>
              </a:spcBef>
            </a:pPr>
            <a:r>
              <a:rPr sz="2547" b="1" spc="76" dirty="0">
                <a:solidFill>
                  <a:srgbClr val="161C66"/>
                </a:solidFill>
                <a:latin typeface="Tahoma"/>
                <a:cs typeface="Tahoma"/>
              </a:rPr>
              <a:t>VIRTUOSO</a:t>
            </a:r>
            <a:r>
              <a:rPr sz="2547" b="1" spc="179" dirty="0">
                <a:solidFill>
                  <a:srgbClr val="161C66"/>
                </a:solidFill>
                <a:latin typeface="Tahoma"/>
                <a:cs typeface="Tahoma"/>
              </a:rPr>
              <a:t> </a:t>
            </a:r>
            <a:r>
              <a:rPr sz="2547" b="1" spc="42" dirty="0">
                <a:solidFill>
                  <a:srgbClr val="161C66"/>
                </a:solidFill>
                <a:latin typeface="Tahoma"/>
                <a:cs typeface="Tahoma"/>
              </a:rPr>
              <a:t>DO</a:t>
            </a:r>
            <a:r>
              <a:rPr sz="2547" b="1" spc="185" dirty="0">
                <a:solidFill>
                  <a:srgbClr val="161C66"/>
                </a:solidFill>
                <a:latin typeface="Tahoma"/>
                <a:cs typeface="Tahoma"/>
              </a:rPr>
              <a:t> </a:t>
            </a:r>
            <a:r>
              <a:rPr sz="2547" b="1" spc="76" dirty="0">
                <a:solidFill>
                  <a:srgbClr val="161C66"/>
                </a:solidFill>
                <a:latin typeface="Tahoma"/>
                <a:cs typeface="Tahoma"/>
              </a:rPr>
              <a:t>COOP</a:t>
            </a:r>
            <a:endParaRPr sz="2547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1239" y="4173268"/>
            <a:ext cx="2553748" cy="491125"/>
          </a:xfrm>
          <a:prstGeom prst="rect">
            <a:avLst/>
          </a:prstGeom>
        </p:spPr>
        <p:txBody>
          <a:bodyPr vert="horz" wrap="square" lIns="0" tIns="20793" rIns="0" bIns="0" rtlCol="0">
            <a:spAutoFit/>
          </a:bodyPr>
          <a:lstStyle/>
          <a:p>
            <a:pPr marL="7701">
              <a:spcBef>
                <a:spcPts val="164"/>
              </a:spcBef>
            </a:pPr>
            <a:r>
              <a:rPr sz="1486" b="1" spc="42">
                <a:solidFill>
                  <a:srgbClr val="5982D1"/>
                </a:solidFill>
                <a:latin typeface="Verdana"/>
                <a:cs typeface="Verdana"/>
              </a:rPr>
              <a:t>CADEIA</a:t>
            </a:r>
            <a:r>
              <a:rPr sz="1486" b="1" spc="112">
                <a:solidFill>
                  <a:srgbClr val="5982D1"/>
                </a:solidFill>
                <a:latin typeface="Verdana"/>
                <a:cs typeface="Verdana"/>
              </a:rPr>
              <a:t> </a:t>
            </a:r>
            <a:r>
              <a:rPr sz="1486" b="1" spc="36">
                <a:solidFill>
                  <a:srgbClr val="5982D1"/>
                </a:solidFill>
                <a:latin typeface="Verdana"/>
                <a:cs typeface="Verdana"/>
              </a:rPr>
              <a:t>DE</a:t>
            </a:r>
            <a:endParaRPr sz="1486">
              <a:latin typeface="Verdana"/>
              <a:cs typeface="Verdana"/>
            </a:endParaRPr>
          </a:p>
          <a:p>
            <a:pPr marL="7701">
              <a:spcBef>
                <a:spcPts val="106"/>
              </a:spcBef>
            </a:pPr>
            <a:r>
              <a:rPr sz="1486" b="1" spc="42">
                <a:solidFill>
                  <a:srgbClr val="5982D1"/>
                </a:solidFill>
                <a:latin typeface="Verdana"/>
                <a:cs typeface="Verdana"/>
              </a:rPr>
              <a:t>IMPACTOS</a:t>
            </a:r>
            <a:r>
              <a:rPr sz="1486" b="1" spc="130">
                <a:solidFill>
                  <a:srgbClr val="5982D1"/>
                </a:solidFill>
                <a:latin typeface="Verdana"/>
                <a:cs typeface="Verdana"/>
              </a:rPr>
              <a:t> </a:t>
            </a:r>
            <a:r>
              <a:rPr sz="1486" b="1" spc="45">
                <a:solidFill>
                  <a:srgbClr val="5982D1"/>
                </a:solidFill>
                <a:latin typeface="Verdana"/>
                <a:cs typeface="Verdana"/>
              </a:rPr>
              <a:t>POSITIVOS</a:t>
            </a:r>
            <a:endParaRPr sz="1486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87950" y="806822"/>
            <a:ext cx="1553736" cy="43673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indent="94726">
              <a:lnSpc>
                <a:spcPct val="100400"/>
              </a:lnSpc>
              <a:spcBef>
                <a:spcPts val="58"/>
              </a:spcBef>
            </a:pPr>
            <a:r>
              <a:rPr sz="1395">
                <a:solidFill>
                  <a:srgbClr val="FFFFFF"/>
                </a:solidFill>
                <a:latin typeface="Verdana"/>
                <a:cs typeface="Verdana"/>
              </a:rPr>
              <a:t>Pessoas</a:t>
            </a:r>
            <a:r>
              <a:rPr sz="1395" spc="-4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95" spc="-6">
                <a:solidFill>
                  <a:srgbClr val="FFFFFF"/>
                </a:solidFill>
                <a:latin typeface="Verdana"/>
                <a:cs typeface="Verdana"/>
              </a:rPr>
              <a:t>unidas </a:t>
            </a:r>
            <a:r>
              <a:rPr sz="1395">
                <a:solidFill>
                  <a:srgbClr val="FFFFFF"/>
                </a:solidFill>
                <a:latin typeface="Verdana"/>
                <a:cs typeface="Verdana"/>
              </a:rPr>
              <a:t>por um </a:t>
            </a:r>
            <a:r>
              <a:rPr sz="1395" spc="-6">
                <a:solidFill>
                  <a:srgbClr val="FFFFFF"/>
                </a:solidFill>
                <a:latin typeface="Verdana"/>
                <a:cs typeface="Verdana"/>
              </a:rPr>
              <a:t>propósito</a:t>
            </a:r>
            <a:endParaRPr sz="1395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9840" y="2652884"/>
            <a:ext cx="1418578" cy="86608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indent="242975" algn="r">
              <a:lnSpc>
                <a:spcPct val="100400"/>
              </a:lnSpc>
              <a:spcBef>
                <a:spcPts val="58"/>
              </a:spcBef>
            </a:pPr>
            <a:r>
              <a:rPr sz="1395" spc="-6">
                <a:solidFill>
                  <a:srgbClr val="FFFFFF"/>
                </a:solidFill>
                <a:latin typeface="Verdana"/>
                <a:cs typeface="Verdana"/>
              </a:rPr>
              <a:t>Prosperidade </a:t>
            </a:r>
            <a:r>
              <a:rPr sz="1395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395" spc="-18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95">
                <a:solidFill>
                  <a:srgbClr val="FFFFFF"/>
                </a:solidFill>
                <a:latin typeface="Verdana"/>
                <a:cs typeface="Verdana"/>
              </a:rPr>
              <a:t>negócio,</a:t>
            </a:r>
            <a:r>
              <a:rPr sz="1395" spc="-1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95" spc="-15">
                <a:solidFill>
                  <a:srgbClr val="FFFFFF"/>
                </a:solidFill>
                <a:latin typeface="Verdana"/>
                <a:cs typeface="Verdana"/>
              </a:rPr>
              <a:t>das </a:t>
            </a:r>
            <a:r>
              <a:rPr sz="1395">
                <a:solidFill>
                  <a:srgbClr val="FFFFFF"/>
                </a:solidFill>
                <a:latin typeface="Verdana"/>
                <a:cs typeface="Verdana"/>
              </a:rPr>
              <a:t>pessoas e </a:t>
            </a:r>
            <a:r>
              <a:rPr sz="1395" spc="-15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sz="1395" spc="-6">
                <a:solidFill>
                  <a:srgbClr val="FFFFFF"/>
                </a:solidFill>
                <a:latin typeface="Verdana"/>
                <a:cs typeface="Verdana"/>
              </a:rPr>
              <a:t>comunidade</a:t>
            </a:r>
            <a:endParaRPr sz="1395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26139" y="2988037"/>
            <a:ext cx="1031203" cy="65218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395" spc="-6">
                <a:solidFill>
                  <a:srgbClr val="FFFFFF"/>
                </a:solidFill>
                <a:latin typeface="Verdana"/>
                <a:cs typeface="Verdana"/>
              </a:rPr>
              <a:t>Geração</a:t>
            </a:r>
            <a:endParaRPr sz="1395">
              <a:latin typeface="Verdana"/>
              <a:cs typeface="Verdana"/>
            </a:endParaRPr>
          </a:p>
          <a:p>
            <a:pPr marL="7701" marR="3081">
              <a:lnSpc>
                <a:spcPct val="100400"/>
              </a:lnSpc>
            </a:pPr>
            <a:r>
              <a:rPr sz="139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395" spc="-6">
                <a:solidFill>
                  <a:srgbClr val="FFFFFF"/>
                </a:solidFill>
                <a:latin typeface="Verdana"/>
                <a:cs typeface="Verdana"/>
              </a:rPr>
              <a:t>trabalho </a:t>
            </a:r>
            <a:r>
              <a:rPr sz="1395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395" spc="-6">
                <a:solidFill>
                  <a:srgbClr val="FFFFFF"/>
                </a:solidFill>
                <a:latin typeface="Verdana"/>
                <a:cs typeface="Verdana"/>
              </a:rPr>
              <a:t>renda</a:t>
            </a:r>
            <a:endParaRPr sz="1395">
              <a:latin typeface="Verdana"/>
              <a:cs typeface="Verdana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58F637BF-2216-5F93-66D3-A43D4238743C}"/>
              </a:ext>
            </a:extLst>
          </p:cNvPr>
          <p:cNvGrpSpPr/>
          <p:nvPr/>
        </p:nvGrpSpPr>
        <p:grpSpPr>
          <a:xfrm>
            <a:off x="11371815" y="6032775"/>
            <a:ext cx="671400" cy="628920"/>
            <a:chOff x="11371815" y="6032775"/>
            <a:chExt cx="671400" cy="6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xmlns="" id="{6A0B9351-D9CC-4F94-3B6B-E9906914E30E}"/>
                    </a:ext>
                  </a:extLst>
                </p14:cNvPr>
                <p14:cNvContentPartPr/>
                <p14:nvPr/>
              </p14:nvContentPartPr>
              <p14:xfrm>
                <a:off x="11371815" y="6032775"/>
                <a:ext cx="671400" cy="6289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6A0B9351-D9CC-4F94-3B6B-E9906914E3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08815" y="5969775"/>
                  <a:ext cx="79704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xmlns="" id="{56CDD528-772D-CAC6-9720-824268D8E57E}"/>
                    </a:ext>
                  </a:extLst>
                </p14:cNvPr>
                <p14:cNvContentPartPr/>
                <p14:nvPr/>
              </p14:nvContentPartPr>
              <p14:xfrm>
                <a:off x="11497815" y="6324375"/>
                <a:ext cx="264240" cy="10044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56CDD528-772D-CAC6-9720-824268D8E57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34901" y="6261600"/>
                  <a:ext cx="389709" cy="225631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D152A30D-2F47-4A37-E935-E3C203578B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5810" y="6310023"/>
            <a:ext cx="1919310" cy="412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82D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3" name="object 3"/>
          <p:cNvGrpSpPr/>
          <p:nvPr/>
        </p:nvGrpSpPr>
        <p:grpSpPr>
          <a:xfrm>
            <a:off x="-3635" y="4037749"/>
            <a:ext cx="4880308" cy="2824064"/>
            <a:chOff x="-6701" y="6658547"/>
            <a:chExt cx="8047990" cy="4657090"/>
          </a:xfrm>
        </p:grpSpPr>
        <p:sp>
          <p:nvSpPr>
            <p:cNvPr id="4" name="object 4"/>
            <p:cNvSpPr/>
            <p:nvPr/>
          </p:nvSpPr>
          <p:spPr>
            <a:xfrm>
              <a:off x="0" y="6665248"/>
              <a:ext cx="5268595" cy="4643755"/>
            </a:xfrm>
            <a:custGeom>
              <a:avLst/>
              <a:gdLst/>
              <a:ahLst/>
              <a:cxnLst/>
              <a:rect l="l" t="t" r="r" b="b"/>
              <a:pathLst>
                <a:path w="5268595" h="4643755">
                  <a:moveTo>
                    <a:pt x="5167182" y="4643307"/>
                  </a:moveTo>
                  <a:lnTo>
                    <a:pt x="5178506" y="4586651"/>
                  </a:lnTo>
                  <a:lnTo>
                    <a:pt x="5192366" y="4513204"/>
                  </a:lnTo>
                  <a:lnTo>
                    <a:pt x="5199194" y="4474999"/>
                  </a:lnTo>
                  <a:lnTo>
                    <a:pt x="5205906" y="4435844"/>
                  </a:lnTo>
                  <a:lnTo>
                    <a:pt x="5212467" y="4395769"/>
                  </a:lnTo>
                  <a:lnTo>
                    <a:pt x="5218842" y="4354801"/>
                  </a:lnTo>
                  <a:lnTo>
                    <a:pt x="5224994" y="4312971"/>
                  </a:lnTo>
                  <a:lnTo>
                    <a:pt x="5230888" y="4270306"/>
                  </a:lnTo>
                  <a:lnTo>
                    <a:pt x="5236489" y="4226836"/>
                  </a:lnTo>
                  <a:lnTo>
                    <a:pt x="5241761" y="4182589"/>
                  </a:lnTo>
                  <a:lnTo>
                    <a:pt x="5246668" y="4137593"/>
                  </a:lnTo>
                  <a:lnTo>
                    <a:pt x="5251174" y="4091879"/>
                  </a:lnTo>
                  <a:lnTo>
                    <a:pt x="5255245" y="4045474"/>
                  </a:lnTo>
                  <a:lnTo>
                    <a:pt x="5258844" y="3998407"/>
                  </a:lnTo>
                  <a:lnTo>
                    <a:pt x="5261935" y="3950707"/>
                  </a:lnTo>
                  <a:lnTo>
                    <a:pt x="5264484" y="3902403"/>
                  </a:lnTo>
                  <a:lnTo>
                    <a:pt x="5266455" y="3853524"/>
                  </a:lnTo>
                  <a:lnTo>
                    <a:pt x="5267812" y="3804098"/>
                  </a:lnTo>
                  <a:lnTo>
                    <a:pt x="5268519" y="3754154"/>
                  </a:lnTo>
                  <a:lnTo>
                    <a:pt x="5268540" y="3703721"/>
                  </a:lnTo>
                  <a:lnTo>
                    <a:pt x="5267841" y="3652828"/>
                  </a:lnTo>
                  <a:lnTo>
                    <a:pt x="5266386" y="3601503"/>
                  </a:lnTo>
                  <a:lnTo>
                    <a:pt x="5264138" y="3549776"/>
                  </a:lnTo>
                  <a:lnTo>
                    <a:pt x="5261063" y="3497674"/>
                  </a:lnTo>
                  <a:lnTo>
                    <a:pt x="5257124" y="3445227"/>
                  </a:lnTo>
                  <a:lnTo>
                    <a:pt x="5252287" y="3392464"/>
                  </a:lnTo>
                  <a:lnTo>
                    <a:pt x="5246515" y="3339413"/>
                  </a:lnTo>
                  <a:lnTo>
                    <a:pt x="5239773" y="3286103"/>
                  </a:lnTo>
                  <a:lnTo>
                    <a:pt x="5232025" y="3232563"/>
                  </a:lnTo>
                  <a:lnTo>
                    <a:pt x="5223237" y="3178822"/>
                  </a:lnTo>
                  <a:lnTo>
                    <a:pt x="5213371" y="3124908"/>
                  </a:lnTo>
                  <a:lnTo>
                    <a:pt x="5202392" y="3070850"/>
                  </a:lnTo>
                  <a:lnTo>
                    <a:pt x="5190266" y="3016678"/>
                  </a:lnTo>
                  <a:lnTo>
                    <a:pt x="5176955" y="2962419"/>
                  </a:lnTo>
                  <a:lnTo>
                    <a:pt x="5162426" y="2908102"/>
                  </a:lnTo>
                  <a:lnTo>
                    <a:pt x="5146641" y="2853757"/>
                  </a:lnTo>
                  <a:lnTo>
                    <a:pt x="5129566" y="2799412"/>
                  </a:lnTo>
                  <a:lnTo>
                    <a:pt x="5111165" y="2745095"/>
                  </a:lnTo>
                  <a:lnTo>
                    <a:pt x="5091402" y="2690837"/>
                  </a:lnTo>
                  <a:lnTo>
                    <a:pt x="5070241" y="2636664"/>
                  </a:lnTo>
                  <a:lnTo>
                    <a:pt x="5047648" y="2582607"/>
                  </a:lnTo>
                  <a:lnTo>
                    <a:pt x="5023586" y="2528694"/>
                  </a:lnTo>
                  <a:lnTo>
                    <a:pt x="4998019" y="2474953"/>
                  </a:lnTo>
                  <a:lnTo>
                    <a:pt x="4970913" y="2421414"/>
                  </a:lnTo>
                  <a:lnTo>
                    <a:pt x="4942232" y="2368105"/>
                  </a:lnTo>
                  <a:lnTo>
                    <a:pt x="4911939" y="2315055"/>
                  </a:lnTo>
                  <a:lnTo>
                    <a:pt x="4880000" y="2262293"/>
                  </a:lnTo>
                  <a:lnTo>
                    <a:pt x="4843927" y="2206137"/>
                  </a:lnTo>
                  <a:lnTo>
                    <a:pt x="4806989" y="2151965"/>
                  </a:lnTo>
                  <a:lnTo>
                    <a:pt x="4769283" y="2099742"/>
                  </a:lnTo>
                  <a:lnTo>
                    <a:pt x="4730906" y="2049434"/>
                  </a:lnTo>
                  <a:lnTo>
                    <a:pt x="4691955" y="2001007"/>
                  </a:lnTo>
                  <a:lnTo>
                    <a:pt x="4652527" y="1954426"/>
                  </a:lnTo>
                  <a:lnTo>
                    <a:pt x="4612719" y="1909657"/>
                  </a:lnTo>
                  <a:lnTo>
                    <a:pt x="4572627" y="1866666"/>
                  </a:lnTo>
                  <a:lnTo>
                    <a:pt x="4532348" y="1825419"/>
                  </a:lnTo>
                  <a:lnTo>
                    <a:pt x="4491980" y="1785880"/>
                  </a:lnTo>
                  <a:lnTo>
                    <a:pt x="4451619" y="1748017"/>
                  </a:lnTo>
                  <a:lnTo>
                    <a:pt x="4411361" y="1711795"/>
                  </a:lnTo>
                  <a:lnTo>
                    <a:pt x="4371305" y="1677180"/>
                  </a:lnTo>
                  <a:lnTo>
                    <a:pt x="4331547" y="1644136"/>
                  </a:lnTo>
                  <a:lnTo>
                    <a:pt x="4292183" y="1612631"/>
                  </a:lnTo>
                  <a:lnTo>
                    <a:pt x="4253310" y="1582629"/>
                  </a:lnTo>
                  <a:lnTo>
                    <a:pt x="4215026" y="1554097"/>
                  </a:lnTo>
                  <a:lnTo>
                    <a:pt x="4177427" y="1527000"/>
                  </a:lnTo>
                  <a:lnTo>
                    <a:pt x="4140610" y="1501304"/>
                  </a:lnTo>
                  <a:lnTo>
                    <a:pt x="4104673" y="1476975"/>
                  </a:lnTo>
                  <a:lnTo>
                    <a:pt x="4069711" y="1453978"/>
                  </a:lnTo>
                  <a:lnTo>
                    <a:pt x="4035822" y="1432280"/>
                  </a:lnTo>
                  <a:lnTo>
                    <a:pt x="4003102" y="1411845"/>
                  </a:lnTo>
                  <a:lnTo>
                    <a:pt x="3941559" y="1374630"/>
                  </a:lnTo>
                  <a:lnTo>
                    <a:pt x="3885858" y="1342060"/>
                  </a:lnTo>
                  <a:lnTo>
                    <a:pt x="3812329" y="1300362"/>
                  </a:lnTo>
                  <a:lnTo>
                    <a:pt x="3764396" y="1274457"/>
                  </a:lnTo>
                  <a:lnTo>
                    <a:pt x="3716638" y="1249688"/>
                  </a:lnTo>
                  <a:lnTo>
                    <a:pt x="3669055" y="1226025"/>
                  </a:lnTo>
                  <a:lnTo>
                    <a:pt x="3621646" y="1203440"/>
                  </a:lnTo>
                  <a:lnTo>
                    <a:pt x="3574409" y="1181903"/>
                  </a:lnTo>
                  <a:lnTo>
                    <a:pt x="3527344" y="1161386"/>
                  </a:lnTo>
                  <a:lnTo>
                    <a:pt x="3480449" y="1141859"/>
                  </a:lnTo>
                  <a:lnTo>
                    <a:pt x="3433725" y="1123293"/>
                  </a:lnTo>
                  <a:lnTo>
                    <a:pt x="3387169" y="1105660"/>
                  </a:lnTo>
                  <a:lnTo>
                    <a:pt x="3340782" y="1088929"/>
                  </a:lnTo>
                  <a:lnTo>
                    <a:pt x="3294562" y="1073074"/>
                  </a:lnTo>
                  <a:lnTo>
                    <a:pt x="3248508" y="1058063"/>
                  </a:lnTo>
                  <a:lnTo>
                    <a:pt x="3202619" y="1043869"/>
                  </a:lnTo>
                  <a:lnTo>
                    <a:pt x="3156894" y="1030462"/>
                  </a:lnTo>
                  <a:lnTo>
                    <a:pt x="3111333" y="1017813"/>
                  </a:lnTo>
                  <a:lnTo>
                    <a:pt x="3065934" y="1005894"/>
                  </a:lnTo>
                  <a:lnTo>
                    <a:pt x="3020697" y="994674"/>
                  </a:lnTo>
                  <a:lnTo>
                    <a:pt x="2975620" y="984126"/>
                  </a:lnTo>
                  <a:lnTo>
                    <a:pt x="2930703" y="974219"/>
                  </a:lnTo>
                  <a:lnTo>
                    <a:pt x="2885945" y="964926"/>
                  </a:lnTo>
                  <a:lnTo>
                    <a:pt x="2841345" y="956217"/>
                  </a:lnTo>
                  <a:lnTo>
                    <a:pt x="2796901" y="948063"/>
                  </a:lnTo>
                  <a:lnTo>
                    <a:pt x="2752613" y="940435"/>
                  </a:lnTo>
                  <a:lnTo>
                    <a:pt x="2708481" y="933304"/>
                  </a:lnTo>
                  <a:lnTo>
                    <a:pt x="2664502" y="926641"/>
                  </a:lnTo>
                  <a:lnTo>
                    <a:pt x="2620676" y="920417"/>
                  </a:lnTo>
                  <a:lnTo>
                    <a:pt x="2577003" y="914603"/>
                  </a:lnTo>
                  <a:lnTo>
                    <a:pt x="2533481" y="909169"/>
                  </a:lnTo>
                  <a:lnTo>
                    <a:pt x="2490109" y="904088"/>
                  </a:lnTo>
                  <a:lnTo>
                    <a:pt x="2446887" y="899329"/>
                  </a:lnTo>
                  <a:lnTo>
                    <a:pt x="2403813" y="894865"/>
                  </a:lnTo>
                  <a:lnTo>
                    <a:pt x="2360887" y="890665"/>
                  </a:lnTo>
                  <a:lnTo>
                    <a:pt x="2318107" y="886701"/>
                  </a:lnTo>
                  <a:lnTo>
                    <a:pt x="2275473" y="882943"/>
                  </a:lnTo>
                  <a:lnTo>
                    <a:pt x="2232984" y="879363"/>
                  </a:lnTo>
                  <a:lnTo>
                    <a:pt x="2190638" y="875933"/>
                  </a:lnTo>
                  <a:lnTo>
                    <a:pt x="2148435" y="872621"/>
                  </a:lnTo>
                  <a:lnTo>
                    <a:pt x="2106375" y="869401"/>
                  </a:lnTo>
                  <a:lnTo>
                    <a:pt x="2064455" y="866242"/>
                  </a:lnTo>
                  <a:lnTo>
                    <a:pt x="2022676" y="863115"/>
                  </a:lnTo>
                  <a:lnTo>
                    <a:pt x="1981035" y="859993"/>
                  </a:lnTo>
                  <a:lnTo>
                    <a:pt x="1939533" y="856845"/>
                  </a:lnTo>
                  <a:lnTo>
                    <a:pt x="1898168" y="853642"/>
                  </a:lnTo>
                  <a:lnTo>
                    <a:pt x="1856939" y="850356"/>
                  </a:lnTo>
                  <a:lnTo>
                    <a:pt x="1815846" y="846957"/>
                  </a:lnTo>
                  <a:lnTo>
                    <a:pt x="1774888" y="843417"/>
                  </a:lnTo>
                  <a:lnTo>
                    <a:pt x="1734063" y="839707"/>
                  </a:lnTo>
                  <a:lnTo>
                    <a:pt x="1693370" y="835796"/>
                  </a:lnTo>
                  <a:lnTo>
                    <a:pt x="1652809" y="831658"/>
                  </a:lnTo>
                  <a:lnTo>
                    <a:pt x="1612379" y="827261"/>
                  </a:lnTo>
                  <a:lnTo>
                    <a:pt x="1572079" y="822578"/>
                  </a:lnTo>
                  <a:lnTo>
                    <a:pt x="1531908" y="817580"/>
                  </a:lnTo>
                  <a:lnTo>
                    <a:pt x="1491865" y="812236"/>
                  </a:lnTo>
                  <a:lnTo>
                    <a:pt x="1451949" y="806519"/>
                  </a:lnTo>
                  <a:lnTo>
                    <a:pt x="1412158" y="800400"/>
                  </a:lnTo>
                  <a:lnTo>
                    <a:pt x="1372494" y="793848"/>
                  </a:lnTo>
                  <a:lnTo>
                    <a:pt x="1332953" y="786836"/>
                  </a:lnTo>
                  <a:lnTo>
                    <a:pt x="1293535" y="779334"/>
                  </a:lnTo>
                  <a:lnTo>
                    <a:pt x="1254240" y="771313"/>
                  </a:lnTo>
                  <a:lnTo>
                    <a:pt x="1215067" y="762744"/>
                  </a:lnTo>
                  <a:lnTo>
                    <a:pt x="1176014" y="753598"/>
                  </a:lnTo>
                  <a:lnTo>
                    <a:pt x="1137080" y="743847"/>
                  </a:lnTo>
                  <a:lnTo>
                    <a:pt x="1098266" y="733460"/>
                  </a:lnTo>
                  <a:lnTo>
                    <a:pt x="1059569" y="722410"/>
                  </a:lnTo>
                  <a:lnTo>
                    <a:pt x="1020988" y="710667"/>
                  </a:lnTo>
                  <a:lnTo>
                    <a:pt x="982524" y="698202"/>
                  </a:lnTo>
                  <a:lnTo>
                    <a:pt x="944174" y="684985"/>
                  </a:lnTo>
                  <a:lnTo>
                    <a:pt x="905939" y="670989"/>
                  </a:lnTo>
                  <a:lnTo>
                    <a:pt x="867816" y="656184"/>
                  </a:lnTo>
                  <a:lnTo>
                    <a:pt x="829806" y="640540"/>
                  </a:lnTo>
                  <a:lnTo>
                    <a:pt x="791907" y="624030"/>
                  </a:lnTo>
                  <a:lnTo>
                    <a:pt x="754118" y="606623"/>
                  </a:lnTo>
                  <a:lnTo>
                    <a:pt x="716439" y="588291"/>
                  </a:lnTo>
                  <a:lnTo>
                    <a:pt x="678867" y="569005"/>
                  </a:lnTo>
                  <a:lnTo>
                    <a:pt x="641404" y="548736"/>
                  </a:lnTo>
                  <a:lnTo>
                    <a:pt x="604047" y="527455"/>
                  </a:lnTo>
                  <a:lnTo>
                    <a:pt x="566795" y="505132"/>
                  </a:lnTo>
                  <a:lnTo>
                    <a:pt x="529648" y="481739"/>
                  </a:lnTo>
                  <a:lnTo>
                    <a:pt x="492605" y="457247"/>
                  </a:lnTo>
                  <a:lnTo>
                    <a:pt x="455665" y="431627"/>
                  </a:lnTo>
                  <a:lnTo>
                    <a:pt x="418827" y="404849"/>
                  </a:lnTo>
                  <a:lnTo>
                    <a:pt x="382089" y="376885"/>
                  </a:lnTo>
                  <a:lnTo>
                    <a:pt x="345452" y="347705"/>
                  </a:lnTo>
                  <a:lnTo>
                    <a:pt x="308914" y="317281"/>
                  </a:lnTo>
                  <a:lnTo>
                    <a:pt x="272474" y="285584"/>
                  </a:lnTo>
                  <a:lnTo>
                    <a:pt x="236131" y="252584"/>
                  </a:lnTo>
                  <a:lnTo>
                    <a:pt x="180595" y="200248"/>
                  </a:lnTo>
                  <a:lnTo>
                    <a:pt x="149451" y="169594"/>
                  </a:lnTo>
                  <a:lnTo>
                    <a:pt x="116447" y="135663"/>
                  </a:lnTo>
                  <a:lnTo>
                    <a:pt x="81876" y="98240"/>
                  </a:lnTo>
                  <a:lnTo>
                    <a:pt x="46030" y="57112"/>
                  </a:lnTo>
                  <a:lnTo>
                    <a:pt x="9202" y="12064"/>
                  </a:lnTo>
                  <a:lnTo>
                    <a:pt x="0" y="0"/>
                  </a:lnTo>
                </a:path>
              </a:pathLst>
            </a:custGeom>
            <a:ln w="13402">
              <a:solidFill>
                <a:srgbClr val="1C3FA5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164254"/>
              <a:ext cx="8035925" cy="4144645"/>
            </a:xfrm>
            <a:custGeom>
              <a:avLst/>
              <a:gdLst/>
              <a:ahLst/>
              <a:cxnLst/>
              <a:rect l="l" t="t" r="r" b="b"/>
              <a:pathLst>
                <a:path w="8035925" h="4144645">
                  <a:moveTo>
                    <a:pt x="0" y="0"/>
                  </a:moveTo>
                  <a:lnTo>
                    <a:pt x="56615" y="36344"/>
                  </a:lnTo>
                  <a:lnTo>
                    <a:pt x="115378" y="68302"/>
                  </a:lnTo>
                  <a:lnTo>
                    <a:pt x="177084" y="96310"/>
                  </a:lnTo>
                  <a:lnTo>
                    <a:pt x="241626" y="120550"/>
                  </a:lnTo>
                  <a:lnTo>
                    <a:pt x="308898" y="141206"/>
                  </a:lnTo>
                  <a:lnTo>
                    <a:pt x="378795" y="158460"/>
                  </a:lnTo>
                  <a:lnTo>
                    <a:pt x="451211" y="172495"/>
                  </a:lnTo>
                  <a:lnTo>
                    <a:pt x="526040" y="183494"/>
                  </a:lnTo>
                  <a:lnTo>
                    <a:pt x="564326" y="187911"/>
                  </a:lnTo>
                  <a:lnTo>
                    <a:pt x="603176" y="191638"/>
                  </a:lnTo>
                  <a:lnTo>
                    <a:pt x="642576" y="194697"/>
                  </a:lnTo>
                  <a:lnTo>
                    <a:pt x="682513" y="197112"/>
                  </a:lnTo>
                  <a:lnTo>
                    <a:pt x="722974" y="198904"/>
                  </a:lnTo>
                  <a:lnTo>
                    <a:pt x="763945" y="200097"/>
                  </a:lnTo>
                  <a:lnTo>
                    <a:pt x="805414" y="200713"/>
                  </a:lnTo>
                  <a:lnTo>
                    <a:pt x="847367" y="200776"/>
                  </a:lnTo>
                  <a:lnTo>
                    <a:pt x="889792" y="200309"/>
                  </a:lnTo>
                  <a:lnTo>
                    <a:pt x="932674" y="199333"/>
                  </a:lnTo>
                  <a:lnTo>
                    <a:pt x="976000" y="197872"/>
                  </a:lnTo>
                  <a:lnTo>
                    <a:pt x="1019758" y="195949"/>
                  </a:lnTo>
                  <a:lnTo>
                    <a:pt x="1063933" y="193587"/>
                  </a:lnTo>
                  <a:lnTo>
                    <a:pt x="1108514" y="190808"/>
                  </a:lnTo>
                  <a:lnTo>
                    <a:pt x="1153486" y="187635"/>
                  </a:lnTo>
                  <a:lnTo>
                    <a:pt x="1198836" y="184091"/>
                  </a:lnTo>
                  <a:lnTo>
                    <a:pt x="1244552" y="180200"/>
                  </a:lnTo>
                  <a:lnTo>
                    <a:pt x="1290619" y="175983"/>
                  </a:lnTo>
                  <a:lnTo>
                    <a:pt x="1337026" y="171464"/>
                  </a:lnTo>
                  <a:lnTo>
                    <a:pt x="1383757" y="166665"/>
                  </a:lnTo>
                  <a:lnTo>
                    <a:pt x="1430801" y="161609"/>
                  </a:lnTo>
                  <a:lnTo>
                    <a:pt x="1478144" y="156320"/>
                  </a:lnTo>
                  <a:lnTo>
                    <a:pt x="1525772" y="150820"/>
                  </a:lnTo>
                  <a:lnTo>
                    <a:pt x="1573673" y="145131"/>
                  </a:lnTo>
                  <a:lnTo>
                    <a:pt x="1621834" y="139277"/>
                  </a:lnTo>
                  <a:lnTo>
                    <a:pt x="1670240" y="133281"/>
                  </a:lnTo>
                  <a:lnTo>
                    <a:pt x="1718880" y="127165"/>
                  </a:lnTo>
                  <a:lnTo>
                    <a:pt x="1767738" y="120952"/>
                  </a:lnTo>
                  <a:lnTo>
                    <a:pt x="1816804" y="114665"/>
                  </a:lnTo>
                  <a:lnTo>
                    <a:pt x="1866062" y="108327"/>
                  </a:lnTo>
                  <a:lnTo>
                    <a:pt x="1915501" y="101961"/>
                  </a:lnTo>
                  <a:lnTo>
                    <a:pt x="1965106" y="95589"/>
                  </a:lnTo>
                  <a:lnTo>
                    <a:pt x="2014864" y="89235"/>
                  </a:lnTo>
                  <a:lnTo>
                    <a:pt x="2064763" y="82920"/>
                  </a:lnTo>
                  <a:lnTo>
                    <a:pt x="2114789" y="76669"/>
                  </a:lnTo>
                  <a:lnTo>
                    <a:pt x="2164929" y="70504"/>
                  </a:lnTo>
                  <a:lnTo>
                    <a:pt x="2215169" y="64447"/>
                  </a:lnTo>
                  <a:lnTo>
                    <a:pt x="2265496" y="58522"/>
                  </a:lnTo>
                  <a:lnTo>
                    <a:pt x="2315898" y="52751"/>
                  </a:lnTo>
                  <a:lnTo>
                    <a:pt x="2366361" y="47157"/>
                  </a:lnTo>
                  <a:lnTo>
                    <a:pt x="2416871" y="41764"/>
                  </a:lnTo>
                  <a:lnTo>
                    <a:pt x="2467415" y="36593"/>
                  </a:lnTo>
                  <a:lnTo>
                    <a:pt x="2517981" y="31668"/>
                  </a:lnTo>
                  <a:lnTo>
                    <a:pt x="2568555" y="27012"/>
                  </a:lnTo>
                  <a:lnTo>
                    <a:pt x="2619123" y="22647"/>
                  </a:lnTo>
                  <a:lnTo>
                    <a:pt x="2669673" y="18596"/>
                  </a:lnTo>
                  <a:lnTo>
                    <a:pt x="2720192" y="14883"/>
                  </a:lnTo>
                  <a:lnTo>
                    <a:pt x="2770665" y="11529"/>
                  </a:lnTo>
                  <a:lnTo>
                    <a:pt x="2821080" y="8558"/>
                  </a:lnTo>
                  <a:lnTo>
                    <a:pt x="2871424" y="5993"/>
                  </a:lnTo>
                  <a:lnTo>
                    <a:pt x="2921683" y="3856"/>
                  </a:lnTo>
                  <a:lnTo>
                    <a:pt x="2971844" y="2170"/>
                  </a:lnTo>
                  <a:lnTo>
                    <a:pt x="3021894" y="958"/>
                  </a:lnTo>
                  <a:lnTo>
                    <a:pt x="3071820" y="244"/>
                  </a:lnTo>
                  <a:lnTo>
                    <a:pt x="3121608" y="49"/>
                  </a:lnTo>
                  <a:lnTo>
                    <a:pt x="3171246" y="397"/>
                  </a:lnTo>
                  <a:lnTo>
                    <a:pt x="3220719" y="1310"/>
                  </a:lnTo>
                  <a:lnTo>
                    <a:pt x="3270016" y="2811"/>
                  </a:lnTo>
                  <a:lnTo>
                    <a:pt x="3319122" y="4924"/>
                  </a:lnTo>
                  <a:lnTo>
                    <a:pt x="3368024" y="7671"/>
                  </a:lnTo>
                  <a:lnTo>
                    <a:pt x="3416709" y="11074"/>
                  </a:lnTo>
                  <a:lnTo>
                    <a:pt x="3465164" y="15157"/>
                  </a:lnTo>
                  <a:lnTo>
                    <a:pt x="3513376" y="19942"/>
                  </a:lnTo>
                  <a:lnTo>
                    <a:pt x="3561331" y="25453"/>
                  </a:lnTo>
                  <a:lnTo>
                    <a:pt x="3609016" y="31712"/>
                  </a:lnTo>
                  <a:lnTo>
                    <a:pt x="3656418" y="38742"/>
                  </a:lnTo>
                  <a:lnTo>
                    <a:pt x="3703524" y="46566"/>
                  </a:lnTo>
                  <a:lnTo>
                    <a:pt x="3750321" y="55206"/>
                  </a:lnTo>
                  <a:lnTo>
                    <a:pt x="3796794" y="64686"/>
                  </a:lnTo>
                  <a:lnTo>
                    <a:pt x="3842932" y="75028"/>
                  </a:lnTo>
                  <a:lnTo>
                    <a:pt x="3888721" y="86256"/>
                  </a:lnTo>
                  <a:lnTo>
                    <a:pt x="3934147" y="98391"/>
                  </a:lnTo>
                  <a:lnTo>
                    <a:pt x="3979197" y="111458"/>
                  </a:lnTo>
                  <a:lnTo>
                    <a:pt x="4023859" y="125478"/>
                  </a:lnTo>
                  <a:lnTo>
                    <a:pt x="4068118" y="140474"/>
                  </a:lnTo>
                  <a:lnTo>
                    <a:pt x="4111962" y="156470"/>
                  </a:lnTo>
                  <a:lnTo>
                    <a:pt x="4155378" y="173488"/>
                  </a:lnTo>
                  <a:lnTo>
                    <a:pt x="4198351" y="191551"/>
                  </a:lnTo>
                  <a:lnTo>
                    <a:pt x="4240870" y="210682"/>
                  </a:lnTo>
                  <a:lnTo>
                    <a:pt x="4282920" y="230904"/>
                  </a:lnTo>
                  <a:lnTo>
                    <a:pt x="4320359" y="250058"/>
                  </a:lnTo>
                  <a:lnTo>
                    <a:pt x="4356892" y="269851"/>
                  </a:lnTo>
                  <a:lnTo>
                    <a:pt x="4392538" y="290274"/>
                  </a:lnTo>
                  <a:lnTo>
                    <a:pt x="4427314" y="311316"/>
                  </a:lnTo>
                  <a:lnTo>
                    <a:pt x="4461240" y="332965"/>
                  </a:lnTo>
                  <a:lnTo>
                    <a:pt x="4494333" y="355210"/>
                  </a:lnTo>
                  <a:lnTo>
                    <a:pt x="4526612" y="378041"/>
                  </a:lnTo>
                  <a:lnTo>
                    <a:pt x="4558096" y="401446"/>
                  </a:lnTo>
                  <a:lnTo>
                    <a:pt x="4588802" y="425416"/>
                  </a:lnTo>
                  <a:lnTo>
                    <a:pt x="4618750" y="449938"/>
                  </a:lnTo>
                  <a:lnTo>
                    <a:pt x="4647957" y="475002"/>
                  </a:lnTo>
                  <a:lnTo>
                    <a:pt x="4676442" y="500597"/>
                  </a:lnTo>
                  <a:lnTo>
                    <a:pt x="4704223" y="526712"/>
                  </a:lnTo>
                  <a:lnTo>
                    <a:pt x="4757748" y="580458"/>
                  </a:lnTo>
                  <a:lnTo>
                    <a:pt x="4808679" y="636154"/>
                  </a:lnTo>
                  <a:lnTo>
                    <a:pt x="4857161" y="693711"/>
                  </a:lnTo>
                  <a:lnTo>
                    <a:pt x="4903344" y="753042"/>
                  </a:lnTo>
                  <a:lnTo>
                    <a:pt x="4947373" y="814060"/>
                  </a:lnTo>
                  <a:lnTo>
                    <a:pt x="4989395" y="876677"/>
                  </a:lnTo>
                  <a:lnTo>
                    <a:pt x="5029558" y="940806"/>
                  </a:lnTo>
                  <a:lnTo>
                    <a:pt x="5068008" y="1006360"/>
                  </a:lnTo>
                  <a:lnTo>
                    <a:pt x="5086637" y="1039644"/>
                  </a:lnTo>
                  <a:lnTo>
                    <a:pt x="5104893" y="1073251"/>
                  </a:lnTo>
                  <a:lnTo>
                    <a:pt x="5122794" y="1107170"/>
                  </a:lnTo>
                  <a:lnTo>
                    <a:pt x="5140359" y="1141391"/>
                  </a:lnTo>
                  <a:lnTo>
                    <a:pt x="5157606" y="1175903"/>
                  </a:lnTo>
                  <a:lnTo>
                    <a:pt x="5174554" y="1210694"/>
                  </a:lnTo>
                  <a:lnTo>
                    <a:pt x="5191220" y="1245754"/>
                  </a:lnTo>
                  <a:lnTo>
                    <a:pt x="5207624" y="1281071"/>
                  </a:lnTo>
                  <a:lnTo>
                    <a:pt x="5223783" y="1316636"/>
                  </a:lnTo>
                  <a:lnTo>
                    <a:pt x="5239716" y="1352436"/>
                  </a:lnTo>
                  <a:lnTo>
                    <a:pt x="5255442" y="1388462"/>
                  </a:lnTo>
                  <a:lnTo>
                    <a:pt x="5270978" y="1424701"/>
                  </a:lnTo>
                  <a:lnTo>
                    <a:pt x="5286343" y="1461144"/>
                  </a:lnTo>
                  <a:lnTo>
                    <a:pt x="5301556" y="1497779"/>
                  </a:lnTo>
                  <a:lnTo>
                    <a:pt x="5316634" y="1534595"/>
                  </a:lnTo>
                  <a:lnTo>
                    <a:pt x="5331597" y="1571582"/>
                  </a:lnTo>
                  <a:lnTo>
                    <a:pt x="5346463" y="1608728"/>
                  </a:lnTo>
                  <a:lnTo>
                    <a:pt x="5361249" y="1646023"/>
                  </a:lnTo>
                  <a:lnTo>
                    <a:pt x="5375975" y="1683455"/>
                  </a:lnTo>
                  <a:lnTo>
                    <a:pt x="5390658" y="1721014"/>
                  </a:lnTo>
                  <a:lnTo>
                    <a:pt x="5405318" y="1758688"/>
                  </a:lnTo>
                  <a:lnTo>
                    <a:pt x="5419971" y="1796468"/>
                  </a:lnTo>
                  <a:lnTo>
                    <a:pt x="5434638" y="1834341"/>
                  </a:lnTo>
                  <a:lnTo>
                    <a:pt x="5449336" y="1872297"/>
                  </a:lnTo>
                  <a:lnTo>
                    <a:pt x="5464084" y="1910326"/>
                  </a:lnTo>
                  <a:lnTo>
                    <a:pt x="5478899" y="1948415"/>
                  </a:lnTo>
                  <a:lnTo>
                    <a:pt x="5493801" y="1986555"/>
                  </a:lnTo>
                  <a:lnTo>
                    <a:pt x="5508807" y="2024734"/>
                  </a:lnTo>
                  <a:lnTo>
                    <a:pt x="5523937" y="2062941"/>
                  </a:lnTo>
                  <a:lnTo>
                    <a:pt x="5539208" y="2101165"/>
                  </a:lnTo>
                  <a:lnTo>
                    <a:pt x="5554638" y="2139397"/>
                  </a:lnTo>
                  <a:lnTo>
                    <a:pt x="5570247" y="2177623"/>
                  </a:lnTo>
                  <a:lnTo>
                    <a:pt x="5586053" y="2215834"/>
                  </a:lnTo>
                  <a:lnTo>
                    <a:pt x="5602073" y="2254019"/>
                  </a:lnTo>
                  <a:lnTo>
                    <a:pt x="5618327" y="2292167"/>
                  </a:lnTo>
                  <a:lnTo>
                    <a:pt x="5634832" y="2330267"/>
                  </a:lnTo>
                  <a:lnTo>
                    <a:pt x="5651608" y="2368307"/>
                  </a:lnTo>
                  <a:lnTo>
                    <a:pt x="5668672" y="2406277"/>
                  </a:lnTo>
                  <a:lnTo>
                    <a:pt x="5686042" y="2444167"/>
                  </a:lnTo>
                  <a:lnTo>
                    <a:pt x="5703738" y="2481965"/>
                  </a:lnTo>
                  <a:lnTo>
                    <a:pt x="5721778" y="2519659"/>
                  </a:lnTo>
                  <a:lnTo>
                    <a:pt x="5740179" y="2557241"/>
                  </a:lnTo>
                  <a:lnTo>
                    <a:pt x="5758960" y="2594697"/>
                  </a:lnTo>
                  <a:lnTo>
                    <a:pt x="5778141" y="2632018"/>
                  </a:lnTo>
                  <a:lnTo>
                    <a:pt x="5797738" y="2669192"/>
                  </a:lnTo>
                  <a:lnTo>
                    <a:pt x="5817771" y="2706209"/>
                  </a:lnTo>
                  <a:lnTo>
                    <a:pt x="5838257" y="2743058"/>
                  </a:lnTo>
                  <a:lnTo>
                    <a:pt x="5859216" y="2779727"/>
                  </a:lnTo>
                  <a:lnTo>
                    <a:pt x="5880665" y="2816207"/>
                  </a:lnTo>
                  <a:lnTo>
                    <a:pt x="5902623" y="2852485"/>
                  </a:lnTo>
                  <a:lnTo>
                    <a:pt x="5925108" y="2888551"/>
                  </a:lnTo>
                  <a:lnTo>
                    <a:pt x="5948139" y="2924394"/>
                  </a:lnTo>
                  <a:lnTo>
                    <a:pt x="5971734" y="2960003"/>
                  </a:lnTo>
                  <a:lnTo>
                    <a:pt x="5995912" y="2995367"/>
                  </a:lnTo>
                  <a:lnTo>
                    <a:pt x="6020690" y="3030475"/>
                  </a:lnTo>
                  <a:lnTo>
                    <a:pt x="6046087" y="3065317"/>
                  </a:lnTo>
                  <a:lnTo>
                    <a:pt x="6072122" y="3099881"/>
                  </a:lnTo>
                  <a:lnTo>
                    <a:pt x="6098813" y="3134157"/>
                  </a:lnTo>
                  <a:lnTo>
                    <a:pt x="6126178" y="3168133"/>
                  </a:lnTo>
                  <a:lnTo>
                    <a:pt x="6154235" y="3201799"/>
                  </a:lnTo>
                  <a:lnTo>
                    <a:pt x="6183004" y="3235143"/>
                  </a:lnTo>
                  <a:lnTo>
                    <a:pt x="6212502" y="3268155"/>
                  </a:lnTo>
                  <a:lnTo>
                    <a:pt x="6242748" y="3300824"/>
                  </a:lnTo>
                  <a:lnTo>
                    <a:pt x="6273760" y="3333139"/>
                  </a:lnTo>
                  <a:lnTo>
                    <a:pt x="6305556" y="3365089"/>
                  </a:lnTo>
                  <a:lnTo>
                    <a:pt x="6338155" y="3396663"/>
                  </a:lnTo>
                  <a:lnTo>
                    <a:pt x="6371576" y="3427850"/>
                  </a:lnTo>
                  <a:lnTo>
                    <a:pt x="6405836" y="3458639"/>
                  </a:lnTo>
                  <a:lnTo>
                    <a:pt x="6440954" y="3489020"/>
                  </a:lnTo>
                  <a:lnTo>
                    <a:pt x="6476949" y="3518981"/>
                  </a:lnTo>
                  <a:lnTo>
                    <a:pt x="6513838" y="3548511"/>
                  </a:lnTo>
                  <a:lnTo>
                    <a:pt x="6551640" y="3577600"/>
                  </a:lnTo>
                  <a:lnTo>
                    <a:pt x="6590374" y="3606236"/>
                  </a:lnTo>
                  <a:lnTo>
                    <a:pt x="6630058" y="3634409"/>
                  </a:lnTo>
                  <a:lnTo>
                    <a:pt x="6670710" y="3662107"/>
                  </a:lnTo>
                  <a:lnTo>
                    <a:pt x="6712348" y="3689321"/>
                  </a:lnTo>
                  <a:lnTo>
                    <a:pt x="6754992" y="3716038"/>
                  </a:lnTo>
                  <a:lnTo>
                    <a:pt x="6798659" y="3742248"/>
                  </a:lnTo>
                  <a:lnTo>
                    <a:pt x="6843367" y="3767940"/>
                  </a:lnTo>
                  <a:lnTo>
                    <a:pt x="6889136" y="3793103"/>
                  </a:lnTo>
                  <a:lnTo>
                    <a:pt x="6935983" y="3817727"/>
                  </a:lnTo>
                  <a:lnTo>
                    <a:pt x="6983927" y="3841799"/>
                  </a:lnTo>
                  <a:lnTo>
                    <a:pt x="7028444" y="3863420"/>
                  </a:lnTo>
                  <a:lnTo>
                    <a:pt x="7081972" y="3888557"/>
                  </a:lnTo>
                  <a:lnTo>
                    <a:pt x="7144184" y="3916353"/>
                  </a:lnTo>
                  <a:lnTo>
                    <a:pt x="7214754" y="3945952"/>
                  </a:lnTo>
                  <a:lnTo>
                    <a:pt x="7253071" y="3961159"/>
                  </a:lnTo>
                  <a:lnTo>
                    <a:pt x="7293356" y="3976496"/>
                  </a:lnTo>
                  <a:lnTo>
                    <a:pt x="7335566" y="3991855"/>
                  </a:lnTo>
                  <a:lnTo>
                    <a:pt x="7379662" y="4007130"/>
                  </a:lnTo>
                  <a:lnTo>
                    <a:pt x="7425603" y="4022212"/>
                  </a:lnTo>
                  <a:lnTo>
                    <a:pt x="7473348" y="4036995"/>
                  </a:lnTo>
                  <a:lnTo>
                    <a:pt x="7522856" y="4051372"/>
                  </a:lnTo>
                  <a:lnTo>
                    <a:pt x="7574087" y="4065236"/>
                  </a:lnTo>
                  <a:lnTo>
                    <a:pt x="7626998" y="4078479"/>
                  </a:lnTo>
                  <a:lnTo>
                    <a:pt x="7681551" y="4090995"/>
                  </a:lnTo>
                  <a:lnTo>
                    <a:pt x="7737704" y="4102676"/>
                  </a:lnTo>
                  <a:lnTo>
                    <a:pt x="7795416" y="4113415"/>
                  </a:lnTo>
                  <a:lnTo>
                    <a:pt x="7854646" y="4123106"/>
                  </a:lnTo>
                  <a:lnTo>
                    <a:pt x="7915354" y="4131640"/>
                  </a:lnTo>
                  <a:lnTo>
                    <a:pt x="7977499" y="4138912"/>
                  </a:lnTo>
                  <a:lnTo>
                    <a:pt x="8035528" y="4144301"/>
                  </a:lnTo>
                </a:path>
              </a:pathLst>
            </a:custGeom>
            <a:ln w="10470">
              <a:solidFill>
                <a:srgbClr val="00BF6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" name="object 6"/>
          <p:cNvSpPr/>
          <p:nvPr/>
        </p:nvSpPr>
        <p:spPr>
          <a:xfrm>
            <a:off x="5131685" y="5248418"/>
            <a:ext cx="5220705" cy="1609185"/>
          </a:xfrm>
          <a:custGeom>
            <a:avLst/>
            <a:gdLst/>
            <a:ahLst/>
            <a:cxnLst/>
            <a:rect l="l" t="t" r="r" b="b"/>
            <a:pathLst>
              <a:path w="8609330" h="2653665">
                <a:moveTo>
                  <a:pt x="0" y="2653526"/>
                </a:moveTo>
                <a:lnTo>
                  <a:pt x="62887" y="2647513"/>
                </a:lnTo>
                <a:lnTo>
                  <a:pt x="105026" y="2642505"/>
                </a:lnTo>
                <a:lnTo>
                  <a:pt x="146801" y="2636805"/>
                </a:lnTo>
                <a:lnTo>
                  <a:pt x="188218" y="2630423"/>
                </a:lnTo>
                <a:lnTo>
                  <a:pt x="229285" y="2623371"/>
                </a:lnTo>
                <a:lnTo>
                  <a:pt x="270008" y="2615659"/>
                </a:lnTo>
                <a:lnTo>
                  <a:pt x="310392" y="2607298"/>
                </a:lnTo>
                <a:lnTo>
                  <a:pt x="350444" y="2598298"/>
                </a:lnTo>
                <a:lnTo>
                  <a:pt x="390171" y="2588670"/>
                </a:lnTo>
                <a:lnTo>
                  <a:pt x="429578" y="2578425"/>
                </a:lnTo>
                <a:lnTo>
                  <a:pt x="468673" y="2567574"/>
                </a:lnTo>
                <a:lnTo>
                  <a:pt x="507460" y="2556127"/>
                </a:lnTo>
                <a:lnTo>
                  <a:pt x="545947" y="2544095"/>
                </a:lnTo>
                <a:lnTo>
                  <a:pt x="584140" y="2531489"/>
                </a:lnTo>
                <a:lnTo>
                  <a:pt x="622045" y="2518319"/>
                </a:lnTo>
                <a:lnTo>
                  <a:pt x="659668" y="2504597"/>
                </a:lnTo>
                <a:lnTo>
                  <a:pt x="697016" y="2490332"/>
                </a:lnTo>
                <a:lnTo>
                  <a:pt x="734095" y="2475535"/>
                </a:lnTo>
                <a:lnTo>
                  <a:pt x="770912" y="2460218"/>
                </a:lnTo>
                <a:lnTo>
                  <a:pt x="807472" y="2444390"/>
                </a:lnTo>
                <a:lnTo>
                  <a:pt x="843782" y="2428063"/>
                </a:lnTo>
                <a:lnTo>
                  <a:pt x="879848" y="2411248"/>
                </a:lnTo>
                <a:lnTo>
                  <a:pt x="915677" y="2393954"/>
                </a:lnTo>
                <a:lnTo>
                  <a:pt x="951274" y="2376193"/>
                </a:lnTo>
                <a:lnTo>
                  <a:pt x="986646" y="2357976"/>
                </a:lnTo>
                <a:lnTo>
                  <a:pt x="1021800" y="2339312"/>
                </a:lnTo>
                <a:lnTo>
                  <a:pt x="1056742" y="2320214"/>
                </a:lnTo>
                <a:lnTo>
                  <a:pt x="1091477" y="2300690"/>
                </a:lnTo>
                <a:lnTo>
                  <a:pt x="1126013" y="2280753"/>
                </a:lnTo>
                <a:lnTo>
                  <a:pt x="1160355" y="2260413"/>
                </a:lnTo>
                <a:lnTo>
                  <a:pt x="1194510" y="2239681"/>
                </a:lnTo>
                <a:lnTo>
                  <a:pt x="1228484" y="2218566"/>
                </a:lnTo>
                <a:lnTo>
                  <a:pt x="1262284" y="2197081"/>
                </a:lnTo>
                <a:lnTo>
                  <a:pt x="1295915" y="2175235"/>
                </a:lnTo>
                <a:lnTo>
                  <a:pt x="1329385" y="2153040"/>
                </a:lnTo>
                <a:lnTo>
                  <a:pt x="1362699" y="2130506"/>
                </a:lnTo>
                <a:lnTo>
                  <a:pt x="1395863" y="2107643"/>
                </a:lnTo>
                <a:lnTo>
                  <a:pt x="1428884" y="2084463"/>
                </a:lnTo>
                <a:lnTo>
                  <a:pt x="1461769" y="2060976"/>
                </a:lnTo>
                <a:lnTo>
                  <a:pt x="1494523" y="2037193"/>
                </a:lnTo>
                <a:lnTo>
                  <a:pt x="1527152" y="2013125"/>
                </a:lnTo>
                <a:lnTo>
                  <a:pt x="1559664" y="1988782"/>
                </a:lnTo>
                <a:lnTo>
                  <a:pt x="1592064" y="1964175"/>
                </a:lnTo>
                <a:lnTo>
                  <a:pt x="1624359" y="1939314"/>
                </a:lnTo>
                <a:lnTo>
                  <a:pt x="1656555" y="1914211"/>
                </a:lnTo>
                <a:lnTo>
                  <a:pt x="1688658" y="1888876"/>
                </a:lnTo>
                <a:lnTo>
                  <a:pt x="1720675" y="1863319"/>
                </a:lnTo>
                <a:lnTo>
                  <a:pt x="1752611" y="1837553"/>
                </a:lnTo>
                <a:lnTo>
                  <a:pt x="1784474" y="1811586"/>
                </a:lnTo>
                <a:lnTo>
                  <a:pt x="1816269" y="1785430"/>
                </a:lnTo>
                <a:lnTo>
                  <a:pt x="1848003" y="1759096"/>
                </a:lnTo>
                <a:lnTo>
                  <a:pt x="1879682" y="1732594"/>
                </a:lnTo>
                <a:lnTo>
                  <a:pt x="1911312" y="1705935"/>
                </a:lnTo>
                <a:lnTo>
                  <a:pt x="1942900" y="1679129"/>
                </a:lnTo>
                <a:lnTo>
                  <a:pt x="1974452" y="1652188"/>
                </a:lnTo>
                <a:lnTo>
                  <a:pt x="2005974" y="1625122"/>
                </a:lnTo>
                <a:lnTo>
                  <a:pt x="2037473" y="1597942"/>
                </a:lnTo>
                <a:lnTo>
                  <a:pt x="2068954" y="1570658"/>
                </a:lnTo>
                <a:lnTo>
                  <a:pt x="2100425" y="1543281"/>
                </a:lnTo>
                <a:lnTo>
                  <a:pt x="2131890" y="1515823"/>
                </a:lnTo>
                <a:lnTo>
                  <a:pt x="2163358" y="1488292"/>
                </a:lnTo>
                <a:lnTo>
                  <a:pt x="2194834" y="1460701"/>
                </a:lnTo>
                <a:lnTo>
                  <a:pt x="2226323" y="1433060"/>
                </a:lnTo>
                <a:lnTo>
                  <a:pt x="2257834" y="1405380"/>
                </a:lnTo>
                <a:lnTo>
                  <a:pt x="2289371" y="1377671"/>
                </a:lnTo>
                <a:lnTo>
                  <a:pt x="2320941" y="1349944"/>
                </a:lnTo>
                <a:lnTo>
                  <a:pt x="2352551" y="1322210"/>
                </a:lnTo>
                <a:lnTo>
                  <a:pt x="2384207" y="1294479"/>
                </a:lnTo>
                <a:lnTo>
                  <a:pt x="2415915" y="1266762"/>
                </a:lnTo>
                <a:lnTo>
                  <a:pt x="2447681" y="1239071"/>
                </a:lnTo>
                <a:lnTo>
                  <a:pt x="2479511" y="1211414"/>
                </a:lnTo>
                <a:lnTo>
                  <a:pt x="2511413" y="1183804"/>
                </a:lnTo>
                <a:lnTo>
                  <a:pt x="2543392" y="1156251"/>
                </a:lnTo>
                <a:lnTo>
                  <a:pt x="2575454" y="1128766"/>
                </a:lnTo>
                <a:lnTo>
                  <a:pt x="2607606" y="1101359"/>
                </a:lnTo>
                <a:lnTo>
                  <a:pt x="2639855" y="1074041"/>
                </a:lnTo>
                <a:lnTo>
                  <a:pt x="2672205" y="1046823"/>
                </a:lnTo>
                <a:lnTo>
                  <a:pt x="2704665" y="1019715"/>
                </a:lnTo>
                <a:lnTo>
                  <a:pt x="2737239" y="992728"/>
                </a:lnTo>
                <a:lnTo>
                  <a:pt x="2769935" y="965873"/>
                </a:lnTo>
                <a:lnTo>
                  <a:pt x="2802758" y="939161"/>
                </a:lnTo>
                <a:lnTo>
                  <a:pt x="2835715" y="912602"/>
                </a:lnTo>
                <a:lnTo>
                  <a:pt x="2868813" y="886207"/>
                </a:lnTo>
                <a:lnTo>
                  <a:pt x="2902057" y="859986"/>
                </a:lnTo>
                <a:lnTo>
                  <a:pt x="2935453" y="833951"/>
                </a:lnTo>
                <a:lnTo>
                  <a:pt x="2969009" y="808112"/>
                </a:lnTo>
                <a:lnTo>
                  <a:pt x="3002730" y="782480"/>
                </a:lnTo>
                <a:lnTo>
                  <a:pt x="3036623" y="757065"/>
                </a:lnTo>
                <a:lnTo>
                  <a:pt x="3070693" y="731878"/>
                </a:lnTo>
                <a:lnTo>
                  <a:pt x="3104948" y="706930"/>
                </a:lnTo>
                <a:lnTo>
                  <a:pt x="3139394" y="682232"/>
                </a:lnTo>
                <a:lnTo>
                  <a:pt x="3174036" y="657794"/>
                </a:lnTo>
                <a:lnTo>
                  <a:pt x="3208881" y="633626"/>
                </a:lnTo>
                <a:lnTo>
                  <a:pt x="3243936" y="609741"/>
                </a:lnTo>
                <a:lnTo>
                  <a:pt x="3279207" y="586148"/>
                </a:lnTo>
                <a:lnTo>
                  <a:pt x="3314699" y="562857"/>
                </a:lnTo>
                <a:lnTo>
                  <a:pt x="3350420" y="539881"/>
                </a:lnTo>
                <a:lnTo>
                  <a:pt x="3386375" y="517229"/>
                </a:lnTo>
                <a:lnTo>
                  <a:pt x="3422572" y="494912"/>
                </a:lnTo>
                <a:lnTo>
                  <a:pt x="3459015" y="472941"/>
                </a:lnTo>
                <a:lnTo>
                  <a:pt x="3495712" y="451326"/>
                </a:lnTo>
                <a:lnTo>
                  <a:pt x="3532669" y="430079"/>
                </a:lnTo>
                <a:lnTo>
                  <a:pt x="3569892" y="409209"/>
                </a:lnTo>
                <a:lnTo>
                  <a:pt x="3607387" y="388728"/>
                </a:lnTo>
                <a:lnTo>
                  <a:pt x="3645161" y="368647"/>
                </a:lnTo>
                <a:lnTo>
                  <a:pt x="3683220" y="348975"/>
                </a:lnTo>
                <a:lnTo>
                  <a:pt x="3721570" y="329725"/>
                </a:lnTo>
                <a:lnTo>
                  <a:pt x="3760218" y="310905"/>
                </a:lnTo>
                <a:lnTo>
                  <a:pt x="3799170" y="292528"/>
                </a:lnTo>
                <a:lnTo>
                  <a:pt x="3838431" y="274604"/>
                </a:lnTo>
                <a:lnTo>
                  <a:pt x="3878009" y="257143"/>
                </a:lnTo>
                <a:lnTo>
                  <a:pt x="3917910" y="240156"/>
                </a:lnTo>
                <a:lnTo>
                  <a:pt x="3958140" y="223655"/>
                </a:lnTo>
                <a:lnTo>
                  <a:pt x="3998705" y="207648"/>
                </a:lnTo>
                <a:lnTo>
                  <a:pt x="4039612" y="192149"/>
                </a:lnTo>
                <a:lnTo>
                  <a:pt x="4080867" y="177166"/>
                </a:lnTo>
                <a:lnTo>
                  <a:pt x="4122476" y="162711"/>
                </a:lnTo>
                <a:lnTo>
                  <a:pt x="4164445" y="148794"/>
                </a:lnTo>
                <a:lnTo>
                  <a:pt x="4206782" y="135427"/>
                </a:lnTo>
                <a:lnTo>
                  <a:pt x="4249491" y="122619"/>
                </a:lnTo>
                <a:lnTo>
                  <a:pt x="4292580" y="110382"/>
                </a:lnTo>
                <a:lnTo>
                  <a:pt x="4336054" y="98726"/>
                </a:lnTo>
                <a:lnTo>
                  <a:pt x="4379920" y="87662"/>
                </a:lnTo>
                <a:lnTo>
                  <a:pt x="4424185" y="77200"/>
                </a:lnTo>
                <a:lnTo>
                  <a:pt x="4468854" y="67352"/>
                </a:lnTo>
                <a:lnTo>
                  <a:pt x="4513934" y="58128"/>
                </a:lnTo>
                <a:lnTo>
                  <a:pt x="4559432" y="49539"/>
                </a:lnTo>
                <a:lnTo>
                  <a:pt x="4605352" y="41595"/>
                </a:lnTo>
                <a:lnTo>
                  <a:pt x="4651703" y="34307"/>
                </a:lnTo>
                <a:lnTo>
                  <a:pt x="4698489" y="27686"/>
                </a:lnTo>
                <a:lnTo>
                  <a:pt x="4745718" y="21742"/>
                </a:lnTo>
                <a:lnTo>
                  <a:pt x="4793395" y="16487"/>
                </a:lnTo>
                <a:lnTo>
                  <a:pt x="4841528" y="11931"/>
                </a:lnTo>
                <a:lnTo>
                  <a:pt x="4890121" y="8084"/>
                </a:lnTo>
                <a:lnTo>
                  <a:pt x="4939182" y="4957"/>
                </a:lnTo>
                <a:lnTo>
                  <a:pt x="4988717" y="2562"/>
                </a:lnTo>
                <a:lnTo>
                  <a:pt x="5038732" y="908"/>
                </a:lnTo>
                <a:lnTo>
                  <a:pt x="5089234" y="7"/>
                </a:lnTo>
                <a:lnTo>
                  <a:pt x="5156923" y="0"/>
                </a:lnTo>
                <a:lnTo>
                  <a:pt x="5221573" y="1291"/>
                </a:lnTo>
                <a:lnTo>
                  <a:pt x="5283106" y="3721"/>
                </a:lnTo>
                <a:lnTo>
                  <a:pt x="5341447" y="7131"/>
                </a:lnTo>
                <a:lnTo>
                  <a:pt x="5396519" y="11361"/>
                </a:lnTo>
                <a:lnTo>
                  <a:pt x="5448245" y="16252"/>
                </a:lnTo>
                <a:lnTo>
                  <a:pt x="5496549" y="21645"/>
                </a:lnTo>
                <a:lnTo>
                  <a:pt x="5541355" y="27381"/>
                </a:lnTo>
                <a:lnTo>
                  <a:pt x="5582586" y="33299"/>
                </a:lnTo>
                <a:lnTo>
                  <a:pt x="5654017" y="45048"/>
                </a:lnTo>
                <a:lnTo>
                  <a:pt x="5741160" y="61923"/>
                </a:lnTo>
                <a:lnTo>
                  <a:pt x="5797699" y="74321"/>
                </a:lnTo>
                <a:lnTo>
                  <a:pt x="5853680" y="87734"/>
                </a:lnTo>
                <a:lnTo>
                  <a:pt x="5909106" y="102143"/>
                </a:lnTo>
                <a:lnTo>
                  <a:pt x="5963978" y="117529"/>
                </a:lnTo>
                <a:lnTo>
                  <a:pt x="6018297" y="133872"/>
                </a:lnTo>
                <a:lnTo>
                  <a:pt x="6072065" y="151154"/>
                </a:lnTo>
                <a:lnTo>
                  <a:pt x="6125283" y="169355"/>
                </a:lnTo>
                <a:lnTo>
                  <a:pt x="6177953" y="188455"/>
                </a:lnTo>
                <a:lnTo>
                  <a:pt x="6230075" y="208435"/>
                </a:lnTo>
                <a:lnTo>
                  <a:pt x="6281652" y="229277"/>
                </a:lnTo>
                <a:lnTo>
                  <a:pt x="6332685" y="250960"/>
                </a:lnTo>
                <a:lnTo>
                  <a:pt x="6383174" y="273465"/>
                </a:lnTo>
                <a:lnTo>
                  <a:pt x="6433123" y="296773"/>
                </a:lnTo>
                <a:lnTo>
                  <a:pt x="6482531" y="320865"/>
                </a:lnTo>
                <a:lnTo>
                  <a:pt x="6531401" y="345722"/>
                </a:lnTo>
                <a:lnTo>
                  <a:pt x="6579733" y="371323"/>
                </a:lnTo>
                <a:lnTo>
                  <a:pt x="6627530" y="397650"/>
                </a:lnTo>
                <a:lnTo>
                  <a:pt x="6674793" y="424684"/>
                </a:lnTo>
                <a:lnTo>
                  <a:pt x="6721522" y="452404"/>
                </a:lnTo>
                <a:lnTo>
                  <a:pt x="6767720" y="480793"/>
                </a:lnTo>
                <a:lnTo>
                  <a:pt x="6813388" y="509830"/>
                </a:lnTo>
                <a:lnTo>
                  <a:pt x="6858527" y="539496"/>
                </a:lnTo>
                <a:lnTo>
                  <a:pt x="6903138" y="569772"/>
                </a:lnTo>
                <a:lnTo>
                  <a:pt x="6947224" y="600638"/>
                </a:lnTo>
                <a:lnTo>
                  <a:pt x="6990785" y="632076"/>
                </a:lnTo>
                <a:lnTo>
                  <a:pt x="7033823" y="664065"/>
                </a:lnTo>
                <a:lnTo>
                  <a:pt x="7076340" y="696587"/>
                </a:lnTo>
                <a:lnTo>
                  <a:pt x="7118336" y="729623"/>
                </a:lnTo>
                <a:lnTo>
                  <a:pt x="7159813" y="763152"/>
                </a:lnTo>
                <a:lnTo>
                  <a:pt x="7200773" y="797156"/>
                </a:lnTo>
                <a:lnTo>
                  <a:pt x="7241217" y="831615"/>
                </a:lnTo>
                <a:lnTo>
                  <a:pt x="7281146" y="866510"/>
                </a:lnTo>
                <a:lnTo>
                  <a:pt x="7320561" y="901822"/>
                </a:lnTo>
                <a:lnTo>
                  <a:pt x="7359466" y="937532"/>
                </a:lnTo>
                <a:lnTo>
                  <a:pt x="7397859" y="973619"/>
                </a:lnTo>
                <a:lnTo>
                  <a:pt x="7435744" y="1010065"/>
                </a:lnTo>
                <a:lnTo>
                  <a:pt x="7473121" y="1046851"/>
                </a:lnTo>
                <a:lnTo>
                  <a:pt x="7509991" y="1083957"/>
                </a:lnTo>
                <a:lnTo>
                  <a:pt x="7546358" y="1121363"/>
                </a:lnTo>
                <a:lnTo>
                  <a:pt x="7582220" y="1159051"/>
                </a:lnTo>
                <a:lnTo>
                  <a:pt x="7617581" y="1197001"/>
                </a:lnTo>
                <a:lnTo>
                  <a:pt x="7652441" y="1235194"/>
                </a:lnTo>
                <a:lnTo>
                  <a:pt x="7686802" y="1273611"/>
                </a:lnTo>
                <a:lnTo>
                  <a:pt x="7720665" y="1312231"/>
                </a:lnTo>
                <a:lnTo>
                  <a:pt x="7754032" y="1351037"/>
                </a:lnTo>
                <a:lnTo>
                  <a:pt x="7786904" y="1390008"/>
                </a:lnTo>
                <a:lnTo>
                  <a:pt x="7819283" y="1429126"/>
                </a:lnTo>
                <a:lnTo>
                  <a:pt x="7851169" y="1468370"/>
                </a:lnTo>
                <a:lnTo>
                  <a:pt x="7882565" y="1507723"/>
                </a:lnTo>
                <a:lnTo>
                  <a:pt x="7913471" y="1547163"/>
                </a:lnTo>
                <a:lnTo>
                  <a:pt x="7943890" y="1586673"/>
                </a:lnTo>
                <a:lnTo>
                  <a:pt x="7973822" y="1626232"/>
                </a:lnTo>
                <a:lnTo>
                  <a:pt x="8003269" y="1665821"/>
                </a:lnTo>
                <a:lnTo>
                  <a:pt x="8032232" y="1705422"/>
                </a:lnTo>
                <a:lnTo>
                  <a:pt x="8060713" y="1745015"/>
                </a:lnTo>
                <a:lnTo>
                  <a:pt x="8088714" y="1784579"/>
                </a:lnTo>
                <a:lnTo>
                  <a:pt x="8116234" y="1824097"/>
                </a:lnTo>
                <a:lnTo>
                  <a:pt x="8143277" y="1863549"/>
                </a:lnTo>
                <a:lnTo>
                  <a:pt x="8169844" y="1902916"/>
                </a:lnTo>
                <a:lnTo>
                  <a:pt x="8195935" y="1942177"/>
                </a:lnTo>
                <a:lnTo>
                  <a:pt x="8221552" y="1981314"/>
                </a:lnTo>
                <a:lnTo>
                  <a:pt x="8246697" y="2020308"/>
                </a:lnTo>
                <a:lnTo>
                  <a:pt x="8271371" y="2059139"/>
                </a:lnTo>
                <a:lnTo>
                  <a:pt x="8295576" y="2097789"/>
                </a:lnTo>
                <a:lnTo>
                  <a:pt x="8319312" y="2136236"/>
                </a:lnTo>
                <a:lnTo>
                  <a:pt x="8342581" y="2174463"/>
                </a:lnTo>
                <a:lnTo>
                  <a:pt x="8365386" y="2212450"/>
                </a:lnTo>
                <a:lnTo>
                  <a:pt x="8387726" y="2250178"/>
                </a:lnTo>
                <a:lnTo>
                  <a:pt x="8409604" y="2287627"/>
                </a:lnTo>
                <a:lnTo>
                  <a:pt x="8431020" y="2324778"/>
                </a:lnTo>
                <a:lnTo>
                  <a:pt x="8451977" y="2361612"/>
                </a:lnTo>
                <a:lnTo>
                  <a:pt x="8472476" y="2398109"/>
                </a:lnTo>
                <a:lnTo>
                  <a:pt x="8492518" y="2434250"/>
                </a:lnTo>
                <a:lnTo>
                  <a:pt x="8512104" y="2470016"/>
                </a:lnTo>
                <a:lnTo>
                  <a:pt x="8531237" y="2505387"/>
                </a:lnTo>
                <a:lnTo>
                  <a:pt x="8549917" y="2540345"/>
                </a:lnTo>
                <a:lnTo>
                  <a:pt x="8568145" y="2574869"/>
                </a:lnTo>
                <a:lnTo>
                  <a:pt x="8585924" y="2608941"/>
                </a:lnTo>
                <a:lnTo>
                  <a:pt x="8603254" y="2642541"/>
                </a:lnTo>
                <a:lnTo>
                  <a:pt x="8608855" y="2653526"/>
                </a:lnTo>
              </a:path>
            </a:pathLst>
          </a:custGeom>
          <a:ln w="10470">
            <a:solidFill>
              <a:srgbClr val="00BF6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8450940" y="0"/>
            <a:ext cx="3740902" cy="1765136"/>
          </a:xfrm>
          <a:custGeom>
            <a:avLst/>
            <a:gdLst/>
            <a:ahLst/>
            <a:cxnLst/>
            <a:rect l="l" t="t" r="r" b="b"/>
            <a:pathLst>
              <a:path w="6169025" h="2910840">
                <a:moveTo>
                  <a:pt x="6168578" y="1995277"/>
                </a:moveTo>
                <a:lnTo>
                  <a:pt x="6131196" y="1965571"/>
                </a:lnTo>
                <a:lnTo>
                  <a:pt x="6077764" y="1925721"/>
                </a:lnTo>
                <a:lnTo>
                  <a:pt x="6039709" y="1898683"/>
                </a:lnTo>
                <a:lnTo>
                  <a:pt x="6001869" y="1872666"/>
                </a:lnTo>
                <a:lnTo>
                  <a:pt x="5964242" y="1847661"/>
                </a:lnTo>
                <a:lnTo>
                  <a:pt x="5926825" y="1823653"/>
                </a:lnTo>
                <a:lnTo>
                  <a:pt x="5889617" y="1800633"/>
                </a:lnTo>
                <a:lnTo>
                  <a:pt x="5852614" y="1778589"/>
                </a:lnTo>
                <a:lnTo>
                  <a:pt x="5815816" y="1757508"/>
                </a:lnTo>
                <a:lnTo>
                  <a:pt x="5779219" y="1737380"/>
                </a:lnTo>
                <a:lnTo>
                  <a:pt x="5742821" y="1718193"/>
                </a:lnTo>
                <a:lnTo>
                  <a:pt x="5706620" y="1699935"/>
                </a:lnTo>
                <a:lnTo>
                  <a:pt x="5670614" y="1682595"/>
                </a:lnTo>
                <a:lnTo>
                  <a:pt x="5634800" y="1666160"/>
                </a:lnTo>
                <a:lnTo>
                  <a:pt x="5599177" y="1650621"/>
                </a:lnTo>
                <a:lnTo>
                  <a:pt x="5563742" y="1635964"/>
                </a:lnTo>
                <a:lnTo>
                  <a:pt x="5493426" y="1609252"/>
                </a:lnTo>
                <a:lnTo>
                  <a:pt x="5423836" y="1585934"/>
                </a:lnTo>
                <a:lnTo>
                  <a:pt x="5354952" y="1565915"/>
                </a:lnTo>
                <a:lnTo>
                  <a:pt x="5286757" y="1549103"/>
                </a:lnTo>
                <a:lnTo>
                  <a:pt x="5219232" y="1535407"/>
                </a:lnTo>
                <a:lnTo>
                  <a:pt x="5152361" y="1524732"/>
                </a:lnTo>
                <a:lnTo>
                  <a:pt x="5086124" y="1516986"/>
                </a:lnTo>
                <a:lnTo>
                  <a:pt x="5020503" y="1512078"/>
                </a:lnTo>
                <a:lnTo>
                  <a:pt x="4955481" y="1509913"/>
                </a:lnTo>
                <a:lnTo>
                  <a:pt x="4923189" y="1509831"/>
                </a:lnTo>
                <a:lnTo>
                  <a:pt x="4891039" y="1510400"/>
                </a:lnTo>
                <a:lnTo>
                  <a:pt x="4827160" y="1513445"/>
                </a:lnTo>
                <a:lnTo>
                  <a:pt x="4763825" y="1518956"/>
                </a:lnTo>
                <a:lnTo>
                  <a:pt x="4701017" y="1526841"/>
                </a:lnTo>
                <a:lnTo>
                  <a:pt x="4638716" y="1537007"/>
                </a:lnTo>
                <a:lnTo>
                  <a:pt x="4576906" y="1549361"/>
                </a:lnTo>
                <a:lnTo>
                  <a:pt x="4515568" y="1563810"/>
                </a:lnTo>
                <a:lnTo>
                  <a:pt x="4454684" y="1580262"/>
                </a:lnTo>
                <a:lnTo>
                  <a:pt x="4394236" y="1598624"/>
                </a:lnTo>
                <a:lnTo>
                  <a:pt x="4334205" y="1618804"/>
                </a:lnTo>
                <a:lnTo>
                  <a:pt x="4274575" y="1640708"/>
                </a:lnTo>
                <a:lnTo>
                  <a:pt x="4215327" y="1664244"/>
                </a:lnTo>
                <a:lnTo>
                  <a:pt x="4156442" y="1689320"/>
                </a:lnTo>
                <a:lnTo>
                  <a:pt x="4097903" y="1715843"/>
                </a:lnTo>
                <a:lnTo>
                  <a:pt x="4039692" y="1743720"/>
                </a:lnTo>
                <a:lnTo>
                  <a:pt x="3981790" y="1772859"/>
                </a:lnTo>
                <a:lnTo>
                  <a:pt x="3924180" y="1803166"/>
                </a:lnTo>
                <a:lnTo>
                  <a:pt x="3866844" y="1834550"/>
                </a:lnTo>
                <a:lnTo>
                  <a:pt x="3809762" y="1866917"/>
                </a:lnTo>
                <a:lnTo>
                  <a:pt x="3752919" y="1900175"/>
                </a:lnTo>
                <a:lnTo>
                  <a:pt x="3696294" y="1934231"/>
                </a:lnTo>
                <a:lnTo>
                  <a:pt x="3639871" y="1968993"/>
                </a:lnTo>
                <a:lnTo>
                  <a:pt x="3583631" y="2004368"/>
                </a:lnTo>
                <a:lnTo>
                  <a:pt x="3527557" y="2040263"/>
                </a:lnTo>
                <a:lnTo>
                  <a:pt x="3471629" y="2076586"/>
                </a:lnTo>
                <a:lnTo>
                  <a:pt x="3415830" y="2113244"/>
                </a:lnTo>
                <a:lnTo>
                  <a:pt x="3360143" y="2150144"/>
                </a:lnTo>
                <a:lnTo>
                  <a:pt x="3304548" y="2187193"/>
                </a:lnTo>
                <a:lnTo>
                  <a:pt x="3249029" y="2224300"/>
                </a:lnTo>
                <a:lnTo>
                  <a:pt x="3221291" y="2242845"/>
                </a:lnTo>
                <a:lnTo>
                  <a:pt x="3193566" y="2261371"/>
                </a:lnTo>
                <a:lnTo>
                  <a:pt x="3138142" y="2298313"/>
                </a:lnTo>
                <a:lnTo>
                  <a:pt x="3082738" y="2335035"/>
                </a:lnTo>
                <a:lnTo>
                  <a:pt x="3027338" y="2371443"/>
                </a:lnTo>
                <a:lnTo>
                  <a:pt x="2971922" y="2407444"/>
                </a:lnTo>
                <a:lnTo>
                  <a:pt x="2916472" y="2442947"/>
                </a:lnTo>
                <a:lnTo>
                  <a:pt x="2860971" y="2477858"/>
                </a:lnTo>
                <a:lnTo>
                  <a:pt x="2805401" y="2512085"/>
                </a:lnTo>
                <a:lnTo>
                  <a:pt x="2749743" y="2545534"/>
                </a:lnTo>
                <a:lnTo>
                  <a:pt x="2693979" y="2578115"/>
                </a:lnTo>
                <a:lnTo>
                  <a:pt x="2638091" y="2609733"/>
                </a:lnTo>
                <a:lnTo>
                  <a:pt x="2582062" y="2640296"/>
                </a:lnTo>
                <a:lnTo>
                  <a:pt x="2525873" y="2669711"/>
                </a:lnTo>
                <a:lnTo>
                  <a:pt x="2469506" y="2697886"/>
                </a:lnTo>
                <a:lnTo>
                  <a:pt x="2412943" y="2724729"/>
                </a:lnTo>
                <a:lnTo>
                  <a:pt x="2356166" y="2750146"/>
                </a:lnTo>
                <a:lnTo>
                  <a:pt x="2299157" y="2774044"/>
                </a:lnTo>
                <a:lnTo>
                  <a:pt x="2241898" y="2796332"/>
                </a:lnTo>
                <a:lnTo>
                  <a:pt x="2184371" y="2816917"/>
                </a:lnTo>
                <a:lnTo>
                  <a:pt x="2126558" y="2835705"/>
                </a:lnTo>
                <a:lnTo>
                  <a:pt x="2068440" y="2852604"/>
                </a:lnTo>
                <a:lnTo>
                  <a:pt x="2010000" y="2867522"/>
                </a:lnTo>
                <a:lnTo>
                  <a:pt x="1951220" y="2880366"/>
                </a:lnTo>
                <a:lnTo>
                  <a:pt x="1892081" y="2891043"/>
                </a:lnTo>
                <a:lnTo>
                  <a:pt x="1832566" y="2899460"/>
                </a:lnTo>
                <a:lnTo>
                  <a:pt x="1772656" y="2905526"/>
                </a:lnTo>
                <a:lnTo>
                  <a:pt x="1712334" y="2909146"/>
                </a:lnTo>
                <a:lnTo>
                  <a:pt x="1651581" y="2910229"/>
                </a:lnTo>
                <a:lnTo>
                  <a:pt x="1621037" y="2909790"/>
                </a:lnTo>
                <a:lnTo>
                  <a:pt x="1559604" y="2906894"/>
                </a:lnTo>
                <a:lnTo>
                  <a:pt x="1497696" y="2901228"/>
                </a:lnTo>
                <a:lnTo>
                  <a:pt x="1435293" y="2892701"/>
                </a:lnTo>
                <a:lnTo>
                  <a:pt x="1372379" y="2881219"/>
                </a:lnTo>
                <a:lnTo>
                  <a:pt x="1308935" y="2866690"/>
                </a:lnTo>
                <a:lnTo>
                  <a:pt x="1244942" y="2849021"/>
                </a:lnTo>
                <a:lnTo>
                  <a:pt x="1180384" y="2828120"/>
                </a:lnTo>
                <a:lnTo>
                  <a:pt x="1115241" y="2803895"/>
                </a:lnTo>
                <a:lnTo>
                  <a:pt x="1049497" y="2776251"/>
                </a:lnTo>
                <a:lnTo>
                  <a:pt x="983132" y="2745097"/>
                </a:lnTo>
                <a:lnTo>
                  <a:pt x="916129" y="2710340"/>
                </a:lnTo>
                <a:lnTo>
                  <a:pt x="882382" y="2691582"/>
                </a:lnTo>
                <a:lnTo>
                  <a:pt x="848469" y="2671888"/>
                </a:lnTo>
                <a:lnTo>
                  <a:pt x="814387" y="2651247"/>
                </a:lnTo>
                <a:lnTo>
                  <a:pt x="780135" y="2629647"/>
                </a:lnTo>
                <a:lnTo>
                  <a:pt x="736743" y="2600812"/>
                </a:lnTo>
                <a:lnTo>
                  <a:pt x="694700" y="2571008"/>
                </a:lnTo>
                <a:lnTo>
                  <a:pt x="653998" y="2540265"/>
                </a:lnTo>
                <a:lnTo>
                  <a:pt x="614625" y="2508611"/>
                </a:lnTo>
                <a:lnTo>
                  <a:pt x="576574" y="2476076"/>
                </a:lnTo>
                <a:lnTo>
                  <a:pt x="539835" y="2442690"/>
                </a:lnTo>
                <a:lnTo>
                  <a:pt x="504398" y="2408482"/>
                </a:lnTo>
                <a:lnTo>
                  <a:pt x="470253" y="2373482"/>
                </a:lnTo>
                <a:lnTo>
                  <a:pt x="437392" y="2337719"/>
                </a:lnTo>
                <a:lnTo>
                  <a:pt x="405805" y="2301223"/>
                </a:lnTo>
                <a:lnTo>
                  <a:pt x="375483" y="2264023"/>
                </a:lnTo>
                <a:lnTo>
                  <a:pt x="346415" y="2226149"/>
                </a:lnTo>
                <a:lnTo>
                  <a:pt x="318593" y="2187629"/>
                </a:lnTo>
                <a:lnTo>
                  <a:pt x="292007" y="2148494"/>
                </a:lnTo>
                <a:lnTo>
                  <a:pt x="266648" y="2108773"/>
                </a:lnTo>
                <a:lnTo>
                  <a:pt x="242506" y="2068496"/>
                </a:lnTo>
                <a:lnTo>
                  <a:pt x="219572" y="2027692"/>
                </a:lnTo>
                <a:lnTo>
                  <a:pt x="197836" y="1986390"/>
                </a:lnTo>
                <a:lnTo>
                  <a:pt x="177289" y="1944620"/>
                </a:lnTo>
                <a:lnTo>
                  <a:pt x="157922" y="1902412"/>
                </a:lnTo>
                <a:lnTo>
                  <a:pt x="139725" y="1859794"/>
                </a:lnTo>
                <a:lnTo>
                  <a:pt x="122688" y="1816797"/>
                </a:lnTo>
                <a:lnTo>
                  <a:pt x="106803" y="1773450"/>
                </a:lnTo>
                <a:lnTo>
                  <a:pt x="92059" y="1729782"/>
                </a:lnTo>
                <a:lnTo>
                  <a:pt x="78448" y="1685823"/>
                </a:lnTo>
                <a:lnTo>
                  <a:pt x="65960" y="1641603"/>
                </a:lnTo>
                <a:lnTo>
                  <a:pt x="54585" y="1597150"/>
                </a:lnTo>
                <a:lnTo>
                  <a:pt x="44314" y="1552495"/>
                </a:lnTo>
                <a:lnTo>
                  <a:pt x="35138" y="1507666"/>
                </a:lnTo>
                <a:lnTo>
                  <a:pt x="27047" y="1462693"/>
                </a:lnTo>
                <a:lnTo>
                  <a:pt x="20031" y="1417607"/>
                </a:lnTo>
                <a:lnTo>
                  <a:pt x="14082" y="1372435"/>
                </a:lnTo>
                <a:lnTo>
                  <a:pt x="9190" y="1327208"/>
                </a:lnTo>
                <a:lnTo>
                  <a:pt x="5345" y="1281956"/>
                </a:lnTo>
                <a:lnTo>
                  <a:pt x="2538" y="1236707"/>
                </a:lnTo>
                <a:lnTo>
                  <a:pt x="759" y="1191491"/>
                </a:lnTo>
                <a:lnTo>
                  <a:pt x="0" y="1146338"/>
                </a:lnTo>
                <a:lnTo>
                  <a:pt x="250" y="1101276"/>
                </a:lnTo>
                <a:lnTo>
                  <a:pt x="1500" y="1056337"/>
                </a:lnTo>
                <a:lnTo>
                  <a:pt x="3741" y="1011548"/>
                </a:lnTo>
                <a:lnTo>
                  <a:pt x="6963" y="966941"/>
                </a:lnTo>
                <a:lnTo>
                  <a:pt x="11158" y="922543"/>
                </a:lnTo>
                <a:lnTo>
                  <a:pt x="16314" y="878384"/>
                </a:lnTo>
                <a:lnTo>
                  <a:pt x="22424" y="834495"/>
                </a:lnTo>
                <a:lnTo>
                  <a:pt x="29477" y="790904"/>
                </a:lnTo>
                <a:lnTo>
                  <a:pt x="37465" y="747641"/>
                </a:lnTo>
                <a:lnTo>
                  <a:pt x="46377" y="704735"/>
                </a:lnTo>
                <a:lnTo>
                  <a:pt x="56204" y="662217"/>
                </a:lnTo>
                <a:lnTo>
                  <a:pt x="66937" y="620114"/>
                </a:lnTo>
                <a:lnTo>
                  <a:pt x="78566" y="578458"/>
                </a:lnTo>
                <a:lnTo>
                  <a:pt x="91083" y="537277"/>
                </a:lnTo>
                <a:lnTo>
                  <a:pt x="104477" y="496601"/>
                </a:lnTo>
                <a:lnTo>
                  <a:pt x="118738" y="456459"/>
                </a:lnTo>
                <a:lnTo>
                  <a:pt x="133859" y="416881"/>
                </a:lnTo>
                <a:lnTo>
                  <a:pt x="149829" y="377896"/>
                </a:lnTo>
                <a:lnTo>
                  <a:pt x="166638" y="339534"/>
                </a:lnTo>
                <a:lnTo>
                  <a:pt x="184278" y="301824"/>
                </a:lnTo>
                <a:lnTo>
                  <a:pt x="202738" y="264796"/>
                </a:lnTo>
                <a:lnTo>
                  <a:pt x="222010" y="228479"/>
                </a:lnTo>
                <a:lnTo>
                  <a:pt x="242084" y="192902"/>
                </a:lnTo>
                <a:lnTo>
                  <a:pt x="262951" y="158096"/>
                </a:lnTo>
                <a:lnTo>
                  <a:pt x="284600" y="124090"/>
                </a:lnTo>
                <a:lnTo>
                  <a:pt x="313106" y="81690"/>
                </a:lnTo>
                <a:lnTo>
                  <a:pt x="342591" y="39919"/>
                </a:lnTo>
                <a:lnTo>
                  <a:pt x="372149" y="0"/>
                </a:lnTo>
              </a:path>
            </a:pathLst>
          </a:custGeom>
          <a:ln w="157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1540011" y="6040912"/>
            <a:ext cx="365426" cy="365426"/>
          </a:xfrm>
          <a:custGeom>
            <a:avLst/>
            <a:gdLst/>
            <a:ahLst/>
            <a:cxnLst/>
            <a:rect l="l" t="t" r="r" b="b"/>
            <a:pathLst>
              <a:path w="602615" h="602615">
                <a:moveTo>
                  <a:pt x="301236" y="0"/>
                </a:moveTo>
                <a:lnTo>
                  <a:pt x="252373" y="3942"/>
                </a:lnTo>
                <a:lnTo>
                  <a:pt x="206021" y="15356"/>
                </a:lnTo>
                <a:lnTo>
                  <a:pt x="162799" y="33622"/>
                </a:lnTo>
                <a:lnTo>
                  <a:pt x="123328" y="58120"/>
                </a:lnTo>
                <a:lnTo>
                  <a:pt x="88228" y="88228"/>
                </a:lnTo>
                <a:lnTo>
                  <a:pt x="58120" y="123328"/>
                </a:lnTo>
                <a:lnTo>
                  <a:pt x="33622" y="162799"/>
                </a:lnTo>
                <a:lnTo>
                  <a:pt x="15356" y="206021"/>
                </a:lnTo>
                <a:lnTo>
                  <a:pt x="3942" y="252373"/>
                </a:lnTo>
                <a:lnTo>
                  <a:pt x="0" y="301236"/>
                </a:lnTo>
                <a:lnTo>
                  <a:pt x="3942" y="350099"/>
                </a:lnTo>
                <a:lnTo>
                  <a:pt x="15356" y="396452"/>
                </a:lnTo>
                <a:lnTo>
                  <a:pt x="33622" y="439674"/>
                </a:lnTo>
                <a:lnTo>
                  <a:pt x="58120" y="479144"/>
                </a:lnTo>
                <a:lnTo>
                  <a:pt x="88228" y="514244"/>
                </a:lnTo>
                <a:lnTo>
                  <a:pt x="123328" y="544353"/>
                </a:lnTo>
                <a:lnTo>
                  <a:pt x="162799" y="568850"/>
                </a:lnTo>
                <a:lnTo>
                  <a:pt x="206021" y="587116"/>
                </a:lnTo>
                <a:lnTo>
                  <a:pt x="252373" y="598531"/>
                </a:lnTo>
                <a:lnTo>
                  <a:pt x="301236" y="602473"/>
                </a:lnTo>
                <a:lnTo>
                  <a:pt x="350099" y="598531"/>
                </a:lnTo>
                <a:lnTo>
                  <a:pt x="396452" y="587116"/>
                </a:lnTo>
                <a:lnTo>
                  <a:pt x="439674" y="568850"/>
                </a:lnTo>
                <a:lnTo>
                  <a:pt x="479144" y="544353"/>
                </a:lnTo>
                <a:lnTo>
                  <a:pt x="514244" y="514244"/>
                </a:lnTo>
                <a:lnTo>
                  <a:pt x="544353" y="479144"/>
                </a:lnTo>
                <a:lnTo>
                  <a:pt x="568850" y="439674"/>
                </a:lnTo>
                <a:lnTo>
                  <a:pt x="587116" y="396452"/>
                </a:lnTo>
                <a:lnTo>
                  <a:pt x="598531" y="350099"/>
                </a:lnTo>
                <a:lnTo>
                  <a:pt x="602473" y="301236"/>
                </a:lnTo>
                <a:lnTo>
                  <a:pt x="598531" y="252373"/>
                </a:lnTo>
                <a:lnTo>
                  <a:pt x="587116" y="206021"/>
                </a:lnTo>
                <a:lnTo>
                  <a:pt x="568850" y="162799"/>
                </a:lnTo>
                <a:lnTo>
                  <a:pt x="544353" y="123328"/>
                </a:lnTo>
                <a:lnTo>
                  <a:pt x="514244" y="88228"/>
                </a:lnTo>
                <a:lnTo>
                  <a:pt x="479144" y="58120"/>
                </a:lnTo>
                <a:lnTo>
                  <a:pt x="439674" y="33622"/>
                </a:lnTo>
                <a:lnTo>
                  <a:pt x="396452" y="15356"/>
                </a:lnTo>
                <a:lnTo>
                  <a:pt x="350099" y="3942"/>
                </a:lnTo>
                <a:lnTo>
                  <a:pt x="301236" y="0"/>
                </a:lnTo>
                <a:close/>
              </a:path>
            </a:pathLst>
          </a:custGeom>
          <a:solidFill>
            <a:srgbClr val="5982D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6381949" y="3881698"/>
            <a:ext cx="3568008" cy="749336"/>
          </a:xfrm>
          <a:custGeom>
            <a:avLst/>
            <a:gdLst/>
            <a:ahLst/>
            <a:cxnLst/>
            <a:rect l="l" t="t" r="r" b="b"/>
            <a:pathLst>
              <a:path w="8114665" h="1235709">
                <a:moveTo>
                  <a:pt x="7904712" y="0"/>
                </a:moveTo>
                <a:lnTo>
                  <a:pt x="209417" y="0"/>
                </a:lnTo>
                <a:lnTo>
                  <a:pt x="161399" y="5531"/>
                </a:lnTo>
                <a:lnTo>
                  <a:pt x="117319" y="21286"/>
                </a:lnTo>
                <a:lnTo>
                  <a:pt x="78436" y="46009"/>
                </a:lnTo>
                <a:lnTo>
                  <a:pt x="46005" y="78440"/>
                </a:lnTo>
                <a:lnTo>
                  <a:pt x="21284" y="117324"/>
                </a:lnTo>
                <a:lnTo>
                  <a:pt x="5530" y="161402"/>
                </a:lnTo>
                <a:lnTo>
                  <a:pt x="0" y="209417"/>
                </a:lnTo>
                <a:lnTo>
                  <a:pt x="0" y="1026146"/>
                </a:lnTo>
                <a:lnTo>
                  <a:pt x="5530" y="1074162"/>
                </a:lnTo>
                <a:lnTo>
                  <a:pt x="21284" y="1118240"/>
                </a:lnTo>
                <a:lnTo>
                  <a:pt x="46005" y="1157123"/>
                </a:lnTo>
                <a:lnTo>
                  <a:pt x="78436" y="1189555"/>
                </a:lnTo>
                <a:lnTo>
                  <a:pt x="117319" y="1214277"/>
                </a:lnTo>
                <a:lnTo>
                  <a:pt x="161399" y="1230033"/>
                </a:lnTo>
                <a:lnTo>
                  <a:pt x="209417" y="1235564"/>
                </a:lnTo>
                <a:lnTo>
                  <a:pt x="7904712" y="1235564"/>
                </a:lnTo>
                <a:lnTo>
                  <a:pt x="7952730" y="1230033"/>
                </a:lnTo>
                <a:lnTo>
                  <a:pt x="7996810" y="1214277"/>
                </a:lnTo>
                <a:lnTo>
                  <a:pt x="8035693" y="1189555"/>
                </a:lnTo>
                <a:lnTo>
                  <a:pt x="8068124" y="1157123"/>
                </a:lnTo>
                <a:lnTo>
                  <a:pt x="8092845" y="1118240"/>
                </a:lnTo>
                <a:lnTo>
                  <a:pt x="8108599" y="1074162"/>
                </a:lnTo>
                <a:lnTo>
                  <a:pt x="8114129" y="1026146"/>
                </a:lnTo>
                <a:lnTo>
                  <a:pt x="8114129" y="209417"/>
                </a:lnTo>
                <a:lnTo>
                  <a:pt x="8108599" y="161402"/>
                </a:lnTo>
                <a:lnTo>
                  <a:pt x="8092845" y="117324"/>
                </a:lnTo>
                <a:lnTo>
                  <a:pt x="8068124" y="78440"/>
                </a:lnTo>
                <a:lnTo>
                  <a:pt x="8035693" y="46009"/>
                </a:lnTo>
                <a:lnTo>
                  <a:pt x="7996810" y="21286"/>
                </a:lnTo>
                <a:lnTo>
                  <a:pt x="7952730" y="5531"/>
                </a:lnTo>
                <a:lnTo>
                  <a:pt x="7904712" y="0"/>
                </a:lnTo>
                <a:close/>
              </a:path>
            </a:pathLst>
          </a:custGeom>
          <a:solidFill>
            <a:srgbClr val="26C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6381949" y="2171547"/>
            <a:ext cx="3568008" cy="749336"/>
          </a:xfrm>
          <a:custGeom>
            <a:avLst/>
            <a:gdLst/>
            <a:ahLst/>
            <a:cxnLst/>
            <a:rect l="l" t="t" r="r" b="b"/>
            <a:pathLst>
              <a:path w="8114665" h="1235710">
                <a:moveTo>
                  <a:pt x="7904712" y="0"/>
                </a:moveTo>
                <a:lnTo>
                  <a:pt x="209417" y="0"/>
                </a:lnTo>
                <a:lnTo>
                  <a:pt x="161399" y="5531"/>
                </a:lnTo>
                <a:lnTo>
                  <a:pt x="117319" y="21286"/>
                </a:lnTo>
                <a:lnTo>
                  <a:pt x="78436" y="46009"/>
                </a:lnTo>
                <a:lnTo>
                  <a:pt x="46005" y="78440"/>
                </a:lnTo>
                <a:lnTo>
                  <a:pt x="21284" y="117324"/>
                </a:lnTo>
                <a:lnTo>
                  <a:pt x="5530" y="161402"/>
                </a:lnTo>
                <a:lnTo>
                  <a:pt x="0" y="209417"/>
                </a:lnTo>
                <a:lnTo>
                  <a:pt x="0" y="1026146"/>
                </a:lnTo>
                <a:lnTo>
                  <a:pt x="5530" y="1074162"/>
                </a:lnTo>
                <a:lnTo>
                  <a:pt x="21284" y="1118240"/>
                </a:lnTo>
                <a:lnTo>
                  <a:pt x="46005" y="1157123"/>
                </a:lnTo>
                <a:lnTo>
                  <a:pt x="78436" y="1189555"/>
                </a:lnTo>
                <a:lnTo>
                  <a:pt x="117319" y="1214277"/>
                </a:lnTo>
                <a:lnTo>
                  <a:pt x="161399" y="1230033"/>
                </a:lnTo>
                <a:lnTo>
                  <a:pt x="209417" y="1235564"/>
                </a:lnTo>
                <a:lnTo>
                  <a:pt x="7904712" y="1235564"/>
                </a:lnTo>
                <a:lnTo>
                  <a:pt x="7952730" y="1230033"/>
                </a:lnTo>
                <a:lnTo>
                  <a:pt x="7996810" y="1214277"/>
                </a:lnTo>
                <a:lnTo>
                  <a:pt x="8035693" y="1189555"/>
                </a:lnTo>
                <a:lnTo>
                  <a:pt x="8068124" y="1157123"/>
                </a:lnTo>
                <a:lnTo>
                  <a:pt x="8092845" y="1118240"/>
                </a:lnTo>
                <a:lnTo>
                  <a:pt x="8108599" y="1074162"/>
                </a:lnTo>
                <a:lnTo>
                  <a:pt x="8114129" y="1026146"/>
                </a:lnTo>
                <a:lnTo>
                  <a:pt x="8114129" y="209417"/>
                </a:lnTo>
                <a:lnTo>
                  <a:pt x="8108599" y="161402"/>
                </a:lnTo>
                <a:lnTo>
                  <a:pt x="8092845" y="117324"/>
                </a:lnTo>
                <a:lnTo>
                  <a:pt x="8068124" y="78440"/>
                </a:lnTo>
                <a:lnTo>
                  <a:pt x="8035693" y="46009"/>
                </a:lnTo>
                <a:lnTo>
                  <a:pt x="7996810" y="21286"/>
                </a:lnTo>
                <a:lnTo>
                  <a:pt x="7952730" y="5531"/>
                </a:lnTo>
                <a:lnTo>
                  <a:pt x="7904712" y="0"/>
                </a:lnTo>
                <a:close/>
              </a:path>
            </a:pathLst>
          </a:custGeom>
          <a:solidFill>
            <a:srgbClr val="A0C647"/>
          </a:solidFill>
        </p:spPr>
        <p:txBody>
          <a:bodyPr wrap="square" lIns="0" tIns="0" rIns="0" bIns="0" rtlCol="0"/>
          <a:lstStyle/>
          <a:p>
            <a:pPr algn="ctr"/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6381949" y="3026616"/>
            <a:ext cx="3568008" cy="749336"/>
          </a:xfrm>
          <a:custGeom>
            <a:avLst/>
            <a:gdLst/>
            <a:ahLst/>
            <a:cxnLst/>
            <a:rect l="l" t="t" r="r" b="b"/>
            <a:pathLst>
              <a:path w="8114665" h="1235710">
                <a:moveTo>
                  <a:pt x="7904712" y="0"/>
                </a:moveTo>
                <a:lnTo>
                  <a:pt x="209417" y="0"/>
                </a:lnTo>
                <a:lnTo>
                  <a:pt x="161399" y="5531"/>
                </a:lnTo>
                <a:lnTo>
                  <a:pt x="117319" y="21286"/>
                </a:lnTo>
                <a:lnTo>
                  <a:pt x="78436" y="46009"/>
                </a:lnTo>
                <a:lnTo>
                  <a:pt x="46005" y="78440"/>
                </a:lnTo>
                <a:lnTo>
                  <a:pt x="21284" y="117324"/>
                </a:lnTo>
                <a:lnTo>
                  <a:pt x="5530" y="161402"/>
                </a:lnTo>
                <a:lnTo>
                  <a:pt x="0" y="209417"/>
                </a:lnTo>
                <a:lnTo>
                  <a:pt x="0" y="1026146"/>
                </a:lnTo>
                <a:lnTo>
                  <a:pt x="5530" y="1074162"/>
                </a:lnTo>
                <a:lnTo>
                  <a:pt x="21284" y="1118240"/>
                </a:lnTo>
                <a:lnTo>
                  <a:pt x="46005" y="1157123"/>
                </a:lnTo>
                <a:lnTo>
                  <a:pt x="78436" y="1189555"/>
                </a:lnTo>
                <a:lnTo>
                  <a:pt x="117319" y="1214277"/>
                </a:lnTo>
                <a:lnTo>
                  <a:pt x="161399" y="1230033"/>
                </a:lnTo>
                <a:lnTo>
                  <a:pt x="209417" y="1235564"/>
                </a:lnTo>
                <a:lnTo>
                  <a:pt x="7904712" y="1235564"/>
                </a:lnTo>
                <a:lnTo>
                  <a:pt x="7952730" y="1230033"/>
                </a:lnTo>
                <a:lnTo>
                  <a:pt x="7996810" y="1214277"/>
                </a:lnTo>
                <a:lnTo>
                  <a:pt x="8035693" y="1189555"/>
                </a:lnTo>
                <a:lnTo>
                  <a:pt x="8068124" y="1157123"/>
                </a:lnTo>
                <a:lnTo>
                  <a:pt x="8092845" y="1118240"/>
                </a:lnTo>
                <a:lnTo>
                  <a:pt x="8108599" y="1074162"/>
                </a:lnTo>
                <a:lnTo>
                  <a:pt x="8114129" y="1026146"/>
                </a:lnTo>
                <a:lnTo>
                  <a:pt x="8114129" y="209417"/>
                </a:lnTo>
                <a:lnTo>
                  <a:pt x="8108599" y="161402"/>
                </a:lnTo>
                <a:lnTo>
                  <a:pt x="8092845" y="117324"/>
                </a:lnTo>
                <a:lnTo>
                  <a:pt x="8068124" y="78440"/>
                </a:lnTo>
                <a:lnTo>
                  <a:pt x="8035693" y="46009"/>
                </a:lnTo>
                <a:lnTo>
                  <a:pt x="7996810" y="21286"/>
                </a:lnTo>
                <a:lnTo>
                  <a:pt x="7952730" y="5531"/>
                </a:lnTo>
                <a:lnTo>
                  <a:pt x="7904712" y="0"/>
                </a:lnTo>
                <a:close/>
              </a:path>
            </a:pathLst>
          </a:custGeom>
          <a:solidFill>
            <a:srgbClr val="00BF6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2135711" y="3890966"/>
            <a:ext cx="3216369" cy="749336"/>
          </a:xfrm>
          <a:custGeom>
            <a:avLst/>
            <a:gdLst/>
            <a:ahLst/>
            <a:cxnLst/>
            <a:rect l="l" t="t" r="r" b="b"/>
            <a:pathLst>
              <a:path w="7329805" h="1235709">
                <a:moveTo>
                  <a:pt x="7120202" y="0"/>
                </a:moveTo>
                <a:lnTo>
                  <a:pt x="209417" y="0"/>
                </a:lnTo>
                <a:lnTo>
                  <a:pt x="161399" y="5531"/>
                </a:lnTo>
                <a:lnTo>
                  <a:pt x="117319" y="21286"/>
                </a:lnTo>
                <a:lnTo>
                  <a:pt x="78436" y="46009"/>
                </a:lnTo>
                <a:lnTo>
                  <a:pt x="46005" y="78440"/>
                </a:lnTo>
                <a:lnTo>
                  <a:pt x="21284" y="117324"/>
                </a:lnTo>
                <a:lnTo>
                  <a:pt x="5530" y="161402"/>
                </a:lnTo>
                <a:lnTo>
                  <a:pt x="0" y="209417"/>
                </a:lnTo>
                <a:lnTo>
                  <a:pt x="0" y="1026146"/>
                </a:lnTo>
                <a:lnTo>
                  <a:pt x="5530" y="1074162"/>
                </a:lnTo>
                <a:lnTo>
                  <a:pt x="21284" y="1118240"/>
                </a:lnTo>
                <a:lnTo>
                  <a:pt x="46005" y="1157123"/>
                </a:lnTo>
                <a:lnTo>
                  <a:pt x="78436" y="1189555"/>
                </a:lnTo>
                <a:lnTo>
                  <a:pt x="117319" y="1214277"/>
                </a:lnTo>
                <a:lnTo>
                  <a:pt x="161399" y="1230033"/>
                </a:lnTo>
                <a:lnTo>
                  <a:pt x="209417" y="1235564"/>
                </a:lnTo>
                <a:lnTo>
                  <a:pt x="7120202" y="1235564"/>
                </a:lnTo>
                <a:lnTo>
                  <a:pt x="7168220" y="1230033"/>
                </a:lnTo>
                <a:lnTo>
                  <a:pt x="7212300" y="1214277"/>
                </a:lnTo>
                <a:lnTo>
                  <a:pt x="7251183" y="1189555"/>
                </a:lnTo>
                <a:lnTo>
                  <a:pt x="7283614" y="1157123"/>
                </a:lnTo>
                <a:lnTo>
                  <a:pt x="7308334" y="1118240"/>
                </a:lnTo>
                <a:lnTo>
                  <a:pt x="7324089" y="1074162"/>
                </a:lnTo>
                <a:lnTo>
                  <a:pt x="7329619" y="1026146"/>
                </a:lnTo>
                <a:lnTo>
                  <a:pt x="7329619" y="209417"/>
                </a:lnTo>
                <a:lnTo>
                  <a:pt x="7324089" y="161402"/>
                </a:lnTo>
                <a:lnTo>
                  <a:pt x="7308334" y="117324"/>
                </a:lnTo>
                <a:lnTo>
                  <a:pt x="7283614" y="78440"/>
                </a:lnTo>
                <a:lnTo>
                  <a:pt x="7251183" y="46009"/>
                </a:lnTo>
                <a:lnTo>
                  <a:pt x="7212300" y="21286"/>
                </a:lnTo>
                <a:lnTo>
                  <a:pt x="7168220" y="5531"/>
                </a:lnTo>
                <a:lnTo>
                  <a:pt x="7120202" y="0"/>
                </a:lnTo>
                <a:close/>
              </a:path>
            </a:pathLst>
          </a:custGeom>
          <a:solidFill>
            <a:srgbClr val="8923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2135711" y="2180815"/>
            <a:ext cx="3212452" cy="749336"/>
          </a:xfrm>
          <a:custGeom>
            <a:avLst/>
            <a:gdLst/>
            <a:ahLst/>
            <a:cxnLst/>
            <a:rect l="l" t="t" r="r" b="b"/>
            <a:pathLst>
              <a:path w="7329805" h="1235710">
                <a:moveTo>
                  <a:pt x="7120202" y="0"/>
                </a:moveTo>
                <a:lnTo>
                  <a:pt x="209417" y="0"/>
                </a:lnTo>
                <a:lnTo>
                  <a:pt x="161399" y="5531"/>
                </a:lnTo>
                <a:lnTo>
                  <a:pt x="117319" y="21286"/>
                </a:lnTo>
                <a:lnTo>
                  <a:pt x="78436" y="46009"/>
                </a:lnTo>
                <a:lnTo>
                  <a:pt x="46005" y="78440"/>
                </a:lnTo>
                <a:lnTo>
                  <a:pt x="21284" y="117324"/>
                </a:lnTo>
                <a:lnTo>
                  <a:pt x="5530" y="161402"/>
                </a:lnTo>
                <a:lnTo>
                  <a:pt x="0" y="209417"/>
                </a:lnTo>
                <a:lnTo>
                  <a:pt x="0" y="1026146"/>
                </a:lnTo>
                <a:lnTo>
                  <a:pt x="5530" y="1074162"/>
                </a:lnTo>
                <a:lnTo>
                  <a:pt x="21284" y="1118240"/>
                </a:lnTo>
                <a:lnTo>
                  <a:pt x="46005" y="1157123"/>
                </a:lnTo>
                <a:lnTo>
                  <a:pt x="78436" y="1189555"/>
                </a:lnTo>
                <a:lnTo>
                  <a:pt x="117319" y="1214277"/>
                </a:lnTo>
                <a:lnTo>
                  <a:pt x="161399" y="1230033"/>
                </a:lnTo>
                <a:lnTo>
                  <a:pt x="209417" y="1235564"/>
                </a:lnTo>
                <a:lnTo>
                  <a:pt x="7120202" y="1235564"/>
                </a:lnTo>
                <a:lnTo>
                  <a:pt x="7168220" y="1230033"/>
                </a:lnTo>
                <a:lnTo>
                  <a:pt x="7212300" y="1214277"/>
                </a:lnTo>
                <a:lnTo>
                  <a:pt x="7251183" y="1189555"/>
                </a:lnTo>
                <a:lnTo>
                  <a:pt x="7283614" y="1157123"/>
                </a:lnTo>
                <a:lnTo>
                  <a:pt x="7308334" y="1118240"/>
                </a:lnTo>
                <a:lnTo>
                  <a:pt x="7324089" y="1074162"/>
                </a:lnTo>
                <a:lnTo>
                  <a:pt x="7329619" y="1026146"/>
                </a:lnTo>
                <a:lnTo>
                  <a:pt x="7329619" y="209417"/>
                </a:lnTo>
                <a:lnTo>
                  <a:pt x="7324089" y="161402"/>
                </a:lnTo>
                <a:lnTo>
                  <a:pt x="7308334" y="117324"/>
                </a:lnTo>
                <a:lnTo>
                  <a:pt x="7283614" y="78440"/>
                </a:lnTo>
                <a:lnTo>
                  <a:pt x="7251183" y="46009"/>
                </a:lnTo>
                <a:lnTo>
                  <a:pt x="7212300" y="21286"/>
                </a:lnTo>
                <a:lnTo>
                  <a:pt x="7168220" y="5531"/>
                </a:lnTo>
                <a:lnTo>
                  <a:pt x="7120202" y="0"/>
                </a:lnTo>
                <a:close/>
              </a:path>
            </a:pathLst>
          </a:custGeom>
          <a:solidFill>
            <a:srgbClr val="161C6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2135711" y="3035884"/>
            <a:ext cx="3212452" cy="749336"/>
          </a:xfrm>
          <a:custGeom>
            <a:avLst/>
            <a:gdLst/>
            <a:ahLst/>
            <a:cxnLst/>
            <a:rect l="l" t="t" r="r" b="b"/>
            <a:pathLst>
              <a:path w="7329805" h="1235710">
                <a:moveTo>
                  <a:pt x="7120202" y="0"/>
                </a:moveTo>
                <a:lnTo>
                  <a:pt x="209417" y="0"/>
                </a:lnTo>
                <a:lnTo>
                  <a:pt x="161399" y="5531"/>
                </a:lnTo>
                <a:lnTo>
                  <a:pt x="117319" y="21286"/>
                </a:lnTo>
                <a:lnTo>
                  <a:pt x="78436" y="46009"/>
                </a:lnTo>
                <a:lnTo>
                  <a:pt x="46005" y="78440"/>
                </a:lnTo>
                <a:lnTo>
                  <a:pt x="21284" y="117324"/>
                </a:lnTo>
                <a:lnTo>
                  <a:pt x="5530" y="161402"/>
                </a:lnTo>
                <a:lnTo>
                  <a:pt x="0" y="209417"/>
                </a:lnTo>
                <a:lnTo>
                  <a:pt x="0" y="1026146"/>
                </a:lnTo>
                <a:lnTo>
                  <a:pt x="5530" y="1074162"/>
                </a:lnTo>
                <a:lnTo>
                  <a:pt x="21284" y="1118240"/>
                </a:lnTo>
                <a:lnTo>
                  <a:pt x="46005" y="1157123"/>
                </a:lnTo>
                <a:lnTo>
                  <a:pt x="78436" y="1189555"/>
                </a:lnTo>
                <a:lnTo>
                  <a:pt x="117319" y="1214277"/>
                </a:lnTo>
                <a:lnTo>
                  <a:pt x="161399" y="1230033"/>
                </a:lnTo>
                <a:lnTo>
                  <a:pt x="209417" y="1235564"/>
                </a:lnTo>
                <a:lnTo>
                  <a:pt x="7120202" y="1235564"/>
                </a:lnTo>
                <a:lnTo>
                  <a:pt x="7168220" y="1230033"/>
                </a:lnTo>
                <a:lnTo>
                  <a:pt x="7212300" y="1214277"/>
                </a:lnTo>
                <a:lnTo>
                  <a:pt x="7251183" y="1189555"/>
                </a:lnTo>
                <a:lnTo>
                  <a:pt x="7283614" y="1157123"/>
                </a:lnTo>
                <a:lnTo>
                  <a:pt x="7308334" y="1118240"/>
                </a:lnTo>
                <a:lnTo>
                  <a:pt x="7324089" y="1074162"/>
                </a:lnTo>
                <a:lnTo>
                  <a:pt x="7329619" y="1026146"/>
                </a:lnTo>
                <a:lnTo>
                  <a:pt x="7329619" y="209417"/>
                </a:lnTo>
                <a:lnTo>
                  <a:pt x="7324089" y="161402"/>
                </a:lnTo>
                <a:lnTo>
                  <a:pt x="7308334" y="117324"/>
                </a:lnTo>
                <a:lnTo>
                  <a:pt x="7283614" y="78440"/>
                </a:lnTo>
                <a:lnTo>
                  <a:pt x="7251183" y="46009"/>
                </a:lnTo>
                <a:lnTo>
                  <a:pt x="7212300" y="21286"/>
                </a:lnTo>
                <a:lnTo>
                  <a:pt x="7168220" y="5531"/>
                </a:lnTo>
                <a:lnTo>
                  <a:pt x="7120202" y="0"/>
                </a:lnTo>
                <a:close/>
              </a:path>
            </a:pathLst>
          </a:custGeom>
          <a:solidFill>
            <a:srgbClr val="38D6D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 txBox="1"/>
          <p:nvPr/>
        </p:nvSpPr>
        <p:spPr>
          <a:xfrm>
            <a:off x="7450758" y="4147800"/>
            <a:ext cx="2276716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395" b="1" spc="-6">
                <a:solidFill>
                  <a:srgbClr val="FFFFFF"/>
                </a:solidFill>
                <a:latin typeface="Verdana"/>
                <a:cs typeface="Verdana"/>
              </a:rPr>
              <a:t>PROSPERIDADE</a:t>
            </a:r>
            <a:endParaRPr sz="1395" b="1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85941" y="2449549"/>
            <a:ext cx="1486287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395" b="1" spc="-18">
                <a:solidFill>
                  <a:srgbClr val="FFFFFF"/>
                </a:solidFill>
                <a:latin typeface="Verdana"/>
                <a:cs typeface="Verdana"/>
              </a:rPr>
              <a:t>RESULTADO</a:t>
            </a:r>
            <a:endParaRPr sz="1395" b="1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5943" y="3291123"/>
            <a:ext cx="2713724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395" b="1" spc="-6">
                <a:solidFill>
                  <a:srgbClr val="FFFFFF"/>
                </a:solidFill>
                <a:latin typeface="Verdana"/>
                <a:cs typeface="Verdana"/>
              </a:rPr>
              <a:t>PRODUTIVIDADE</a:t>
            </a:r>
            <a:endParaRPr sz="1395" b="1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85942" y="4146197"/>
            <a:ext cx="2384497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395" b="1" spc="-6">
                <a:solidFill>
                  <a:srgbClr val="FFFFFF"/>
                </a:solidFill>
                <a:latin typeface="Verdana"/>
                <a:cs typeface="Verdana"/>
              </a:rPr>
              <a:t>COMPETITIVIDADE</a:t>
            </a:r>
            <a:endParaRPr sz="1395" b="1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50814" y="2323892"/>
            <a:ext cx="3568008" cy="43751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395" b="1">
                <a:solidFill>
                  <a:srgbClr val="FFFFFF"/>
                </a:solidFill>
                <a:latin typeface="Verdana"/>
                <a:cs typeface="Verdana"/>
              </a:rPr>
              <a:t>RESPONSABILIDADE</a:t>
            </a:r>
            <a:r>
              <a:rPr sz="1395" b="1" spc="-3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95" b="1" spc="-6">
                <a:solidFill>
                  <a:srgbClr val="FFFFFF"/>
                </a:solidFill>
                <a:latin typeface="Verdana"/>
                <a:cs typeface="Verdana"/>
              </a:rPr>
              <a:t>SOCIOAMBIENTAL</a:t>
            </a:r>
            <a:endParaRPr sz="1395" b="1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50759" y="3297227"/>
            <a:ext cx="2276715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395" b="1">
                <a:solidFill>
                  <a:srgbClr val="FFFFFF"/>
                </a:solidFill>
                <a:latin typeface="Verdana"/>
                <a:cs typeface="Verdana"/>
              </a:rPr>
              <a:t>JUSTIÇA</a:t>
            </a:r>
            <a:r>
              <a:rPr sz="1395" b="1" spc="3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95" b="1" spc="-6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endParaRPr sz="1395" b="1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02087" y="2337863"/>
            <a:ext cx="401622" cy="403163"/>
            <a:chOff x="1920863" y="3840025"/>
            <a:chExt cx="662305" cy="664845"/>
          </a:xfrm>
        </p:grpSpPr>
        <p:sp>
          <p:nvSpPr>
            <p:cNvPr id="22" name="object 22"/>
            <p:cNvSpPr/>
            <p:nvPr/>
          </p:nvSpPr>
          <p:spPr>
            <a:xfrm>
              <a:off x="1933952" y="3853114"/>
              <a:ext cx="512445" cy="638810"/>
            </a:xfrm>
            <a:custGeom>
              <a:avLst/>
              <a:gdLst/>
              <a:ahLst/>
              <a:cxnLst/>
              <a:rect l="l" t="t" r="r" b="b"/>
              <a:pathLst>
                <a:path w="512444" h="638810">
                  <a:moveTo>
                    <a:pt x="0" y="204328"/>
                  </a:moveTo>
                  <a:lnTo>
                    <a:pt x="0" y="595039"/>
                  </a:lnTo>
                  <a:lnTo>
                    <a:pt x="2867" y="614453"/>
                  </a:lnTo>
                  <a:lnTo>
                    <a:pt x="11262" y="627965"/>
                  </a:lnTo>
                  <a:lnTo>
                    <a:pt x="24874" y="635862"/>
                  </a:lnTo>
                  <a:lnTo>
                    <a:pt x="43391" y="638430"/>
                  </a:lnTo>
                  <a:lnTo>
                    <a:pt x="468802" y="638430"/>
                  </a:lnTo>
                  <a:lnTo>
                    <a:pt x="490448" y="635750"/>
                  </a:lnTo>
                  <a:lnTo>
                    <a:pt x="503716" y="627666"/>
                  </a:lnTo>
                  <a:lnTo>
                    <a:pt x="510377" y="614117"/>
                  </a:lnTo>
                  <a:lnTo>
                    <a:pt x="512204" y="595039"/>
                  </a:lnTo>
                  <a:lnTo>
                    <a:pt x="512204" y="588830"/>
                  </a:lnTo>
                </a:path>
                <a:path w="512444" h="638810">
                  <a:moveTo>
                    <a:pt x="512204" y="184371"/>
                  </a:moveTo>
                  <a:lnTo>
                    <a:pt x="512204" y="43391"/>
                  </a:lnTo>
                  <a:lnTo>
                    <a:pt x="509969" y="23862"/>
                  </a:lnTo>
                  <a:lnTo>
                    <a:pt x="502628" y="10363"/>
                  </a:lnTo>
                  <a:lnTo>
                    <a:pt x="489224" y="2530"/>
                  </a:lnTo>
                  <a:lnTo>
                    <a:pt x="468802" y="0"/>
                  </a:lnTo>
                  <a:lnTo>
                    <a:pt x="204328" y="0"/>
                  </a:lnTo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863" y="3840025"/>
              <a:ext cx="182402" cy="18239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29771" y="3981539"/>
              <a:ext cx="540385" cy="414655"/>
            </a:xfrm>
            <a:custGeom>
              <a:avLst/>
              <a:gdLst/>
              <a:ahLst/>
              <a:cxnLst/>
              <a:rect l="l" t="t" r="r" b="b"/>
              <a:pathLst>
                <a:path w="540385" h="414654">
                  <a:moveTo>
                    <a:pt x="302807" y="0"/>
                  </a:moveTo>
                  <a:lnTo>
                    <a:pt x="151409" y="0"/>
                  </a:lnTo>
                </a:path>
                <a:path w="540385" h="414654">
                  <a:moveTo>
                    <a:pt x="220328" y="119514"/>
                  </a:moveTo>
                  <a:lnTo>
                    <a:pt x="0" y="119514"/>
                  </a:lnTo>
                </a:path>
                <a:path w="540385" h="414654">
                  <a:moveTo>
                    <a:pt x="179921" y="189282"/>
                  </a:moveTo>
                  <a:lnTo>
                    <a:pt x="0" y="189282"/>
                  </a:lnTo>
                </a:path>
                <a:path w="540385" h="414654">
                  <a:moveTo>
                    <a:pt x="177628" y="259060"/>
                  </a:moveTo>
                  <a:lnTo>
                    <a:pt x="0" y="259060"/>
                  </a:lnTo>
                </a:path>
                <a:path w="540385" h="414654">
                  <a:moveTo>
                    <a:pt x="186413" y="328827"/>
                  </a:moveTo>
                  <a:lnTo>
                    <a:pt x="141692" y="328827"/>
                  </a:lnTo>
                </a:path>
                <a:path w="540385" h="414654">
                  <a:moveTo>
                    <a:pt x="384532" y="103379"/>
                  </a:moveTo>
                  <a:lnTo>
                    <a:pt x="433652" y="111301"/>
                  </a:lnTo>
                  <a:lnTo>
                    <a:pt x="476311" y="133363"/>
                  </a:lnTo>
                  <a:lnTo>
                    <a:pt x="509949" y="167003"/>
                  </a:lnTo>
                  <a:lnTo>
                    <a:pt x="532009" y="209661"/>
                  </a:lnTo>
                  <a:lnTo>
                    <a:pt x="539931" y="258777"/>
                  </a:lnTo>
                  <a:lnTo>
                    <a:pt x="532009" y="307897"/>
                  </a:lnTo>
                  <a:lnTo>
                    <a:pt x="509949" y="350556"/>
                  </a:lnTo>
                  <a:lnTo>
                    <a:pt x="476311" y="384194"/>
                  </a:lnTo>
                  <a:lnTo>
                    <a:pt x="433652" y="406254"/>
                  </a:lnTo>
                  <a:lnTo>
                    <a:pt x="384532" y="414175"/>
                  </a:lnTo>
                  <a:lnTo>
                    <a:pt x="335416" y="406254"/>
                  </a:lnTo>
                  <a:lnTo>
                    <a:pt x="292758" y="384194"/>
                  </a:lnTo>
                  <a:lnTo>
                    <a:pt x="259118" y="350556"/>
                  </a:lnTo>
                  <a:lnTo>
                    <a:pt x="237057" y="307897"/>
                  </a:lnTo>
                  <a:lnTo>
                    <a:pt x="229134" y="258777"/>
                  </a:lnTo>
                  <a:lnTo>
                    <a:pt x="237057" y="209661"/>
                  </a:lnTo>
                  <a:lnTo>
                    <a:pt x="259118" y="167003"/>
                  </a:lnTo>
                  <a:lnTo>
                    <a:pt x="292758" y="133363"/>
                  </a:lnTo>
                  <a:lnTo>
                    <a:pt x="335416" y="111301"/>
                  </a:lnTo>
                  <a:lnTo>
                    <a:pt x="384532" y="103379"/>
                  </a:lnTo>
                  <a:close/>
                </a:path>
                <a:path w="540385" h="414654">
                  <a:moveTo>
                    <a:pt x="315445" y="259573"/>
                  </a:moveTo>
                  <a:lnTo>
                    <a:pt x="364051" y="323005"/>
                  </a:lnTo>
                  <a:lnTo>
                    <a:pt x="463294" y="194549"/>
                  </a:lnTo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5" name="object 25"/>
          <p:cNvSpPr/>
          <p:nvPr/>
        </p:nvSpPr>
        <p:spPr>
          <a:xfrm>
            <a:off x="2397607" y="3219892"/>
            <a:ext cx="439744" cy="436663"/>
          </a:xfrm>
          <a:custGeom>
            <a:avLst/>
            <a:gdLst/>
            <a:ahLst/>
            <a:cxnLst/>
            <a:rect l="l" t="t" r="r" b="b"/>
            <a:pathLst>
              <a:path w="725169" h="720089">
                <a:moveTo>
                  <a:pt x="387276" y="201167"/>
                </a:moveTo>
                <a:lnTo>
                  <a:pt x="504968" y="92574"/>
                </a:lnTo>
                <a:lnTo>
                  <a:pt x="545690" y="10252"/>
                </a:lnTo>
                <a:lnTo>
                  <a:pt x="556374" y="1165"/>
                </a:lnTo>
                <a:lnTo>
                  <a:pt x="571783" y="0"/>
                </a:lnTo>
                <a:lnTo>
                  <a:pt x="586863" y="5680"/>
                </a:lnTo>
                <a:lnTo>
                  <a:pt x="596557" y="17131"/>
                </a:lnTo>
                <a:lnTo>
                  <a:pt x="599238" y="35748"/>
                </a:lnTo>
                <a:lnTo>
                  <a:pt x="597557" y="60004"/>
                </a:lnTo>
                <a:lnTo>
                  <a:pt x="592735" y="84087"/>
                </a:lnTo>
                <a:lnTo>
                  <a:pt x="585992" y="102186"/>
                </a:lnTo>
                <a:lnTo>
                  <a:pt x="548705" y="169441"/>
                </a:lnTo>
                <a:lnTo>
                  <a:pt x="685633" y="161001"/>
                </a:lnTo>
                <a:lnTo>
                  <a:pt x="700119" y="162902"/>
                </a:lnTo>
                <a:lnTo>
                  <a:pt x="712560" y="169786"/>
                </a:lnTo>
                <a:lnTo>
                  <a:pt x="721265" y="180644"/>
                </a:lnTo>
                <a:lnTo>
                  <a:pt x="724543" y="194466"/>
                </a:lnTo>
                <a:lnTo>
                  <a:pt x="698135" y="232130"/>
                </a:lnTo>
                <a:lnTo>
                  <a:pt x="685874" y="233596"/>
                </a:lnTo>
                <a:lnTo>
                  <a:pt x="683424" y="233386"/>
                </a:lnTo>
                <a:lnTo>
                  <a:pt x="679958" y="233083"/>
                </a:lnTo>
                <a:lnTo>
                  <a:pt x="693078" y="241407"/>
                </a:lnTo>
                <a:lnTo>
                  <a:pt x="699371" y="245396"/>
                </a:lnTo>
                <a:lnTo>
                  <a:pt x="703685" y="252255"/>
                </a:lnTo>
                <a:lnTo>
                  <a:pt x="704167" y="258611"/>
                </a:lnTo>
                <a:lnTo>
                  <a:pt x="703228" y="269931"/>
                </a:lnTo>
                <a:lnTo>
                  <a:pt x="699004" y="280083"/>
                </a:lnTo>
                <a:lnTo>
                  <a:pt x="692025" y="288453"/>
                </a:lnTo>
                <a:lnTo>
                  <a:pt x="682816" y="294432"/>
                </a:lnTo>
                <a:lnTo>
                  <a:pt x="680618" y="295426"/>
                </a:lnTo>
                <a:lnTo>
                  <a:pt x="669005" y="295112"/>
                </a:lnTo>
                <a:lnTo>
                  <a:pt x="666587" y="295657"/>
                </a:lnTo>
                <a:lnTo>
                  <a:pt x="668492" y="296829"/>
                </a:lnTo>
                <a:lnTo>
                  <a:pt x="679591" y="299280"/>
                </a:lnTo>
                <a:lnTo>
                  <a:pt x="681246" y="300777"/>
                </a:lnTo>
                <a:lnTo>
                  <a:pt x="685824" y="305743"/>
                </a:lnTo>
                <a:lnTo>
                  <a:pt x="689426" y="311510"/>
                </a:lnTo>
                <a:lnTo>
                  <a:pt x="691909" y="317952"/>
                </a:lnTo>
                <a:lnTo>
                  <a:pt x="693130" y="324944"/>
                </a:lnTo>
                <a:lnTo>
                  <a:pt x="671749" y="360796"/>
                </a:lnTo>
                <a:lnTo>
                  <a:pt x="653037" y="362011"/>
                </a:lnTo>
                <a:lnTo>
                  <a:pt x="650639" y="362545"/>
                </a:lnTo>
                <a:lnTo>
                  <a:pt x="653634" y="364398"/>
                </a:lnTo>
                <a:lnTo>
                  <a:pt x="670586" y="367225"/>
                </a:lnTo>
                <a:lnTo>
                  <a:pt x="672942" y="369853"/>
                </a:lnTo>
                <a:lnTo>
                  <a:pt x="678105" y="375602"/>
                </a:lnTo>
                <a:lnTo>
                  <a:pt x="681487" y="383036"/>
                </a:lnTo>
                <a:lnTo>
                  <a:pt x="682104" y="391298"/>
                </a:lnTo>
                <a:lnTo>
                  <a:pt x="662485" y="426752"/>
                </a:lnTo>
                <a:lnTo>
                  <a:pt x="501817" y="433422"/>
                </a:lnTo>
                <a:lnTo>
                  <a:pt x="463181" y="428808"/>
                </a:lnTo>
                <a:lnTo>
                  <a:pt x="428285" y="414471"/>
                </a:lnTo>
                <a:lnTo>
                  <a:pt x="398329" y="392283"/>
                </a:lnTo>
                <a:lnTo>
                  <a:pt x="374512" y="364115"/>
                </a:lnTo>
              </a:path>
              <a:path w="725169" h="720089">
                <a:moveTo>
                  <a:pt x="275112" y="155923"/>
                </a:moveTo>
                <a:lnTo>
                  <a:pt x="342282" y="155923"/>
                </a:lnTo>
                <a:lnTo>
                  <a:pt x="353149" y="158132"/>
                </a:lnTo>
                <a:lnTo>
                  <a:pt x="362049" y="164146"/>
                </a:lnTo>
                <a:lnTo>
                  <a:pt x="368062" y="173049"/>
                </a:lnTo>
                <a:lnTo>
                  <a:pt x="370271" y="183922"/>
                </a:lnTo>
                <a:lnTo>
                  <a:pt x="370271" y="405454"/>
                </a:lnTo>
                <a:lnTo>
                  <a:pt x="368062" y="416327"/>
                </a:lnTo>
                <a:lnTo>
                  <a:pt x="362049" y="425230"/>
                </a:lnTo>
                <a:lnTo>
                  <a:pt x="353149" y="431245"/>
                </a:lnTo>
                <a:lnTo>
                  <a:pt x="342282" y="433454"/>
                </a:lnTo>
                <a:lnTo>
                  <a:pt x="275112" y="433454"/>
                </a:lnTo>
                <a:lnTo>
                  <a:pt x="264239" y="431245"/>
                </a:lnTo>
                <a:lnTo>
                  <a:pt x="255336" y="425230"/>
                </a:lnTo>
                <a:lnTo>
                  <a:pt x="249321" y="416327"/>
                </a:lnTo>
                <a:lnTo>
                  <a:pt x="247112" y="405454"/>
                </a:lnTo>
                <a:lnTo>
                  <a:pt x="247112" y="183922"/>
                </a:lnTo>
                <a:lnTo>
                  <a:pt x="249321" y="173049"/>
                </a:lnTo>
                <a:lnTo>
                  <a:pt x="255336" y="164146"/>
                </a:lnTo>
                <a:lnTo>
                  <a:pt x="264239" y="158132"/>
                </a:lnTo>
                <a:lnTo>
                  <a:pt x="275112" y="155923"/>
                </a:lnTo>
                <a:close/>
              </a:path>
              <a:path w="725169" h="720089">
                <a:moveTo>
                  <a:pt x="309268" y="366702"/>
                </a:moveTo>
                <a:lnTo>
                  <a:pt x="310639" y="366702"/>
                </a:lnTo>
              </a:path>
              <a:path w="725169" h="720089">
                <a:moveTo>
                  <a:pt x="632368" y="492059"/>
                </a:moveTo>
                <a:lnTo>
                  <a:pt x="626029" y="523226"/>
                </a:lnTo>
                <a:lnTo>
                  <a:pt x="608772" y="548760"/>
                </a:lnTo>
                <a:lnTo>
                  <a:pt x="583237" y="566020"/>
                </a:lnTo>
                <a:lnTo>
                  <a:pt x="552066" y="572360"/>
                </a:lnTo>
                <a:lnTo>
                  <a:pt x="314451" y="572360"/>
                </a:lnTo>
                <a:lnTo>
                  <a:pt x="160560" y="719864"/>
                </a:lnTo>
                <a:lnTo>
                  <a:pt x="160560" y="572360"/>
                </a:lnTo>
                <a:lnTo>
                  <a:pt x="80290" y="572360"/>
                </a:lnTo>
                <a:lnTo>
                  <a:pt x="49125" y="566024"/>
                </a:lnTo>
                <a:lnTo>
                  <a:pt x="23594" y="548772"/>
                </a:lnTo>
                <a:lnTo>
                  <a:pt x="6338" y="523239"/>
                </a:lnTo>
                <a:lnTo>
                  <a:pt x="0" y="492059"/>
                </a:lnTo>
                <a:lnTo>
                  <a:pt x="0" y="161703"/>
                </a:lnTo>
                <a:lnTo>
                  <a:pt x="6336" y="130523"/>
                </a:lnTo>
                <a:lnTo>
                  <a:pt x="23586" y="104990"/>
                </a:lnTo>
                <a:lnTo>
                  <a:pt x="49117" y="87738"/>
                </a:lnTo>
                <a:lnTo>
                  <a:pt x="80290" y="81401"/>
                </a:lnTo>
                <a:lnTo>
                  <a:pt x="430311" y="81401"/>
                </a:lnTo>
              </a:path>
            </a:pathLst>
          </a:custGeom>
          <a:ln w="2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26" name="object 26"/>
          <p:cNvGrpSpPr/>
          <p:nvPr/>
        </p:nvGrpSpPr>
        <p:grpSpPr>
          <a:xfrm>
            <a:off x="2405729" y="4034374"/>
            <a:ext cx="462077" cy="463233"/>
            <a:chOff x="1926869" y="6637698"/>
            <a:chExt cx="762000" cy="763905"/>
          </a:xfrm>
        </p:grpSpPr>
        <p:sp>
          <p:nvSpPr>
            <p:cNvPr id="27" name="object 27"/>
            <p:cNvSpPr/>
            <p:nvPr/>
          </p:nvSpPr>
          <p:spPr>
            <a:xfrm>
              <a:off x="2259932" y="7227858"/>
              <a:ext cx="415290" cy="160020"/>
            </a:xfrm>
            <a:custGeom>
              <a:avLst/>
              <a:gdLst/>
              <a:ahLst/>
              <a:cxnLst/>
              <a:rect l="l" t="t" r="r" b="b"/>
              <a:pathLst>
                <a:path w="415289" h="160020">
                  <a:moveTo>
                    <a:pt x="414709" y="159502"/>
                  </a:moveTo>
                  <a:lnTo>
                    <a:pt x="414709" y="79756"/>
                  </a:lnTo>
                  <a:lnTo>
                    <a:pt x="407762" y="45066"/>
                  </a:lnTo>
                  <a:lnTo>
                    <a:pt x="389536" y="20119"/>
                  </a:lnTo>
                  <a:lnTo>
                    <a:pt x="363958" y="5052"/>
                  </a:lnTo>
                  <a:lnTo>
                    <a:pt x="334953" y="0"/>
                  </a:lnTo>
                  <a:lnTo>
                    <a:pt x="0" y="0"/>
                  </a:lnTo>
                  <a:lnTo>
                    <a:pt x="6576" y="38393"/>
                  </a:lnTo>
                  <a:lnTo>
                    <a:pt x="38977" y="70794"/>
                  </a:lnTo>
                  <a:lnTo>
                    <a:pt x="79756" y="79756"/>
                  </a:lnTo>
                  <a:lnTo>
                    <a:pt x="175460" y="95703"/>
                  </a:lnTo>
                  <a:lnTo>
                    <a:pt x="175460" y="159502"/>
                  </a:lnTo>
                </a:path>
              </a:pathLst>
            </a:custGeom>
            <a:ln w="281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7282" y="7006446"/>
              <a:ext cx="155712" cy="18761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940926" y="7084302"/>
              <a:ext cx="415290" cy="303530"/>
            </a:xfrm>
            <a:custGeom>
              <a:avLst/>
              <a:gdLst/>
              <a:ahLst/>
              <a:cxnLst/>
              <a:rect l="l" t="t" r="r" b="b"/>
              <a:pathLst>
                <a:path w="415289" h="303529">
                  <a:moveTo>
                    <a:pt x="0" y="303058"/>
                  </a:moveTo>
                  <a:lnTo>
                    <a:pt x="0" y="79756"/>
                  </a:lnTo>
                  <a:lnTo>
                    <a:pt x="6947" y="45066"/>
                  </a:lnTo>
                  <a:lnTo>
                    <a:pt x="25173" y="20119"/>
                  </a:lnTo>
                  <a:lnTo>
                    <a:pt x="50751" y="5052"/>
                  </a:lnTo>
                  <a:lnTo>
                    <a:pt x="79756" y="0"/>
                  </a:lnTo>
                  <a:lnTo>
                    <a:pt x="414709" y="0"/>
                  </a:lnTo>
                  <a:lnTo>
                    <a:pt x="408139" y="38399"/>
                  </a:lnTo>
                  <a:lnTo>
                    <a:pt x="375742" y="70800"/>
                  </a:lnTo>
                  <a:lnTo>
                    <a:pt x="334963" y="79756"/>
                  </a:lnTo>
                  <a:lnTo>
                    <a:pt x="239259" y="95703"/>
                  </a:lnTo>
                  <a:lnTo>
                    <a:pt x="239259" y="303058"/>
                  </a:lnTo>
                </a:path>
              </a:pathLst>
            </a:custGeom>
            <a:ln w="281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2572" y="6862901"/>
              <a:ext cx="155723" cy="18760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004735" y="7195953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0"/>
                  </a:moveTo>
                  <a:lnTo>
                    <a:pt x="0" y="191407"/>
                  </a:lnTo>
                </a:path>
              </a:pathLst>
            </a:custGeom>
            <a:ln w="281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3726" y="6671370"/>
              <a:ext cx="394972" cy="2834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07784" y="6637698"/>
              <a:ext cx="0" cy="749935"/>
            </a:xfrm>
            <a:custGeom>
              <a:avLst/>
              <a:gdLst/>
              <a:ahLst/>
              <a:cxnLst/>
              <a:rect l="l" t="t" r="r" b="b"/>
              <a:pathLst>
                <a:path h="749934">
                  <a:moveTo>
                    <a:pt x="0" y="0"/>
                  </a:moveTo>
                  <a:lnTo>
                    <a:pt x="0" y="446604"/>
                  </a:lnTo>
                </a:path>
                <a:path h="749934">
                  <a:moveTo>
                    <a:pt x="0" y="658346"/>
                  </a:moveTo>
                  <a:lnTo>
                    <a:pt x="0" y="749663"/>
                  </a:lnTo>
                </a:path>
                <a:path h="749934">
                  <a:moveTo>
                    <a:pt x="0" y="514801"/>
                  </a:moveTo>
                  <a:lnTo>
                    <a:pt x="0" y="590160"/>
                  </a:lnTo>
                </a:path>
              </a:pathLst>
            </a:custGeom>
            <a:ln w="281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731574" y="2349903"/>
            <a:ext cx="543326" cy="356185"/>
            <a:chOff x="11100158" y="3875164"/>
            <a:chExt cx="895985" cy="587375"/>
          </a:xfrm>
        </p:grpSpPr>
        <p:sp>
          <p:nvSpPr>
            <p:cNvPr id="35" name="object 35"/>
            <p:cNvSpPr/>
            <p:nvPr/>
          </p:nvSpPr>
          <p:spPr>
            <a:xfrm>
              <a:off x="11113246" y="3888253"/>
              <a:ext cx="199390" cy="297180"/>
            </a:xfrm>
            <a:custGeom>
              <a:avLst/>
              <a:gdLst/>
              <a:ahLst/>
              <a:cxnLst/>
              <a:rect l="l" t="t" r="r" b="b"/>
              <a:pathLst>
                <a:path w="199390" h="297179">
                  <a:moveTo>
                    <a:pt x="188769" y="31433"/>
                  </a:moveTo>
                  <a:lnTo>
                    <a:pt x="123357" y="3130"/>
                  </a:lnTo>
                  <a:lnTo>
                    <a:pt x="116132" y="0"/>
                  </a:lnTo>
                  <a:lnTo>
                    <a:pt x="107745" y="3350"/>
                  </a:lnTo>
                  <a:lnTo>
                    <a:pt x="104635" y="10607"/>
                  </a:lnTo>
                  <a:lnTo>
                    <a:pt x="3109" y="246945"/>
                  </a:lnTo>
                  <a:lnTo>
                    <a:pt x="0" y="254201"/>
                  </a:lnTo>
                  <a:lnTo>
                    <a:pt x="3329" y="262609"/>
                  </a:lnTo>
                  <a:lnTo>
                    <a:pt x="10554" y="265740"/>
                  </a:lnTo>
                  <a:lnTo>
                    <a:pt x="75976" y="294043"/>
                  </a:lnTo>
                  <a:lnTo>
                    <a:pt x="83201" y="297163"/>
                  </a:lnTo>
                  <a:lnTo>
                    <a:pt x="91578" y="293823"/>
                  </a:lnTo>
                  <a:lnTo>
                    <a:pt x="94698" y="286567"/>
                  </a:lnTo>
                  <a:lnTo>
                    <a:pt x="196213" y="50218"/>
                  </a:lnTo>
                  <a:lnTo>
                    <a:pt x="199323" y="42972"/>
                  </a:lnTo>
                  <a:lnTo>
                    <a:pt x="195994" y="34553"/>
                  </a:lnTo>
                  <a:lnTo>
                    <a:pt x="188769" y="31433"/>
                  </a:lnTo>
                  <a:close/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48751" y="4214180"/>
              <a:ext cx="207868" cy="23380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1597190" y="4055483"/>
              <a:ext cx="207010" cy="258445"/>
            </a:xfrm>
            <a:custGeom>
              <a:avLst/>
              <a:gdLst/>
              <a:ahLst/>
              <a:cxnLst/>
              <a:rect l="l" t="t" r="r" b="b"/>
              <a:pathLst>
                <a:path w="207009" h="258445">
                  <a:moveTo>
                    <a:pt x="70427" y="171785"/>
                  </a:moveTo>
                  <a:lnTo>
                    <a:pt x="145985" y="247615"/>
                  </a:lnTo>
                  <a:lnTo>
                    <a:pt x="157765" y="255466"/>
                  </a:lnTo>
                  <a:lnTo>
                    <a:pt x="171167" y="258083"/>
                  </a:lnTo>
                  <a:lnTo>
                    <a:pt x="184569" y="255466"/>
                  </a:lnTo>
                  <a:lnTo>
                    <a:pt x="196350" y="247615"/>
                  </a:lnTo>
                  <a:lnTo>
                    <a:pt x="204177" y="235790"/>
                  </a:lnTo>
                  <a:lnTo>
                    <a:pt x="206786" y="222338"/>
                  </a:lnTo>
                  <a:lnTo>
                    <a:pt x="204177" y="208886"/>
                  </a:lnTo>
                  <a:lnTo>
                    <a:pt x="196350" y="197062"/>
                  </a:lnTo>
                  <a:lnTo>
                    <a:pt x="116771" y="117190"/>
                  </a:lnTo>
                  <a:lnTo>
                    <a:pt x="0" y="0"/>
                  </a:lnTo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46103" y="4162396"/>
              <a:ext cx="298896" cy="29987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1210699" y="3916796"/>
              <a:ext cx="772795" cy="302260"/>
            </a:xfrm>
            <a:custGeom>
              <a:avLst/>
              <a:gdLst/>
              <a:ahLst/>
              <a:cxnLst/>
              <a:rect l="l" t="t" r="r" b="b"/>
              <a:pathLst>
                <a:path w="772795" h="302260">
                  <a:moveTo>
                    <a:pt x="337392" y="98646"/>
                  </a:moveTo>
                  <a:lnTo>
                    <a:pt x="285373" y="169900"/>
                  </a:lnTo>
                  <a:lnTo>
                    <a:pt x="244107" y="187135"/>
                  </a:lnTo>
                  <a:lnTo>
                    <a:pt x="232990" y="186052"/>
                  </a:lnTo>
                  <a:lnTo>
                    <a:pt x="196857" y="160867"/>
                  </a:lnTo>
                  <a:lnTo>
                    <a:pt x="194863" y="150607"/>
                  </a:lnTo>
                  <a:lnTo>
                    <a:pt x="196857" y="140348"/>
                  </a:lnTo>
                  <a:lnTo>
                    <a:pt x="281907" y="32156"/>
                  </a:lnTo>
                  <a:lnTo>
                    <a:pt x="391349" y="8617"/>
                  </a:lnTo>
                  <a:lnTo>
                    <a:pt x="398871" y="8427"/>
                  </a:lnTo>
                  <a:lnTo>
                    <a:pt x="406373" y="9214"/>
                  </a:lnTo>
                  <a:lnTo>
                    <a:pt x="413732" y="10991"/>
                  </a:lnTo>
                  <a:lnTo>
                    <a:pt x="420824" y="13769"/>
                  </a:lnTo>
                  <a:lnTo>
                    <a:pt x="467462" y="35632"/>
                  </a:lnTo>
                  <a:lnTo>
                    <a:pt x="492081" y="45197"/>
                  </a:lnTo>
                  <a:lnTo>
                    <a:pt x="542899" y="58489"/>
                  </a:lnTo>
                  <a:lnTo>
                    <a:pt x="577416" y="63024"/>
                  </a:lnTo>
                  <a:lnTo>
                    <a:pt x="581647" y="63286"/>
                  </a:lnTo>
                </a:path>
                <a:path w="772795" h="302260">
                  <a:moveTo>
                    <a:pt x="761694" y="265845"/>
                  </a:moveTo>
                  <a:lnTo>
                    <a:pt x="696334" y="294137"/>
                  </a:lnTo>
                  <a:lnTo>
                    <a:pt x="689036" y="297226"/>
                  </a:lnTo>
                  <a:lnTo>
                    <a:pt x="680701" y="293886"/>
                  </a:lnTo>
                  <a:lnTo>
                    <a:pt x="677497" y="286682"/>
                  </a:lnTo>
                  <a:lnTo>
                    <a:pt x="615866" y="143273"/>
                  </a:lnTo>
                  <a:lnTo>
                    <a:pt x="581647" y="63286"/>
                  </a:lnTo>
                  <a:lnTo>
                    <a:pt x="576003" y="50291"/>
                  </a:lnTo>
                  <a:lnTo>
                    <a:pt x="572935" y="42962"/>
                  </a:lnTo>
                  <a:lnTo>
                    <a:pt x="576265" y="34606"/>
                  </a:lnTo>
                  <a:lnTo>
                    <a:pt x="583437" y="31517"/>
                  </a:lnTo>
                  <a:lnTo>
                    <a:pt x="627781" y="12355"/>
                  </a:lnTo>
                  <a:lnTo>
                    <a:pt x="648922" y="3225"/>
                  </a:lnTo>
                  <a:lnTo>
                    <a:pt x="656095" y="0"/>
                  </a:lnTo>
                  <a:lnTo>
                    <a:pt x="664555" y="3350"/>
                  </a:lnTo>
                  <a:lnTo>
                    <a:pt x="667634" y="10680"/>
                  </a:lnTo>
                  <a:lnTo>
                    <a:pt x="769128" y="246934"/>
                  </a:lnTo>
                  <a:lnTo>
                    <a:pt x="772196" y="254264"/>
                  </a:lnTo>
                  <a:lnTo>
                    <a:pt x="768866" y="262630"/>
                  </a:lnTo>
                  <a:lnTo>
                    <a:pt x="761694" y="265845"/>
                  </a:lnTo>
                  <a:close/>
                </a:path>
                <a:path w="772795" h="302260">
                  <a:moveTo>
                    <a:pt x="209124" y="35245"/>
                  </a:moveTo>
                  <a:lnTo>
                    <a:pt x="181313" y="43213"/>
                  </a:lnTo>
                  <a:lnTo>
                    <a:pt x="173240" y="45537"/>
                  </a:lnTo>
                  <a:lnTo>
                    <a:pt x="165042" y="47077"/>
                  </a:lnTo>
                  <a:lnTo>
                    <a:pt x="156707" y="47977"/>
                  </a:lnTo>
                  <a:lnTo>
                    <a:pt x="141859" y="48847"/>
                  </a:lnTo>
                  <a:lnTo>
                    <a:pt x="126997" y="48172"/>
                  </a:lnTo>
                  <a:lnTo>
                    <a:pt x="112254" y="45952"/>
                  </a:lnTo>
                  <a:lnTo>
                    <a:pt x="97766" y="42187"/>
                  </a:lnTo>
                  <a:lnTo>
                    <a:pt x="96866" y="41935"/>
                  </a:lnTo>
                  <a:lnTo>
                    <a:pt x="96101" y="41674"/>
                  </a:lnTo>
                  <a:lnTo>
                    <a:pt x="95201" y="41422"/>
                  </a:lnTo>
                </a:path>
                <a:path w="772795" h="302260">
                  <a:moveTo>
                    <a:pt x="0" y="251604"/>
                  </a:moveTo>
                  <a:lnTo>
                    <a:pt x="34941" y="267730"/>
                  </a:lnTo>
                </a:path>
                <a:path w="772795" h="302260">
                  <a:moveTo>
                    <a:pt x="672586" y="281258"/>
                  </a:moveTo>
                  <a:lnTo>
                    <a:pt x="625949" y="302053"/>
                  </a:lnTo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773387" y="3197736"/>
            <a:ext cx="403548" cy="403548"/>
            <a:chOff x="11169112" y="5273304"/>
            <a:chExt cx="665480" cy="665480"/>
          </a:xfrm>
        </p:grpSpPr>
        <p:sp>
          <p:nvSpPr>
            <p:cNvPr id="41" name="object 41"/>
            <p:cNvSpPr/>
            <p:nvPr/>
          </p:nvSpPr>
          <p:spPr>
            <a:xfrm>
              <a:off x="11182200" y="5286393"/>
              <a:ext cx="639445" cy="320675"/>
            </a:xfrm>
            <a:custGeom>
              <a:avLst/>
              <a:gdLst/>
              <a:ahLst/>
              <a:cxnLst/>
              <a:rect l="l" t="t" r="r" b="b"/>
              <a:pathLst>
                <a:path w="639445" h="320675">
                  <a:moveTo>
                    <a:pt x="510508" y="158476"/>
                  </a:moveTo>
                  <a:lnTo>
                    <a:pt x="433065" y="158476"/>
                  </a:lnTo>
                </a:path>
                <a:path w="639445" h="320675">
                  <a:moveTo>
                    <a:pt x="402176" y="58050"/>
                  </a:moveTo>
                  <a:lnTo>
                    <a:pt x="402176" y="20418"/>
                  </a:lnTo>
                  <a:lnTo>
                    <a:pt x="403785" y="12483"/>
                  </a:lnTo>
                  <a:lnTo>
                    <a:pt x="408168" y="5991"/>
                  </a:lnTo>
                  <a:lnTo>
                    <a:pt x="414659" y="1608"/>
                  </a:lnTo>
                  <a:lnTo>
                    <a:pt x="422594" y="0"/>
                  </a:lnTo>
                  <a:lnTo>
                    <a:pt x="618452" y="0"/>
                  </a:lnTo>
                  <a:lnTo>
                    <a:pt x="626364" y="1608"/>
                  </a:lnTo>
                  <a:lnTo>
                    <a:pt x="632847" y="5991"/>
                  </a:lnTo>
                  <a:lnTo>
                    <a:pt x="637229" y="12483"/>
                  </a:lnTo>
                  <a:lnTo>
                    <a:pt x="638839" y="20418"/>
                  </a:lnTo>
                  <a:lnTo>
                    <a:pt x="638839" y="138090"/>
                  </a:lnTo>
                  <a:lnTo>
                    <a:pt x="637229" y="146006"/>
                  </a:lnTo>
                  <a:lnTo>
                    <a:pt x="632847" y="152488"/>
                  </a:lnTo>
                  <a:lnTo>
                    <a:pt x="626364" y="156868"/>
                  </a:lnTo>
                  <a:lnTo>
                    <a:pt x="618452" y="158476"/>
                  </a:lnTo>
                  <a:lnTo>
                    <a:pt x="586306" y="158476"/>
                  </a:lnTo>
                  <a:lnTo>
                    <a:pt x="530308" y="223302"/>
                  </a:lnTo>
                </a:path>
                <a:path w="639445" h="320675">
                  <a:moveTo>
                    <a:pt x="315864" y="320670"/>
                  </a:moveTo>
                  <a:lnTo>
                    <a:pt x="282902" y="255562"/>
                  </a:lnTo>
                  <a:lnTo>
                    <a:pt x="216778" y="255562"/>
                  </a:lnTo>
                  <a:lnTo>
                    <a:pt x="208868" y="253954"/>
                  </a:lnTo>
                  <a:lnTo>
                    <a:pt x="202389" y="249574"/>
                  </a:lnTo>
                  <a:lnTo>
                    <a:pt x="198010" y="243092"/>
                  </a:lnTo>
                  <a:lnTo>
                    <a:pt x="196402" y="235176"/>
                  </a:lnTo>
                  <a:lnTo>
                    <a:pt x="196402" y="158476"/>
                  </a:lnTo>
                  <a:lnTo>
                    <a:pt x="196402" y="117514"/>
                  </a:lnTo>
                  <a:lnTo>
                    <a:pt x="198010" y="109598"/>
                  </a:lnTo>
                  <a:lnTo>
                    <a:pt x="202389" y="103115"/>
                  </a:lnTo>
                  <a:lnTo>
                    <a:pt x="208868" y="98736"/>
                  </a:lnTo>
                  <a:lnTo>
                    <a:pt x="216778" y="97127"/>
                  </a:lnTo>
                  <a:lnTo>
                    <a:pt x="236662" y="97127"/>
                  </a:lnTo>
                  <a:lnTo>
                    <a:pt x="402176" y="97127"/>
                  </a:lnTo>
                  <a:lnTo>
                    <a:pt x="412678" y="97127"/>
                  </a:lnTo>
                  <a:lnTo>
                    <a:pt x="420590" y="98736"/>
                  </a:lnTo>
                  <a:lnTo>
                    <a:pt x="427073" y="103115"/>
                  </a:lnTo>
                  <a:lnTo>
                    <a:pt x="431455" y="109598"/>
                  </a:lnTo>
                  <a:lnTo>
                    <a:pt x="433065" y="117514"/>
                  </a:lnTo>
                  <a:lnTo>
                    <a:pt x="433065" y="158476"/>
                  </a:lnTo>
                  <a:lnTo>
                    <a:pt x="433065" y="235176"/>
                  </a:lnTo>
                  <a:lnTo>
                    <a:pt x="431455" y="243092"/>
                  </a:lnTo>
                  <a:lnTo>
                    <a:pt x="427073" y="249574"/>
                  </a:lnTo>
                  <a:lnTo>
                    <a:pt x="420590" y="253954"/>
                  </a:lnTo>
                  <a:lnTo>
                    <a:pt x="412678" y="255562"/>
                  </a:lnTo>
                  <a:lnTo>
                    <a:pt x="348827" y="255562"/>
                  </a:lnTo>
                </a:path>
                <a:path w="639445" h="320675">
                  <a:moveTo>
                    <a:pt x="196402" y="158476"/>
                  </a:moveTo>
                  <a:lnTo>
                    <a:pt x="128174" y="158476"/>
                  </a:lnTo>
                </a:path>
                <a:path w="639445" h="320675">
                  <a:moveTo>
                    <a:pt x="108415" y="226045"/>
                  </a:moveTo>
                  <a:lnTo>
                    <a:pt x="60333" y="158476"/>
                  </a:lnTo>
                  <a:lnTo>
                    <a:pt x="20386" y="158476"/>
                  </a:lnTo>
                  <a:lnTo>
                    <a:pt x="12470" y="156868"/>
                  </a:lnTo>
                  <a:lnTo>
                    <a:pt x="5988" y="152488"/>
                  </a:lnTo>
                  <a:lnTo>
                    <a:pt x="1608" y="146006"/>
                  </a:lnTo>
                  <a:lnTo>
                    <a:pt x="0" y="138090"/>
                  </a:lnTo>
                  <a:lnTo>
                    <a:pt x="0" y="20418"/>
                  </a:lnTo>
                  <a:lnTo>
                    <a:pt x="1608" y="12483"/>
                  </a:lnTo>
                  <a:lnTo>
                    <a:pt x="5988" y="5991"/>
                  </a:lnTo>
                  <a:lnTo>
                    <a:pt x="12470" y="1608"/>
                  </a:lnTo>
                  <a:lnTo>
                    <a:pt x="20386" y="0"/>
                  </a:lnTo>
                  <a:lnTo>
                    <a:pt x="216276" y="0"/>
                  </a:lnTo>
                  <a:lnTo>
                    <a:pt x="224192" y="1608"/>
                  </a:lnTo>
                  <a:lnTo>
                    <a:pt x="230674" y="5991"/>
                  </a:lnTo>
                  <a:lnTo>
                    <a:pt x="235054" y="12483"/>
                  </a:lnTo>
                  <a:lnTo>
                    <a:pt x="236662" y="20418"/>
                  </a:lnTo>
                  <a:lnTo>
                    <a:pt x="236662" y="61956"/>
                  </a:lnTo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45476" y="5545285"/>
              <a:ext cx="146592" cy="14660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182200" y="5729876"/>
              <a:ext cx="224790" cy="195580"/>
            </a:xfrm>
            <a:custGeom>
              <a:avLst/>
              <a:gdLst/>
              <a:ahLst/>
              <a:cxnLst/>
              <a:rect l="l" t="t" r="r" b="b"/>
              <a:pathLst>
                <a:path w="224790" h="195579">
                  <a:moveTo>
                    <a:pt x="224307" y="0"/>
                  </a:moveTo>
                  <a:lnTo>
                    <a:pt x="48836" y="0"/>
                  </a:lnTo>
                  <a:lnTo>
                    <a:pt x="29826" y="3837"/>
                  </a:lnTo>
                  <a:lnTo>
                    <a:pt x="14303" y="14301"/>
                  </a:lnTo>
                  <a:lnTo>
                    <a:pt x="3837" y="29821"/>
                  </a:lnTo>
                  <a:lnTo>
                    <a:pt x="0" y="48825"/>
                  </a:lnTo>
                  <a:lnTo>
                    <a:pt x="0" y="195365"/>
                  </a:lnTo>
                </a:path>
                <a:path w="224790" h="195579">
                  <a:moveTo>
                    <a:pt x="75306" y="113378"/>
                  </a:moveTo>
                  <a:lnTo>
                    <a:pt x="75306" y="195365"/>
                  </a:lnTo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11171" y="5545285"/>
              <a:ext cx="146602" cy="14660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365053" y="5669669"/>
              <a:ext cx="456565" cy="255904"/>
            </a:xfrm>
            <a:custGeom>
              <a:avLst/>
              <a:gdLst/>
              <a:ahLst/>
              <a:cxnLst/>
              <a:rect l="l" t="t" r="r" b="b"/>
              <a:pathLst>
                <a:path w="456565" h="255904">
                  <a:moveTo>
                    <a:pt x="455986" y="255573"/>
                  </a:moveTo>
                  <a:lnTo>
                    <a:pt x="455986" y="109033"/>
                  </a:lnTo>
                  <a:lnTo>
                    <a:pt x="452148" y="90029"/>
                  </a:lnTo>
                  <a:lnTo>
                    <a:pt x="441684" y="74509"/>
                  </a:lnTo>
                  <a:lnTo>
                    <a:pt x="426164" y="64045"/>
                  </a:lnTo>
                  <a:lnTo>
                    <a:pt x="407160" y="60207"/>
                  </a:lnTo>
                  <a:lnTo>
                    <a:pt x="231678" y="60207"/>
                  </a:lnTo>
                </a:path>
                <a:path w="456565" h="255904">
                  <a:moveTo>
                    <a:pt x="380679" y="255573"/>
                  </a:moveTo>
                  <a:lnTo>
                    <a:pt x="380679" y="173586"/>
                  </a:lnTo>
                </a:path>
                <a:path w="456565" h="255904">
                  <a:moveTo>
                    <a:pt x="196779" y="60207"/>
                  </a:moveTo>
                  <a:lnTo>
                    <a:pt x="192048" y="83640"/>
                  </a:lnTo>
                  <a:lnTo>
                    <a:pt x="179146" y="102778"/>
                  </a:lnTo>
                  <a:lnTo>
                    <a:pt x="160008" y="115682"/>
                  </a:lnTo>
                  <a:lnTo>
                    <a:pt x="136571" y="120415"/>
                  </a:lnTo>
                  <a:lnTo>
                    <a:pt x="113134" y="115682"/>
                  </a:lnTo>
                  <a:lnTo>
                    <a:pt x="93997" y="102778"/>
                  </a:lnTo>
                  <a:lnTo>
                    <a:pt x="81095" y="83640"/>
                  </a:lnTo>
                  <a:lnTo>
                    <a:pt x="76364" y="60207"/>
                  </a:lnTo>
                  <a:lnTo>
                    <a:pt x="81095" y="36770"/>
                  </a:lnTo>
                  <a:lnTo>
                    <a:pt x="93997" y="17632"/>
                  </a:lnTo>
                  <a:lnTo>
                    <a:pt x="113134" y="4730"/>
                  </a:lnTo>
                  <a:lnTo>
                    <a:pt x="136571" y="0"/>
                  </a:lnTo>
                  <a:lnTo>
                    <a:pt x="160008" y="4730"/>
                  </a:lnTo>
                  <a:lnTo>
                    <a:pt x="179146" y="17632"/>
                  </a:lnTo>
                  <a:lnTo>
                    <a:pt x="192048" y="36770"/>
                  </a:lnTo>
                  <a:lnTo>
                    <a:pt x="196779" y="60207"/>
                  </a:lnTo>
                  <a:close/>
                </a:path>
                <a:path w="456565" h="255904">
                  <a:moveTo>
                    <a:pt x="273133" y="255573"/>
                  </a:moveTo>
                  <a:lnTo>
                    <a:pt x="273133" y="220317"/>
                  </a:lnTo>
                  <a:lnTo>
                    <a:pt x="269295" y="201314"/>
                  </a:lnTo>
                  <a:lnTo>
                    <a:pt x="258831" y="185794"/>
                  </a:lnTo>
                  <a:lnTo>
                    <a:pt x="243311" y="175329"/>
                  </a:lnTo>
                  <a:lnTo>
                    <a:pt x="224307" y="171492"/>
                  </a:lnTo>
                  <a:lnTo>
                    <a:pt x="48825" y="171492"/>
                  </a:lnTo>
                  <a:lnTo>
                    <a:pt x="29821" y="175329"/>
                  </a:lnTo>
                  <a:lnTo>
                    <a:pt x="14301" y="185794"/>
                  </a:lnTo>
                  <a:lnTo>
                    <a:pt x="3837" y="201314"/>
                  </a:lnTo>
                  <a:lnTo>
                    <a:pt x="0" y="220317"/>
                  </a:lnTo>
                  <a:lnTo>
                    <a:pt x="0" y="255573"/>
                  </a:lnTo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741100" y="4041024"/>
            <a:ext cx="435893" cy="438203"/>
            <a:chOff x="11115868" y="6663947"/>
            <a:chExt cx="718820" cy="722630"/>
          </a:xfrm>
        </p:grpSpPr>
        <p:sp>
          <p:nvSpPr>
            <p:cNvPr id="47" name="object 47"/>
            <p:cNvSpPr/>
            <p:nvPr/>
          </p:nvSpPr>
          <p:spPr>
            <a:xfrm>
              <a:off x="11448015" y="7075826"/>
              <a:ext cx="372745" cy="297815"/>
            </a:xfrm>
            <a:custGeom>
              <a:avLst/>
              <a:gdLst/>
              <a:ahLst/>
              <a:cxnLst/>
              <a:rect l="l" t="t" r="r" b="b"/>
              <a:pathLst>
                <a:path w="372745" h="297815">
                  <a:moveTo>
                    <a:pt x="78971" y="0"/>
                  </a:moveTo>
                  <a:lnTo>
                    <a:pt x="0" y="0"/>
                  </a:lnTo>
                  <a:lnTo>
                    <a:pt x="0" y="288703"/>
                  </a:lnTo>
                </a:path>
                <a:path w="372745" h="297815">
                  <a:moveTo>
                    <a:pt x="372334" y="292252"/>
                  </a:moveTo>
                  <a:lnTo>
                    <a:pt x="372334" y="195198"/>
                  </a:lnTo>
                  <a:lnTo>
                    <a:pt x="146906" y="195198"/>
                  </a:lnTo>
                  <a:lnTo>
                    <a:pt x="146906" y="297666"/>
                  </a:lnTo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65280" y="6841423"/>
              <a:ext cx="75369" cy="12939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1128957" y="6898474"/>
              <a:ext cx="245110" cy="289560"/>
            </a:xfrm>
            <a:custGeom>
              <a:avLst/>
              <a:gdLst/>
              <a:ahLst/>
              <a:cxnLst/>
              <a:rect l="l" t="t" r="r" b="b"/>
              <a:pathLst>
                <a:path w="245109" h="289559">
                  <a:moveTo>
                    <a:pt x="62322" y="289358"/>
                  </a:moveTo>
                  <a:lnTo>
                    <a:pt x="62935" y="274574"/>
                  </a:lnTo>
                  <a:lnTo>
                    <a:pt x="62820" y="262506"/>
                  </a:lnTo>
                  <a:lnTo>
                    <a:pt x="59044" y="252347"/>
                  </a:lnTo>
                  <a:lnTo>
                    <a:pt x="48679" y="243287"/>
                  </a:lnTo>
                  <a:lnTo>
                    <a:pt x="31974" y="231335"/>
                  </a:lnTo>
                  <a:lnTo>
                    <a:pt x="16464" y="215137"/>
                  </a:lnTo>
                  <a:lnTo>
                    <a:pt x="4957" y="194756"/>
                  </a:lnTo>
                  <a:lnTo>
                    <a:pt x="261" y="170252"/>
                  </a:lnTo>
                  <a:lnTo>
                    <a:pt x="0" y="66423"/>
                  </a:lnTo>
                  <a:lnTo>
                    <a:pt x="7619" y="54209"/>
                  </a:lnTo>
                  <a:lnTo>
                    <a:pt x="24462" y="57329"/>
                  </a:lnTo>
                  <a:lnTo>
                    <a:pt x="41364" y="72378"/>
                  </a:lnTo>
                  <a:lnTo>
                    <a:pt x="49160" y="95951"/>
                  </a:lnTo>
                  <a:lnTo>
                    <a:pt x="49359" y="121971"/>
                  </a:lnTo>
                  <a:lnTo>
                    <a:pt x="61553" y="132492"/>
                  </a:lnTo>
                  <a:lnTo>
                    <a:pt x="77577" y="142659"/>
                  </a:lnTo>
                  <a:lnTo>
                    <a:pt x="93449" y="157534"/>
                  </a:lnTo>
                  <a:lnTo>
                    <a:pt x="105190" y="182179"/>
                  </a:lnTo>
                </a:path>
                <a:path w="245109" h="289559">
                  <a:moveTo>
                    <a:pt x="195805" y="75334"/>
                  </a:moveTo>
                  <a:lnTo>
                    <a:pt x="195742" y="22749"/>
                  </a:lnTo>
                  <a:lnTo>
                    <a:pt x="203357" y="5055"/>
                  </a:lnTo>
                  <a:lnTo>
                    <a:pt x="220135" y="0"/>
                  </a:lnTo>
                  <a:lnTo>
                    <a:pt x="236908" y="7437"/>
                  </a:lnTo>
                  <a:lnTo>
                    <a:pt x="244505" y="27220"/>
                  </a:lnTo>
                  <a:lnTo>
                    <a:pt x="244369" y="98506"/>
                  </a:lnTo>
                  <a:lnTo>
                    <a:pt x="244421" y="171519"/>
                  </a:lnTo>
                  <a:lnTo>
                    <a:pt x="236631" y="214073"/>
                  </a:lnTo>
                  <a:lnTo>
                    <a:pt x="219523" y="234181"/>
                  </a:lnTo>
                  <a:lnTo>
                    <a:pt x="202637" y="252418"/>
                  </a:lnTo>
                  <a:lnTo>
                    <a:pt x="195512" y="289358"/>
                  </a:lnTo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14431" y="6821131"/>
              <a:ext cx="123755" cy="15053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148454" y="7233015"/>
              <a:ext cx="225425" cy="135890"/>
            </a:xfrm>
            <a:custGeom>
              <a:avLst/>
              <a:gdLst/>
              <a:ahLst/>
              <a:cxnLst/>
              <a:rect l="l" t="t" r="r" b="b"/>
              <a:pathLst>
                <a:path w="225425" h="135890">
                  <a:moveTo>
                    <a:pt x="225427" y="130048"/>
                  </a:moveTo>
                  <a:lnTo>
                    <a:pt x="225427" y="0"/>
                  </a:lnTo>
                  <a:lnTo>
                    <a:pt x="0" y="0"/>
                  </a:lnTo>
                  <a:lnTo>
                    <a:pt x="0" y="135472"/>
                  </a:lnTo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61355" y="6684238"/>
              <a:ext cx="75369" cy="12938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1425032" y="6795499"/>
              <a:ext cx="105410" cy="235585"/>
            </a:xfrm>
            <a:custGeom>
              <a:avLst/>
              <a:gdLst/>
              <a:ahLst/>
              <a:cxnLst/>
              <a:rect l="l" t="t" r="r" b="b"/>
              <a:pathLst>
                <a:path w="105409" h="235584">
                  <a:moveTo>
                    <a:pt x="62322" y="235144"/>
                  </a:moveTo>
                  <a:lnTo>
                    <a:pt x="62935" y="220360"/>
                  </a:lnTo>
                  <a:lnTo>
                    <a:pt x="62820" y="208293"/>
                  </a:lnTo>
                  <a:lnTo>
                    <a:pt x="59044" y="198137"/>
                  </a:lnTo>
                  <a:lnTo>
                    <a:pt x="48679" y="189083"/>
                  </a:lnTo>
                  <a:lnTo>
                    <a:pt x="31974" y="177129"/>
                  </a:lnTo>
                  <a:lnTo>
                    <a:pt x="16462" y="160928"/>
                  </a:lnTo>
                  <a:lnTo>
                    <a:pt x="4952" y="140543"/>
                  </a:lnTo>
                  <a:lnTo>
                    <a:pt x="251" y="116038"/>
                  </a:lnTo>
                  <a:lnTo>
                    <a:pt x="0" y="12219"/>
                  </a:lnTo>
                  <a:lnTo>
                    <a:pt x="7619" y="0"/>
                  </a:lnTo>
                  <a:lnTo>
                    <a:pt x="24462" y="3116"/>
                  </a:lnTo>
                  <a:lnTo>
                    <a:pt x="41364" y="18164"/>
                  </a:lnTo>
                  <a:lnTo>
                    <a:pt x="49160" y="41737"/>
                  </a:lnTo>
                  <a:lnTo>
                    <a:pt x="49349" y="67767"/>
                  </a:lnTo>
                  <a:lnTo>
                    <a:pt x="61545" y="78282"/>
                  </a:lnTo>
                  <a:lnTo>
                    <a:pt x="77572" y="88446"/>
                  </a:lnTo>
                  <a:lnTo>
                    <a:pt x="93448" y="103320"/>
                  </a:lnTo>
                  <a:lnTo>
                    <a:pt x="105190" y="127964"/>
                  </a:lnTo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07686" y="6728198"/>
              <a:ext cx="74940" cy="12468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10505" y="6663947"/>
              <a:ext cx="123755" cy="15053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12858" y="6880414"/>
              <a:ext cx="75358" cy="12939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1576535" y="6937462"/>
              <a:ext cx="245110" cy="289560"/>
            </a:xfrm>
            <a:custGeom>
              <a:avLst/>
              <a:gdLst/>
              <a:ahLst/>
              <a:cxnLst/>
              <a:rect l="l" t="t" r="r" b="b"/>
              <a:pathLst>
                <a:path w="245109" h="289559">
                  <a:moveTo>
                    <a:pt x="195805" y="75339"/>
                  </a:moveTo>
                  <a:lnTo>
                    <a:pt x="195742" y="22744"/>
                  </a:lnTo>
                  <a:lnTo>
                    <a:pt x="203353" y="5051"/>
                  </a:lnTo>
                  <a:lnTo>
                    <a:pt x="220132" y="0"/>
                  </a:lnTo>
                  <a:lnTo>
                    <a:pt x="236907" y="7440"/>
                  </a:lnTo>
                  <a:lnTo>
                    <a:pt x="244505" y="27225"/>
                  </a:lnTo>
                  <a:lnTo>
                    <a:pt x="244359" y="98500"/>
                  </a:lnTo>
                  <a:lnTo>
                    <a:pt x="244421" y="171524"/>
                  </a:lnTo>
                  <a:lnTo>
                    <a:pt x="236631" y="214073"/>
                  </a:lnTo>
                  <a:lnTo>
                    <a:pt x="219523" y="234181"/>
                  </a:lnTo>
                  <a:lnTo>
                    <a:pt x="202637" y="252417"/>
                  </a:lnTo>
                  <a:lnTo>
                    <a:pt x="195512" y="289353"/>
                  </a:lnTo>
                </a:path>
                <a:path w="245109" h="289559">
                  <a:moveTo>
                    <a:pt x="62322" y="289353"/>
                  </a:moveTo>
                  <a:lnTo>
                    <a:pt x="62935" y="274573"/>
                  </a:lnTo>
                  <a:lnTo>
                    <a:pt x="62820" y="262506"/>
                  </a:lnTo>
                  <a:lnTo>
                    <a:pt x="59044" y="252347"/>
                  </a:lnTo>
                  <a:lnTo>
                    <a:pt x="48679" y="243292"/>
                  </a:lnTo>
                  <a:lnTo>
                    <a:pt x="31974" y="231340"/>
                  </a:lnTo>
                  <a:lnTo>
                    <a:pt x="16462" y="215142"/>
                  </a:lnTo>
                  <a:lnTo>
                    <a:pt x="4952" y="194761"/>
                  </a:lnTo>
                  <a:lnTo>
                    <a:pt x="251" y="170257"/>
                  </a:lnTo>
                  <a:lnTo>
                    <a:pt x="0" y="66428"/>
                  </a:lnTo>
                  <a:lnTo>
                    <a:pt x="7613" y="54208"/>
                  </a:lnTo>
                  <a:lnTo>
                    <a:pt x="24454" y="57325"/>
                  </a:lnTo>
                  <a:lnTo>
                    <a:pt x="41358" y="72372"/>
                  </a:lnTo>
                  <a:lnTo>
                    <a:pt x="49160" y="95946"/>
                  </a:lnTo>
                  <a:lnTo>
                    <a:pt x="49349" y="121976"/>
                  </a:lnTo>
                  <a:lnTo>
                    <a:pt x="61544" y="132497"/>
                  </a:lnTo>
                  <a:lnTo>
                    <a:pt x="77570" y="142664"/>
                  </a:lnTo>
                  <a:lnTo>
                    <a:pt x="93443" y="157539"/>
                  </a:lnTo>
                  <a:lnTo>
                    <a:pt x="105180" y="182184"/>
                  </a:lnTo>
                </a:path>
              </a:pathLst>
            </a:custGeom>
            <a:ln w="261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662009" y="6860120"/>
              <a:ext cx="123755" cy="150534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5581330" y="3118703"/>
            <a:ext cx="564505" cy="619954"/>
          </a:xfrm>
          <a:custGeom>
            <a:avLst/>
            <a:gdLst/>
            <a:ahLst/>
            <a:cxnLst/>
            <a:rect l="l" t="t" r="r" b="b"/>
            <a:pathLst>
              <a:path w="930909" h="1022350">
                <a:moveTo>
                  <a:pt x="930287" y="351790"/>
                </a:moveTo>
                <a:lnTo>
                  <a:pt x="607034" y="351790"/>
                </a:lnTo>
                <a:lnTo>
                  <a:pt x="607034" y="0"/>
                </a:lnTo>
                <a:lnTo>
                  <a:pt x="320789" y="0"/>
                </a:lnTo>
                <a:lnTo>
                  <a:pt x="320789" y="351790"/>
                </a:lnTo>
                <a:lnTo>
                  <a:pt x="0" y="351790"/>
                </a:lnTo>
                <a:lnTo>
                  <a:pt x="0" y="668020"/>
                </a:lnTo>
                <a:lnTo>
                  <a:pt x="320789" y="668020"/>
                </a:lnTo>
                <a:lnTo>
                  <a:pt x="320789" y="1022350"/>
                </a:lnTo>
                <a:lnTo>
                  <a:pt x="607034" y="1022350"/>
                </a:lnTo>
                <a:lnTo>
                  <a:pt x="607034" y="668020"/>
                </a:lnTo>
                <a:lnTo>
                  <a:pt x="930287" y="668020"/>
                </a:lnTo>
                <a:lnTo>
                  <a:pt x="930287" y="351790"/>
                </a:lnTo>
                <a:close/>
              </a:path>
            </a:pathLst>
          </a:custGeom>
          <a:solidFill>
            <a:srgbClr val="161C6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61" name="Gráfico 60">
            <a:extLst>
              <a:ext uri="{FF2B5EF4-FFF2-40B4-BE49-F238E27FC236}">
                <a16:creationId xmlns:a16="http://schemas.microsoft.com/office/drawing/2014/main" xmlns="" id="{26E69863-E49D-13B0-072E-6BDF07790F7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45159" y="6016634"/>
            <a:ext cx="1324622" cy="284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xmlns="" id="{D9AC5DB0-6B21-B68C-2AC9-FC8F9522306D}"/>
              </a:ext>
            </a:extLst>
          </p:cNvPr>
          <p:cNvSpPr txBox="1">
            <a:spLocks/>
          </p:cNvSpPr>
          <p:nvPr/>
        </p:nvSpPr>
        <p:spPr>
          <a:xfrm>
            <a:off x="2140935" y="187148"/>
            <a:ext cx="7526637" cy="8970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3350" b="1" i="0">
                <a:solidFill>
                  <a:srgbClr val="0C124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525" algn="ctr">
              <a:spcBef>
                <a:spcPts val="75"/>
              </a:spcBef>
            </a:pPr>
            <a:r>
              <a:rPr lang="pt-BR" sz="2250" kern="0" spc="244" dirty="0"/>
              <a:t>O QUE O COOPERATIVISMO PROPORCIONA?</a:t>
            </a:r>
          </a:p>
          <a:p>
            <a:pPr marL="9525" algn="ctr">
              <a:spcBef>
                <a:spcPts val="75"/>
              </a:spcBef>
            </a:pPr>
            <a:endParaRPr lang="pt-BR" sz="1050" kern="0" dirty="0"/>
          </a:p>
          <a:p>
            <a:pPr marL="9525" algn="ctr">
              <a:spcBef>
                <a:spcPts val="75"/>
              </a:spcBef>
            </a:pPr>
            <a:r>
              <a:rPr lang="pt-BR" sz="2250" kern="0" dirty="0"/>
              <a:t>Sistema OCB/FIPE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0CA19F94-0B1E-F3D0-4DF8-C823D5720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4" y="2253406"/>
            <a:ext cx="5319221" cy="1463167"/>
          </a:xfrm>
          <a:prstGeom prst="rect">
            <a:avLst/>
          </a:prstGeom>
          <a:ln>
            <a:solidFill>
              <a:srgbClr val="171C66"/>
            </a:solidFill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EE695716-0C44-6FC3-C79D-E234671AB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33" y="4345428"/>
            <a:ext cx="5319221" cy="1312231"/>
          </a:xfrm>
          <a:prstGeom prst="rect">
            <a:avLst/>
          </a:prstGeom>
          <a:ln>
            <a:solidFill>
              <a:srgbClr val="171C66"/>
            </a:solidFill>
          </a:ln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21F9C1F-025E-78AC-A984-3EF3EC1C687E}"/>
              </a:ext>
            </a:extLst>
          </p:cNvPr>
          <p:cNvSpPr txBox="1">
            <a:spLocks/>
          </p:cNvSpPr>
          <p:nvPr/>
        </p:nvSpPr>
        <p:spPr>
          <a:xfrm>
            <a:off x="5752538" y="6451093"/>
            <a:ext cx="6684654" cy="498234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50" dirty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FONTE: Anuário Cooperativismo 2023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050" i="0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Di</a:t>
            </a:r>
            <a:r>
              <a:rPr lang="pt-BR" sz="1050" dirty="0" err="1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sponível</a:t>
            </a:r>
            <a:r>
              <a:rPr lang="pt-BR" sz="1050" dirty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 em: https://anuario.coop.br/brasil/o-impacto-do-cooperativismo-na-economia-brasileira</a:t>
            </a:r>
            <a:endParaRPr kumimoji="0" lang="pt-BR" sz="1050" i="0" u="none" strike="noStrike" kern="1200" cap="none" spc="5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52CF1A3-7EC9-76D0-D1AF-CC7ED22CA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56916"/>
            <a:ext cx="1813717" cy="474767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B643685-D9D6-3813-6199-9C5BC2015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717" y="1429102"/>
            <a:ext cx="1798476" cy="46867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60FFEE9-D266-DC6D-8A91-F23406AAB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8193" y="1383378"/>
            <a:ext cx="1790855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2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xmlns="" id="{D9AC5DB0-6B21-B68C-2AC9-FC8F9522306D}"/>
              </a:ext>
            </a:extLst>
          </p:cNvPr>
          <p:cNvSpPr txBox="1">
            <a:spLocks/>
          </p:cNvSpPr>
          <p:nvPr/>
        </p:nvSpPr>
        <p:spPr>
          <a:xfrm>
            <a:off x="2085793" y="237279"/>
            <a:ext cx="7526637" cy="8970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3350" b="1" i="0">
                <a:solidFill>
                  <a:srgbClr val="0C124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525" algn="ctr">
              <a:spcBef>
                <a:spcPts val="75"/>
              </a:spcBef>
            </a:pPr>
            <a:r>
              <a:rPr lang="pt-BR" sz="2250" kern="0" spc="244" dirty="0"/>
              <a:t>O QUE O COOPERATIVISMO PROPORCIONA?</a:t>
            </a:r>
          </a:p>
          <a:p>
            <a:pPr marL="9525" algn="ctr">
              <a:spcBef>
                <a:spcPts val="75"/>
              </a:spcBef>
            </a:pPr>
            <a:endParaRPr lang="pt-BR" sz="1050" kern="0" dirty="0"/>
          </a:p>
          <a:p>
            <a:pPr marL="9525" algn="ctr">
              <a:spcBef>
                <a:spcPts val="75"/>
              </a:spcBef>
            </a:pPr>
            <a:r>
              <a:rPr lang="pt-BR" sz="2250" kern="0" dirty="0"/>
              <a:t>Sistema OCB/FIPE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21F9C1F-025E-78AC-A984-3EF3EC1C687E}"/>
              </a:ext>
            </a:extLst>
          </p:cNvPr>
          <p:cNvSpPr txBox="1">
            <a:spLocks/>
          </p:cNvSpPr>
          <p:nvPr/>
        </p:nvSpPr>
        <p:spPr>
          <a:xfrm>
            <a:off x="5725106" y="6405043"/>
            <a:ext cx="6684654" cy="498234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50" dirty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FONTE: Anuário Cooperativismo 2023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050" i="0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Di</a:t>
            </a:r>
            <a:r>
              <a:rPr lang="pt-BR" sz="1050" dirty="0" err="1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sponível</a:t>
            </a:r>
            <a:r>
              <a:rPr lang="pt-BR" sz="1050" dirty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 em: https://anuario.coop.br/brasil/o-impacto-do-cooperativismo-na-economia-brasileira</a:t>
            </a:r>
            <a:endParaRPr kumimoji="0" lang="pt-BR" sz="1050" i="0" u="none" strike="noStrike" kern="1200" cap="none" spc="5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2A814D2-3106-C72B-BB13-5156DC4A2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74"/>
          <a:stretch/>
        </p:blipFill>
        <p:spPr>
          <a:xfrm>
            <a:off x="363442" y="1109561"/>
            <a:ext cx="11355385" cy="51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9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24809C5CDDDC44A955DFA1D40B44EB" ma:contentTypeVersion="17" ma:contentTypeDescription="Crie um novo documento." ma:contentTypeScope="" ma:versionID="a1abeff460f24e175bfb89c1d77d059e">
  <xsd:schema xmlns:xsd="http://www.w3.org/2001/XMLSchema" xmlns:xs="http://www.w3.org/2001/XMLSchema" xmlns:p="http://schemas.microsoft.com/office/2006/metadata/properties" xmlns:ns2="8cd208fd-82e6-49df-b196-25da1d6676ba" xmlns:ns3="2bf29671-0c3d-43cd-8ba1-947192131359" targetNamespace="http://schemas.microsoft.com/office/2006/metadata/properties" ma:root="true" ma:fieldsID="e7f421d5c8212a2995b61281e10c9a0e" ns2:_="" ns3:_="">
    <xsd:import namespace="8cd208fd-82e6-49df-b196-25da1d6676ba"/>
    <xsd:import namespace="2bf29671-0c3d-43cd-8ba1-947192131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208fd-82e6-49df-b196-25da1d6676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cd743f79-f374-44db-a6c2-25aed8e3f1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9671-0c3d-43cd-8ba1-947192131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2fc1f7-983c-4eb8-8397-f8a725d9c478}" ma:internalName="TaxCatchAll" ma:showField="CatchAllData" ma:web="2bf29671-0c3d-43cd-8ba1-9471921313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f29671-0c3d-43cd-8ba1-947192131359" xsi:nil="true"/>
    <lcf76f155ced4ddcb4097134ff3c332f xmlns="8cd208fd-82e6-49df-b196-25da1d6676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722868-0737-4872-AD65-90695E739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3497D8-18C6-4C74-A53C-179800FD1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d208fd-82e6-49df-b196-25da1d6676ba"/>
    <ds:schemaRef ds:uri="2bf29671-0c3d-43cd-8ba1-9471921313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9AC0A8-E1FD-4FD8-BC06-99F271029431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2bf29671-0c3d-43cd-8ba1-947192131359"/>
    <ds:schemaRef ds:uri="http://schemas.microsoft.com/office/infopath/2007/PartnerControls"/>
    <ds:schemaRef ds:uri="8cd208fd-82e6-49df-b196-25da1d6676b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1042</Words>
  <Application>Microsoft Office PowerPoint</Application>
  <PresentationFormat>Widescreen</PresentationFormat>
  <Paragraphs>183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DM Sans</vt:lpstr>
      <vt:lpstr>Google Sans</vt:lpstr>
      <vt:lpstr>Inter</vt:lpstr>
      <vt:lpstr>Tahoma</vt:lpstr>
      <vt:lpstr>Tenorite</vt:lpstr>
      <vt:lpstr>Verdana</vt:lpstr>
      <vt:lpstr>Wingdings</vt:lpstr>
      <vt:lpstr>Tema do Office</vt:lpstr>
      <vt:lpstr>Cooperativismo na</vt:lpstr>
      <vt:lpstr>Apresentação do PowerPoint</vt:lpstr>
      <vt:lpstr>Apresentação do PowerPoint</vt:lpstr>
      <vt:lpstr>Apresentação do PowerPoint</vt:lpstr>
      <vt:lpstr>A lógica tributária atual – COOPERATIVAS X SOCIEDADES NÃO COOPERATIVAS  (exemplo de prestação de serviço)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Cooperativismo Brasileiro</dc:title>
  <dc:creator>Gabriela de Souza Barbagalo</dc:creator>
  <cp:lastModifiedBy>Ana Cristina Brasil Monteiro Costa</cp:lastModifiedBy>
  <cp:revision>15</cp:revision>
  <dcterms:created xsi:type="dcterms:W3CDTF">2023-07-27T18:30:40Z</dcterms:created>
  <dcterms:modified xsi:type="dcterms:W3CDTF">2023-09-20T15:05:30Z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0x0101009024809C5CDDDC44A955DFA1D40B44EB</vt:lpwstr>
  </property>
  <property fmtid="{D5CDD505-2E9C-101B-9397-08002B2CF9AE}" pid="3" name="MediaServiceImageTags">
    <vt:lpwstr/>
  </property>
</Properties>
</file>