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0"/>
  </p:notesMasterIdLst>
  <p:sldIdLst>
    <p:sldId id="294" r:id="rId2"/>
    <p:sldId id="257" r:id="rId3"/>
    <p:sldId id="263" r:id="rId4"/>
    <p:sldId id="295" r:id="rId5"/>
    <p:sldId id="296" r:id="rId6"/>
    <p:sldId id="297" r:id="rId7"/>
    <p:sldId id="298" r:id="rId8"/>
    <p:sldId id="284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C0EEE-C254-40C5-8A84-E699C6113106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71EA8-54D9-47AE-B3C0-CF033E54A3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101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DA5BE-9186-43E2-83A6-B55B922DF930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8AB2-61A9-4DD9-81E7-5B62927657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804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DA5BE-9186-43E2-83A6-B55B922DF930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8AB2-61A9-4DD9-81E7-5B62927657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145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DA5BE-9186-43E2-83A6-B55B922DF930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8AB2-61A9-4DD9-81E7-5B62927657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57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DA5BE-9186-43E2-83A6-B55B922DF930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8AB2-61A9-4DD9-81E7-5B62927657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4982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DA5BE-9186-43E2-83A6-B55B922DF930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8AB2-61A9-4DD9-81E7-5B62927657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08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DA5BE-9186-43E2-83A6-B55B922DF930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8AB2-61A9-4DD9-81E7-5B62927657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672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DA5BE-9186-43E2-83A6-B55B922DF930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8AB2-61A9-4DD9-81E7-5B62927657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2004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DA5BE-9186-43E2-83A6-B55B922DF930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8AB2-61A9-4DD9-81E7-5B62927657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7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DA5BE-9186-43E2-83A6-B55B922DF930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8AB2-61A9-4DD9-81E7-5B62927657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253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DA5BE-9186-43E2-83A6-B55B922DF930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8AB2-61A9-4DD9-81E7-5B62927657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324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DA5BE-9186-43E2-83A6-B55B922DF930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8AB2-61A9-4DD9-81E7-5B62927657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4549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DA5BE-9186-43E2-83A6-B55B922DF930}" type="datetimeFigureOut">
              <a:rPr lang="pt-BR" smtClean="0"/>
              <a:t>04/07/2019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F8AB2-61A9-4DD9-81E7-5B62927657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023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planalto.gov.br/ccivil_03/_Ato2007-2010/2008/Lei/L11706.htm#art1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uario\Pictures\LOGO ANCC JANEIRO 1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144" y="1758807"/>
            <a:ext cx="7144256" cy="3398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435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467544" y="2852936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/>
              <a:t>SENADO FEDERAL</a:t>
            </a:r>
          </a:p>
          <a:p>
            <a:pPr algn="ctr"/>
            <a:endParaRPr lang="pt-BR" sz="4000" b="1" dirty="0" smtClean="0"/>
          </a:p>
          <a:p>
            <a:pPr algn="ctr"/>
            <a:r>
              <a:rPr lang="pt-BR" sz="2800" b="1" dirty="0" smtClean="0"/>
              <a:t>Audiência Pública para debater o registro, posse e porte de armas no Brasil.</a:t>
            </a:r>
          </a:p>
          <a:p>
            <a:pPr algn="ctr"/>
            <a:endParaRPr lang="pt-BR" sz="2800" b="1" dirty="0" smtClean="0"/>
          </a:p>
          <a:p>
            <a:pPr algn="ctr"/>
            <a:r>
              <a:rPr lang="pt-BR" sz="2800" b="1" dirty="0" smtClean="0"/>
              <a:t>Brasília, 04 de julho de 2.019</a:t>
            </a:r>
            <a:endParaRPr lang="pt-BR" sz="2800" b="1" dirty="0"/>
          </a:p>
        </p:txBody>
      </p:sp>
      <p:pic>
        <p:nvPicPr>
          <p:cNvPr id="1030" name="Picture 6" descr="O BrasÃ£o de Armas Ã© um dos sÃ­mbolos nacionais e foi adotado com a ProclamaÃ§Ã£o da RepÃºblica, que aconteceu em 1889.*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823" y="260648"/>
            <a:ext cx="4344417" cy="2534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866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691680" y="200834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/>
              <a:t>LEGALIDADE </a:t>
            </a:r>
            <a:endParaRPr lang="pt-BR" sz="40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2564904"/>
            <a:ext cx="828092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pt-BR" sz="2000" dirty="0"/>
              <a:t>Dispõe sobre registro, posse e comercialização de armas de fogo e munição, sobre o Sistema Nacional de Armas – </a:t>
            </a:r>
            <a:r>
              <a:rPr lang="pt-BR" sz="2000" dirty="0" err="1"/>
              <a:t>Sinarm</a:t>
            </a:r>
            <a:r>
              <a:rPr lang="pt-BR" sz="2000" dirty="0"/>
              <a:t>, define crimes e dá outras providências.</a:t>
            </a:r>
            <a:endParaRPr lang="pt-BR" sz="2000" dirty="0" smtClean="0"/>
          </a:p>
          <a:p>
            <a:pPr marL="457200" indent="-457200">
              <a:buFont typeface="Arial" charset="0"/>
              <a:buChar char="•"/>
            </a:pPr>
            <a:endParaRPr lang="pt-BR" sz="2000" dirty="0"/>
          </a:p>
          <a:p>
            <a:pPr marL="457200" indent="-457200">
              <a:buFont typeface="Arial" charset="0"/>
              <a:buChar char="•"/>
            </a:pPr>
            <a:r>
              <a:rPr lang="pt-BR" sz="2000" dirty="0"/>
              <a:t>Art. 5</a:t>
            </a:r>
            <a:r>
              <a:rPr lang="pt-BR" sz="2000" u="sng" baseline="30000" dirty="0"/>
              <a:t>o</a:t>
            </a:r>
            <a:r>
              <a:rPr lang="pt-BR" sz="2000" dirty="0"/>
              <a:t> </a:t>
            </a:r>
            <a:r>
              <a:rPr lang="pt-BR" sz="2000" dirty="0" smtClean="0"/>
              <a:t> - O </a:t>
            </a:r>
            <a:r>
              <a:rPr lang="pt-BR" sz="2000" dirty="0"/>
              <a:t>certificado de Registro de Arma de Fogo, com validade em todo o território nacional, autoriza o seu proprietário a manter a arma de fogo exclusivamente no interior de sua residência ou domicílio, ou dependência desses, ou, ainda, no seu local de trabalho, desde que seja ele o titular ou o responsável legal pelo estabelecimento ou empresa.         </a:t>
            </a:r>
          </a:p>
          <a:p>
            <a:endParaRPr lang="pt-BR" sz="2000" dirty="0"/>
          </a:p>
        </p:txBody>
      </p:sp>
      <p:pic>
        <p:nvPicPr>
          <p:cNvPr id="4" name="Picture 2" descr="C:\Users\Usuario\Pictures\LOGO ANCC JANEIRO 1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8" b="31783"/>
          <a:stretch/>
        </p:blipFill>
        <p:spPr bwMode="auto">
          <a:xfrm>
            <a:off x="179512" y="143676"/>
            <a:ext cx="1239600" cy="40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467544" y="1136938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70C0"/>
                </a:solidFill>
              </a:rPr>
              <a:t>LEI Nº 10.826, DE 22 DE DEZEMBRO DE 2.003</a:t>
            </a:r>
          </a:p>
          <a:p>
            <a:pPr algn="ctr"/>
            <a:r>
              <a:rPr lang="pt-BR" sz="2800" b="1" dirty="0">
                <a:solidFill>
                  <a:srgbClr val="0070C0"/>
                </a:solidFill>
              </a:rPr>
              <a:t>(ESTATUTO DO DESARMAMENTO)</a:t>
            </a:r>
          </a:p>
          <a:p>
            <a:pPr algn="ctr"/>
            <a:endParaRPr lang="pt-BR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93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691680" y="200834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/>
              <a:t>LEGALIDADE </a:t>
            </a:r>
            <a:endParaRPr lang="pt-BR" sz="40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2564904"/>
            <a:ext cx="8280920" cy="3785652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 algn="ctr"/>
            <a:r>
              <a:rPr lang="pt-BR" sz="2000" dirty="0"/>
              <a:t> </a:t>
            </a:r>
            <a:r>
              <a:rPr lang="pt-BR" sz="2800" b="1" dirty="0"/>
              <a:t>CAPÍTULO III</a:t>
            </a:r>
          </a:p>
          <a:p>
            <a:endParaRPr lang="pt-BR" sz="2800" b="1" dirty="0"/>
          </a:p>
          <a:p>
            <a:pPr algn="ctr"/>
            <a:r>
              <a:rPr lang="pt-BR" sz="2800" b="1" dirty="0"/>
              <a:t>DO PORTE</a:t>
            </a:r>
          </a:p>
          <a:p>
            <a:endParaRPr lang="pt-BR" sz="2000" dirty="0"/>
          </a:p>
          <a:p>
            <a:r>
              <a:rPr lang="pt-BR" sz="2000" dirty="0"/>
              <a:t>        Art. </a:t>
            </a:r>
            <a:r>
              <a:rPr lang="pt-BR" sz="2000" dirty="0" smtClean="0"/>
              <a:t>6º -  </a:t>
            </a:r>
            <a:r>
              <a:rPr lang="pt-BR" sz="2000" u="sng" dirty="0"/>
              <a:t>É proibido o porte de arma de fogo </a:t>
            </a:r>
            <a:r>
              <a:rPr lang="pt-BR" sz="2000" dirty="0"/>
              <a:t>em todo o território nacional, </a:t>
            </a:r>
            <a:r>
              <a:rPr lang="pt-BR" sz="2000" u="sng" dirty="0"/>
              <a:t>salvo para os casos previstos em legislação própria e para</a:t>
            </a:r>
            <a:r>
              <a:rPr lang="pt-BR" sz="2000" dirty="0" smtClean="0"/>
              <a:t>:</a:t>
            </a:r>
            <a:endParaRPr lang="pt-BR" sz="2000" dirty="0"/>
          </a:p>
          <a:p>
            <a:endParaRPr lang="pt-BR" sz="2000" dirty="0" smtClean="0"/>
          </a:p>
          <a:p>
            <a:endParaRPr lang="pt-BR" sz="2000" dirty="0"/>
          </a:p>
          <a:p>
            <a:r>
              <a:rPr lang="pt-BR" sz="2000" dirty="0"/>
              <a:t> IX – </a:t>
            </a:r>
            <a:r>
              <a:rPr lang="pt-BR" sz="2000" u="sng" dirty="0"/>
              <a:t>para os integrantes das entidades de desporto legalmente constituídas, cujas atividades esportivas demandem o uso de armas de fogo</a:t>
            </a:r>
            <a:r>
              <a:rPr lang="pt-BR" sz="2000" dirty="0"/>
              <a:t>, na forma do regulamento desta Lei, observando-se, no que couber, a legislação ambiental.</a:t>
            </a:r>
          </a:p>
        </p:txBody>
      </p:sp>
      <p:pic>
        <p:nvPicPr>
          <p:cNvPr id="4" name="Picture 2" descr="C:\Users\Usuario\Pictures\LOGO ANCC JANEIRO 1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8" b="31783"/>
          <a:stretch/>
        </p:blipFill>
        <p:spPr bwMode="auto">
          <a:xfrm>
            <a:off x="179512" y="143676"/>
            <a:ext cx="1239600" cy="40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467544" y="1136938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70C0"/>
                </a:solidFill>
              </a:rPr>
              <a:t>LEI Nº 10.826, DE 22 DE DEZEMBRO DE 2.003</a:t>
            </a:r>
          </a:p>
          <a:p>
            <a:pPr algn="ctr"/>
            <a:r>
              <a:rPr lang="pt-BR" sz="2800" b="1" dirty="0">
                <a:solidFill>
                  <a:srgbClr val="0070C0"/>
                </a:solidFill>
              </a:rPr>
              <a:t>(ESTATUTO DO DESARMAMENTO)</a:t>
            </a:r>
          </a:p>
          <a:p>
            <a:pPr algn="ctr"/>
            <a:endParaRPr lang="pt-BR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16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691680" y="200834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/>
              <a:t>LEGALIDADE </a:t>
            </a:r>
            <a:endParaRPr lang="pt-BR" sz="40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2464435"/>
            <a:ext cx="82809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pt-BR" sz="2000" dirty="0"/>
              <a:t>Art. 8</a:t>
            </a:r>
            <a:r>
              <a:rPr lang="pt-BR" sz="2000" u="sng" baseline="30000" dirty="0"/>
              <a:t>o</a:t>
            </a:r>
            <a:r>
              <a:rPr lang="pt-BR" sz="2000" dirty="0"/>
              <a:t> </a:t>
            </a:r>
            <a:r>
              <a:rPr lang="pt-BR" sz="2000" dirty="0" smtClean="0"/>
              <a:t> - As </a:t>
            </a:r>
            <a:r>
              <a:rPr lang="pt-BR" sz="2000" dirty="0"/>
              <a:t>armas de fogo utilizadas em entidades desportivas legalmente constituídas devem obedecer às condições de uso e de armazenagem estabelecidas pelo órgão competente, respondendo </a:t>
            </a:r>
            <a:r>
              <a:rPr lang="pt-BR" sz="2000" u="sng" dirty="0"/>
              <a:t>o possuidor ou o autorizado a portar a arma</a:t>
            </a:r>
            <a:r>
              <a:rPr lang="pt-BR" sz="2000" dirty="0"/>
              <a:t> pela sua guarda na forma do regulamento desta Lei. </a:t>
            </a:r>
            <a:endParaRPr lang="pt-BR" sz="2000" dirty="0" smtClean="0"/>
          </a:p>
          <a:p>
            <a:pPr marL="457200" indent="-457200">
              <a:buFont typeface="Arial" charset="0"/>
              <a:buChar char="•"/>
            </a:pPr>
            <a:endParaRPr lang="pt-BR" sz="2000" dirty="0"/>
          </a:p>
          <a:p>
            <a:pPr marL="457200" indent="-457200">
              <a:buFont typeface="Arial" charset="0"/>
              <a:buChar char="•"/>
            </a:pPr>
            <a:r>
              <a:rPr lang="pt-BR" sz="2000" dirty="0"/>
              <a:t> Art. 9</a:t>
            </a:r>
            <a:r>
              <a:rPr lang="pt-BR" sz="2000" u="sng" baseline="30000" dirty="0"/>
              <a:t>o</a:t>
            </a:r>
            <a:r>
              <a:rPr lang="pt-BR" sz="2000" dirty="0"/>
              <a:t> </a:t>
            </a:r>
            <a:r>
              <a:rPr lang="pt-BR" sz="2000" dirty="0" smtClean="0"/>
              <a:t> - Compete </a:t>
            </a:r>
            <a:r>
              <a:rPr lang="pt-BR" sz="2000" dirty="0"/>
              <a:t>ao Ministério da Justiça a autorização do porte de arma para os responsáveis pela segurança de cidadãos estrangeiros em visita ou sediados no Brasil e, </a:t>
            </a:r>
            <a:r>
              <a:rPr lang="pt-BR" sz="2000" u="sng" dirty="0"/>
              <a:t>ao Comando do Exército, nos termos do regulamento desta Lei, o registro e a concessão de porte de trânsito de arma de fogo para colecionadores, atiradores e caçadores </a:t>
            </a:r>
            <a:r>
              <a:rPr lang="pt-BR" sz="2000" dirty="0"/>
              <a:t>e de representantes estrangeiros em competição internacional oficial de tiro realizada no território nacional.  </a:t>
            </a:r>
          </a:p>
          <a:p>
            <a:endParaRPr lang="pt-BR" sz="2000" dirty="0" smtClean="0"/>
          </a:p>
          <a:p>
            <a:endParaRPr lang="pt-BR" sz="2000" dirty="0"/>
          </a:p>
        </p:txBody>
      </p:sp>
      <p:pic>
        <p:nvPicPr>
          <p:cNvPr id="4" name="Picture 2" descr="C:\Users\Usuario\Pictures\LOGO ANCC JANEIRO 1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8" b="31783"/>
          <a:stretch/>
        </p:blipFill>
        <p:spPr bwMode="auto">
          <a:xfrm>
            <a:off x="179512" y="143676"/>
            <a:ext cx="1239600" cy="40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467544" y="1136938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70C0"/>
                </a:solidFill>
              </a:rPr>
              <a:t>LEI Nº 10.826, DE 22 DE DEZEMBRO DE 2.003</a:t>
            </a:r>
          </a:p>
          <a:p>
            <a:pPr algn="ctr"/>
            <a:r>
              <a:rPr lang="pt-BR" sz="2800" b="1" dirty="0">
                <a:solidFill>
                  <a:srgbClr val="0070C0"/>
                </a:solidFill>
              </a:rPr>
              <a:t>(ESTATUTO DO DESARMAMENTO)</a:t>
            </a:r>
          </a:p>
          <a:p>
            <a:pPr algn="ctr"/>
            <a:endParaRPr lang="pt-BR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1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691680" y="200834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/>
              <a:t>LEGALIDADE </a:t>
            </a:r>
            <a:endParaRPr lang="pt-BR" sz="40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2305903"/>
            <a:ext cx="82809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pt-BR" sz="2000" dirty="0"/>
              <a:t>Art. 23.  </a:t>
            </a:r>
            <a:r>
              <a:rPr lang="pt-BR" sz="2000" u="sng" dirty="0"/>
              <a:t>A classificação legal, técnica e geral bem como a definição das armas de fogo</a:t>
            </a:r>
            <a:r>
              <a:rPr lang="pt-BR" sz="2000" dirty="0"/>
              <a:t> e demais produtos controlados, de usos proibidos, </a:t>
            </a:r>
            <a:r>
              <a:rPr lang="pt-BR" sz="2000" b="1" u="sng" dirty="0"/>
              <a:t>restritos, permitidos </a:t>
            </a:r>
            <a:r>
              <a:rPr lang="pt-BR" sz="2000" dirty="0"/>
              <a:t>ou obsoletos e de valor histórico </a:t>
            </a:r>
            <a:r>
              <a:rPr lang="pt-BR" sz="2000" u="sng" dirty="0"/>
              <a:t>serão disciplinadas em ato do chefe do Poder Executivo Federal, mediante proposta do Comando do Exército</a:t>
            </a:r>
            <a:r>
              <a:rPr lang="pt-BR" sz="2000" dirty="0"/>
              <a:t>.   </a:t>
            </a:r>
            <a:r>
              <a:rPr lang="pt-BR" sz="2000" dirty="0">
                <a:hlinkClick r:id="rId2"/>
              </a:rPr>
              <a:t>(Redação dada pela Lei nº 11.706, de 2008</a:t>
            </a:r>
            <a:r>
              <a:rPr lang="pt-BR" sz="2000" dirty="0" smtClean="0">
                <a:hlinkClick r:id="rId2"/>
              </a:rPr>
              <a:t>)</a:t>
            </a:r>
            <a:endParaRPr lang="pt-BR" sz="2000" dirty="0" smtClean="0"/>
          </a:p>
          <a:p>
            <a:pPr marL="457200" indent="-457200">
              <a:buFont typeface="Arial" charset="0"/>
              <a:buChar char="•"/>
            </a:pPr>
            <a:endParaRPr lang="pt-BR" sz="2000" dirty="0"/>
          </a:p>
          <a:p>
            <a:pPr marL="457200" indent="-457200">
              <a:buFont typeface="Arial" charset="0"/>
              <a:buChar char="•"/>
            </a:pPr>
            <a:endParaRPr lang="pt-BR" sz="2000" dirty="0"/>
          </a:p>
          <a:p>
            <a:pPr marL="457200" indent="-457200">
              <a:buFont typeface="Arial" charset="0"/>
              <a:buChar char="•"/>
            </a:pPr>
            <a:r>
              <a:rPr lang="pt-BR" sz="2000" dirty="0"/>
              <a:t>Art. 24. Excetuadas as atribuições a que se refere o art. 2º desta Lei, compete ao Comando do Exército autorizar e fiscalizar a produção, exportação, importação, desembaraço alfandegário e o comércio de armas de fogo e demais produtos controlados, inclusive </a:t>
            </a:r>
            <a:r>
              <a:rPr lang="pt-BR" sz="2000" u="sng" dirty="0"/>
              <a:t>o registro e o porte de trânsito de arma de fogo de colecionadores, atiradores e caçadores.        </a:t>
            </a:r>
          </a:p>
          <a:p>
            <a:endParaRPr lang="pt-BR" sz="2000" dirty="0"/>
          </a:p>
        </p:txBody>
      </p:sp>
      <p:pic>
        <p:nvPicPr>
          <p:cNvPr id="4" name="Picture 2" descr="C:\Users\Usuario\Pictures\LOGO ANCC JANEIRO 1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8" b="31783"/>
          <a:stretch/>
        </p:blipFill>
        <p:spPr bwMode="auto">
          <a:xfrm>
            <a:off x="179512" y="143676"/>
            <a:ext cx="1239600" cy="40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467544" y="1136938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0070C0"/>
                </a:solidFill>
              </a:rPr>
              <a:t>LEI Nº 10.826, DE 22 DE DEZEMBRO DE 2.003 </a:t>
            </a:r>
          </a:p>
          <a:p>
            <a:pPr algn="ctr"/>
            <a:r>
              <a:rPr lang="pt-BR" sz="2800" b="1" dirty="0" smtClean="0">
                <a:solidFill>
                  <a:srgbClr val="0070C0"/>
                </a:solidFill>
              </a:rPr>
              <a:t>(ESTATUTO DO DESARMAMENTO)</a:t>
            </a:r>
            <a:endParaRPr lang="pt-BR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64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uario\Pictures\LOGO ANCC JANEIRO 1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8" b="31783"/>
          <a:stretch/>
        </p:blipFill>
        <p:spPr bwMode="auto">
          <a:xfrm>
            <a:off x="179512" y="143676"/>
            <a:ext cx="1239600" cy="40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3"/>
          <a:srcRect l="8001" t="6810" r="6951"/>
          <a:stretch/>
        </p:blipFill>
        <p:spPr>
          <a:xfrm>
            <a:off x="2051720" y="143676"/>
            <a:ext cx="4896544" cy="66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19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1412776"/>
            <a:ext cx="9144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CONTATOS:</a:t>
            </a:r>
          </a:p>
          <a:p>
            <a:pPr algn="ctr"/>
            <a:endParaRPr lang="pt-BR" sz="3200" b="1" dirty="0" smtClean="0"/>
          </a:p>
          <a:p>
            <a:r>
              <a:rPr lang="pt-BR" sz="3200" b="1" dirty="0" smtClean="0"/>
              <a:t>            (62) 3204 6543 – Sede</a:t>
            </a:r>
          </a:p>
          <a:p>
            <a:endParaRPr lang="pt-BR" sz="3200" b="1" dirty="0" smtClean="0"/>
          </a:p>
          <a:p>
            <a:r>
              <a:rPr lang="pt-BR" sz="3200" b="1" dirty="0" smtClean="0"/>
              <a:t>            (62) 99683 3511 – Atendimento 1</a:t>
            </a:r>
          </a:p>
          <a:p>
            <a:endParaRPr lang="pt-BR" sz="3200" b="1" dirty="0" smtClean="0"/>
          </a:p>
          <a:p>
            <a:r>
              <a:rPr lang="pt-BR" sz="3200" b="1" dirty="0" smtClean="0"/>
              <a:t>            (62) 99821 7939 – Atendimento 2</a:t>
            </a:r>
          </a:p>
          <a:p>
            <a:endParaRPr lang="pt-BR" sz="3200" b="1" dirty="0" smtClean="0"/>
          </a:p>
          <a:p>
            <a:r>
              <a:rPr lang="pt-BR" sz="3200" b="1" dirty="0" smtClean="0"/>
              <a:t>            (62) 99622 8969 – Atendimento 3</a:t>
            </a:r>
          </a:p>
          <a:p>
            <a:endParaRPr lang="pt-BR" sz="3200" b="1" dirty="0" smtClean="0"/>
          </a:p>
          <a:p>
            <a:r>
              <a:rPr lang="pt-BR" sz="3200" b="1" dirty="0" smtClean="0"/>
              <a:t>            (62) 99917 7653 – Daniel Terra</a:t>
            </a:r>
          </a:p>
          <a:p>
            <a:pPr algn="ctr"/>
            <a:endParaRPr lang="pt-BR" sz="3200" b="1" dirty="0" smtClean="0"/>
          </a:p>
          <a:p>
            <a:pPr algn="ctr"/>
            <a:endParaRPr lang="pt-BR" sz="3200" b="1" dirty="0"/>
          </a:p>
        </p:txBody>
      </p:sp>
      <p:pic>
        <p:nvPicPr>
          <p:cNvPr id="3" name="Picture 2" descr="C:\Users\Usuario\Pictures\LOGO ANCC JANEIRO 1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624"/>
            <a:ext cx="3187938" cy="1516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53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209</Words>
  <Application>Microsoft Office PowerPoint</Application>
  <PresentationFormat>Apresentação na tela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Leandro Martins Zingaro</cp:lastModifiedBy>
  <cp:revision>49</cp:revision>
  <dcterms:created xsi:type="dcterms:W3CDTF">2019-04-08T13:18:02Z</dcterms:created>
  <dcterms:modified xsi:type="dcterms:W3CDTF">2019-07-04T11:52:36Z</dcterms:modified>
</cp:coreProperties>
</file>