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257" r:id="rId2"/>
    <p:sldId id="273" r:id="rId3"/>
    <p:sldId id="274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0" r:id="rId12"/>
    <p:sldId id="293" r:id="rId13"/>
    <p:sldId id="265" r:id="rId14"/>
    <p:sldId id="266" r:id="rId15"/>
    <p:sldId id="267" r:id="rId16"/>
    <p:sldId id="268" r:id="rId17"/>
    <p:sldId id="269" r:id="rId18"/>
    <p:sldId id="271" r:id="rId19"/>
    <p:sldId id="272" r:id="rId20"/>
    <p:sldId id="279" r:id="rId21"/>
    <p:sldId id="280" r:id="rId22"/>
    <p:sldId id="282" r:id="rId23"/>
    <p:sldId id="283" r:id="rId24"/>
    <p:sldId id="284" r:id="rId2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AA3F3A-F2A2-4440-B41A-E116368164AC}" type="datetimeFigureOut">
              <a:rPr lang="pt-BR" smtClean="0"/>
              <a:pPr/>
              <a:t>14/06/2018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4B973A-264E-4F35-A830-228C26BAC9B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6252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04D5B-1731-4BEE-8D97-5307BBC1D905}" type="datetime1">
              <a:rPr lang="pt-BR" smtClean="0"/>
              <a:pPr/>
              <a:t>14/06/2018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7EF2-9224-44EF-A381-6FF8BBD5DDB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1502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A5134-7686-4E9D-8541-A7366D287E8E}" type="datetime1">
              <a:rPr lang="pt-BR" smtClean="0"/>
              <a:pPr/>
              <a:t>14/06/2018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7EF2-9224-44EF-A381-6FF8BBD5DDB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7791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47354-3117-4F2A-BA44-D946A3CC362B}" type="datetime1">
              <a:rPr lang="pt-BR" smtClean="0"/>
              <a:pPr/>
              <a:t>14/06/2018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7EF2-9224-44EF-A381-6FF8BBD5DDB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0065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1AEBB-FA44-407A-8F52-2CD6C0731727}" type="datetime1">
              <a:rPr lang="pt-BR" smtClean="0"/>
              <a:pPr/>
              <a:t>14/06/2018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7EF2-9224-44EF-A381-6FF8BBD5DDB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7190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4E6A9-800E-4D11-8B7B-66E079C94864}" type="datetime1">
              <a:rPr lang="pt-BR" smtClean="0"/>
              <a:pPr/>
              <a:t>14/06/2018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7EF2-9224-44EF-A381-6FF8BBD5DDB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281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05C52-3CD7-40FC-B279-E1695FE07FB5}" type="datetime1">
              <a:rPr lang="pt-BR" smtClean="0"/>
              <a:pPr/>
              <a:t>14/06/2018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7EF2-9224-44EF-A381-6FF8BBD5DDB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8216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66B5A-4991-42B8-8EAC-A6BB8599D0E1}" type="datetime1">
              <a:rPr lang="pt-BR" smtClean="0"/>
              <a:pPr/>
              <a:t>14/06/2018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7EF2-9224-44EF-A381-6FF8BBD5DDB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5952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55594-A6C7-4BCA-B43F-1DFFA07670F3}" type="datetime1">
              <a:rPr lang="pt-BR" smtClean="0"/>
              <a:pPr/>
              <a:t>14/06/2018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7EF2-9224-44EF-A381-6FF8BBD5DDB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9708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E5E31-5E9B-4272-8DC3-2E68989EA3DB}" type="datetime1">
              <a:rPr lang="pt-BR" smtClean="0"/>
              <a:pPr/>
              <a:t>14/06/2018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7EF2-9224-44EF-A381-6FF8BBD5DDB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1934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3781E-187B-4B3F-8558-4C8697416898}" type="datetime1">
              <a:rPr lang="pt-BR" smtClean="0"/>
              <a:pPr/>
              <a:t>14/06/2018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7EF2-9224-44EF-A381-6FF8BBD5DDB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7743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F884B-318B-451B-9D6C-829C4774C17E}" type="datetime1">
              <a:rPr lang="pt-BR" smtClean="0"/>
              <a:pPr/>
              <a:t>14/06/2018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7EF2-9224-44EF-A381-6FF8BBD5DDB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9971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09B85-B9F7-42AF-A419-DF7C0BAB249F}" type="datetime1">
              <a:rPr lang="pt-BR" smtClean="0"/>
              <a:pPr/>
              <a:t>14/06/2018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37EF2-9224-44EF-A381-6FF8BBD5DDB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8430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lumina.org.br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wer-technology.com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nvestopedia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C:\Users\João Victor\Desktop\Apresentação Agenor\1 - Ilumina Crise no Setor Eletrico\Inked0 - Capa_L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9122" y="548680"/>
            <a:ext cx="10502244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940152" y="5446965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hlinkClick r:id="rId3"/>
              </a:rPr>
              <a:t>www.ilumina.org.br</a:t>
            </a: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84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087" y="908720"/>
            <a:ext cx="9381599" cy="5217443"/>
          </a:xfr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7EF2-9224-44EF-A381-6FF8BBD5DDBE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434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713" y="764704"/>
            <a:ext cx="9302418" cy="5217443"/>
          </a:xfr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7EF2-9224-44EF-A381-6FF8BBD5DDBE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565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7EF2-9224-44EF-A381-6FF8BBD5DDBE}" type="slidenum">
              <a:rPr lang="pt-BR" smtClean="0"/>
              <a:pPr/>
              <a:t>12</a:t>
            </a:fld>
            <a:endParaRPr lang="pt-BR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471" y="952256"/>
            <a:ext cx="9170471" cy="5173908"/>
          </a:xfrm>
        </p:spPr>
      </p:pic>
    </p:spTree>
    <p:extLst>
      <p:ext uri="{BB962C8B-B14F-4D97-AF65-F5344CB8AC3E}">
        <p14:creationId xmlns:p14="http://schemas.microsoft.com/office/powerpoint/2010/main" val="150794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907" y="828889"/>
            <a:ext cx="9457814" cy="5300986"/>
          </a:xfr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7EF2-9224-44EF-A381-6FF8BBD5DDBE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296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620" y="692696"/>
            <a:ext cx="9666028" cy="5433467"/>
          </a:xfr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7EF2-9224-44EF-A381-6FF8BBD5DDBE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510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692696"/>
            <a:ext cx="9739551" cy="5433467"/>
          </a:xfr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7EF2-9224-44EF-A381-6FF8BBD5DDBE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15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717534"/>
            <a:ext cx="9626522" cy="5408630"/>
          </a:xfr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7EF2-9224-44EF-A381-6FF8BBD5DDBE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153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300" y="917731"/>
            <a:ext cx="9657828" cy="5391589"/>
          </a:xfr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7EF2-9224-44EF-A381-6FF8BBD5DDBE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932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764704"/>
            <a:ext cx="9536093" cy="5361459"/>
          </a:xfr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7EF2-9224-44EF-A381-6FF8BBD5DDBE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724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94" y="1412776"/>
            <a:ext cx="7604292" cy="3286277"/>
          </a:xfr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7EF2-9224-44EF-A381-6FF8BBD5DDBE}" type="slidenum">
              <a:rPr lang="pt-BR" smtClean="0"/>
              <a:pPr/>
              <a:t>19</a:t>
            </a:fld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0" y="740820"/>
            <a:ext cx="9153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Índice de Empregados por MW instalado, </a:t>
            </a:r>
            <a:endParaRPr lang="pt-BR" sz="2400" b="1" dirty="0" smtClean="0"/>
          </a:p>
          <a:p>
            <a:pPr algn="ctr"/>
            <a:r>
              <a:rPr lang="pt-BR" sz="2400" b="1" dirty="0" smtClean="0"/>
              <a:t>em </a:t>
            </a:r>
            <a:r>
              <a:rPr lang="pt-BR" sz="2400" b="1" dirty="0"/>
              <a:t>algumas empresas mundiais.</a:t>
            </a:r>
          </a:p>
        </p:txBody>
      </p:sp>
      <p:sp>
        <p:nvSpPr>
          <p:cNvPr id="6" name="Retângulo 5"/>
          <p:cNvSpPr/>
          <p:nvPr/>
        </p:nvSpPr>
        <p:spPr>
          <a:xfrm>
            <a:off x="4847150" y="4781878"/>
            <a:ext cx="35317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Fonte: </a:t>
            </a:r>
            <a:r>
              <a:rPr lang="pt-BR" dirty="0" smtClean="0">
                <a:hlinkClick r:id="rId3"/>
              </a:rPr>
              <a:t>www.power-technology.com</a:t>
            </a:r>
            <a:endParaRPr lang="pt-BR" dirty="0"/>
          </a:p>
          <a:p>
            <a:r>
              <a:rPr lang="pt-BR" dirty="0"/>
              <a:t> </a:t>
            </a:r>
            <a:r>
              <a:rPr lang="pt-BR" dirty="0" smtClean="0"/>
              <a:t>           </a:t>
            </a:r>
            <a:r>
              <a:rPr lang="pt-BR" dirty="0" smtClean="0">
                <a:hlinkClick r:id="rId4"/>
              </a:rPr>
              <a:t>www.investopedia.com</a:t>
            </a:r>
            <a:r>
              <a:rPr lang="pt-BR" dirty="0" smtClean="0"/>
              <a:t>  </a:t>
            </a:r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596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564" y="620688"/>
            <a:ext cx="10153128" cy="5642593"/>
          </a:xfr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7EF2-9224-44EF-A381-6FF8BBD5DDBE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452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548680"/>
            <a:ext cx="10225136" cy="5753867"/>
          </a:xfr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7EF2-9224-44EF-A381-6FF8BBD5DDBE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302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66" y="836712"/>
            <a:ext cx="9422602" cy="5289451"/>
          </a:xfr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7EF2-9224-44EF-A381-6FF8BBD5DDBE}" type="slidenum">
              <a:rPr lang="pt-BR" smtClean="0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256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858" y="908720"/>
            <a:ext cx="9274552" cy="5217443"/>
          </a:xfr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7EF2-9224-44EF-A381-6FF8BBD5DDBE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199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7EF2-9224-44EF-A381-6FF8BBD5DDBE}" type="slidenum">
              <a:rPr lang="pt-BR" smtClean="0"/>
              <a:pPr/>
              <a:t>23</a:t>
            </a:fld>
            <a:endParaRPr lang="pt-BR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484" y="785402"/>
            <a:ext cx="9491012" cy="5340762"/>
          </a:xfrm>
        </p:spPr>
      </p:pic>
    </p:spTree>
    <p:extLst>
      <p:ext uri="{BB962C8B-B14F-4D97-AF65-F5344CB8AC3E}">
        <p14:creationId xmlns:p14="http://schemas.microsoft.com/office/powerpoint/2010/main" val="288240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-99392"/>
            <a:ext cx="9396535" cy="7721502"/>
          </a:xfr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7EF2-9224-44EF-A381-6FF8BBD5DDBE}" type="slidenum">
              <a:rPr lang="pt-BR" smtClean="0"/>
              <a:pPr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883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532" y="859101"/>
            <a:ext cx="9577064" cy="5378211"/>
          </a:xfr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7EF2-9224-44EF-A381-6FF8BBD5DDBE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171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609" y="548680"/>
            <a:ext cx="9664169" cy="5433467"/>
          </a:xfr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7EF2-9224-44EF-A381-6FF8BBD5DDBE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953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7EF2-9224-44EF-A381-6FF8BBD5DDBE}" type="slidenum">
              <a:rPr lang="pt-BR" smtClean="0"/>
              <a:pPr/>
              <a:t>5</a:t>
            </a:fld>
            <a:endParaRPr lang="pt-BR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8" y="1092246"/>
            <a:ext cx="9164842" cy="5028709"/>
          </a:xfrm>
        </p:spPr>
      </p:pic>
    </p:spTree>
    <p:extLst>
      <p:ext uri="{BB962C8B-B14F-4D97-AF65-F5344CB8AC3E}">
        <p14:creationId xmlns:p14="http://schemas.microsoft.com/office/powerpoint/2010/main" val="185885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5" y="897814"/>
            <a:ext cx="9321862" cy="5228349"/>
          </a:xfrm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7EF2-9224-44EF-A381-6FF8BBD5DDBE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480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7EF2-9224-44EF-A381-6FF8BBD5DDBE}" type="slidenum">
              <a:rPr lang="pt-BR" smtClean="0"/>
              <a:pPr/>
              <a:t>7</a:t>
            </a:fld>
            <a:endParaRPr lang="pt-BR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120729"/>
            <a:ext cx="9036496" cy="5005433"/>
          </a:xfrm>
        </p:spPr>
      </p:pic>
    </p:spTree>
    <p:extLst>
      <p:ext uri="{BB962C8B-B14F-4D97-AF65-F5344CB8AC3E}">
        <p14:creationId xmlns:p14="http://schemas.microsoft.com/office/powerpoint/2010/main" val="118962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6" y="980728"/>
            <a:ext cx="9150098" cy="5145435"/>
          </a:xfr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7EF2-9224-44EF-A381-6FF8BBD5DDBE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886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7EF2-9224-44EF-A381-6FF8BBD5DDBE}" type="slidenum">
              <a:rPr lang="pt-BR" smtClean="0"/>
              <a:pPr/>
              <a:t>9</a:t>
            </a:fld>
            <a:endParaRPr lang="pt-BR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01" y="816362"/>
            <a:ext cx="9434159" cy="5309802"/>
          </a:xfrm>
        </p:spPr>
      </p:pic>
    </p:spTree>
    <p:extLst>
      <p:ext uri="{BB962C8B-B14F-4D97-AF65-F5344CB8AC3E}">
        <p14:creationId xmlns:p14="http://schemas.microsoft.com/office/powerpoint/2010/main" val="369166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41</Words>
  <Application>Microsoft Office PowerPoint</Application>
  <PresentationFormat>Apresentação na tela (4:3)</PresentationFormat>
  <Paragraphs>28</Paragraphs>
  <Slides>24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7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 do Windows</dc:creator>
  <cp:lastModifiedBy>Raymundo Franco Diniz</cp:lastModifiedBy>
  <cp:revision>11</cp:revision>
  <dcterms:created xsi:type="dcterms:W3CDTF">2018-06-05T22:20:42Z</dcterms:created>
  <dcterms:modified xsi:type="dcterms:W3CDTF">2018-06-14T18:38:48Z</dcterms:modified>
</cp:coreProperties>
</file>