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3.xml" ContentType="application/vnd.openxmlformats-officedocument.theme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theme/theme4.xml" ContentType="application/vnd.openxmlformats-officedocument.theme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theme/theme5.xml" ContentType="application/vnd.openxmlformats-officedocument.theme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theme/theme6.xml" ContentType="application/vnd.openxmlformats-officedocument.theme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theme/theme7.xml" ContentType="application/vnd.openxmlformats-officedocument.theme+xml"/>
  <Override PartName="/ppt/theme/theme8.xml" ContentType="application/vnd.openxmlformats-officedocument.theme+xml"/>
  <Override PartName="/ppt/theme/theme9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  <p:sldMasterId id="2147483685" r:id="rId3"/>
    <p:sldMasterId id="2147483697" r:id="rId4"/>
    <p:sldMasterId id="2147483710" r:id="rId5"/>
    <p:sldMasterId id="2147483722" r:id="rId6"/>
    <p:sldMasterId id="2147483846" r:id="rId7"/>
  </p:sldMasterIdLst>
  <p:notesMasterIdLst>
    <p:notesMasterId r:id="rId18"/>
  </p:notesMasterIdLst>
  <p:handoutMasterIdLst>
    <p:handoutMasterId r:id="rId19"/>
  </p:handoutMasterIdLst>
  <p:sldIdLst>
    <p:sldId id="256" r:id="rId8"/>
    <p:sldId id="290" r:id="rId9"/>
    <p:sldId id="292" r:id="rId10"/>
    <p:sldId id="293" r:id="rId11"/>
    <p:sldId id="295" r:id="rId12"/>
    <p:sldId id="297" r:id="rId13"/>
    <p:sldId id="288" r:id="rId14"/>
    <p:sldId id="294" r:id="rId15"/>
    <p:sldId id="296" r:id="rId16"/>
    <p:sldId id="287" r:id="rId17"/>
  </p:sldIdLst>
  <p:sldSz cx="9144000" cy="6858000" type="screen4x3"/>
  <p:notesSz cx="6858000" cy="9144000"/>
  <p:defaultTextStyle>
    <a:defPPr>
      <a:defRPr lang="pt-BR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0000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Estilo Médio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Estilo Médio 2 - Ênfas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Estilo Médio 2 - Ênfase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7DF18680-E054-41AD-8BC1-D1AEF772440D}" styleName="Estilo Médio 2 - Ênfase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46F890A9-2807-4EBB-B81D-B2AA78EC7F39}" styleName="Estilo Escuro 2 - Ênfase 5/Ênfase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91EBBBCC-DAD2-459C-BE2E-F6DE35CF9A28}" styleName="Estilo Escuro 2 - Ênfase 3/Ênfase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2D5ABB26-0587-4C30-8999-92F81FD0307C}" styleName="Nenhum Estilo, Nenhuma Grade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Nenhum Estilo, Grade de Tabela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B301B821-A1FF-4177-AEE7-76D212191A09}" styleName="Estilo Médio 1 - Ênfas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0660B408-B3CF-4A94-85FC-2B1E0A45F4A2}" styleName="Estilo Escuro 2 - Ênfase 1/Ênfase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5202B0CA-FC54-4496-8BCA-5EF66A818D29}" styleName="Estilo Escuro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69012ECD-51FC-41F1-AA8D-1B2483CD663E}" styleName="Estilo Claro 2 - Ênfase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793D81CF-94F2-401A-BA57-92F5A7B2D0C5}" styleName="Estilo Médio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10A1B5D5-9B99-4C35-A422-299274C87663}" styleName="Estilo Médio 1 - Ênfase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22838BEF-8BB2-4498-84A7-C5851F593DF1}" styleName="Estilo Médio 4 - Ênfase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16D9F66E-5EB9-4882-86FB-DCBF35E3C3E4}" styleName="Estilo Médio 4 - Ênfase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6E25E649-3F16-4E02-A733-19D2CDBF48F0}" styleName="Estilo Médio 3 - Ênfase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B4B98B0-60AC-42C2-AFA5-B58CD77FA1E5}" styleName="Estilo Claro 1 - Ênfas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8799B23B-EC83-4686-B30A-512413B5E67A}" styleName="Estilo Claro 3 - Ênfas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4660"/>
  </p:normalViewPr>
  <p:slideViewPr>
    <p:cSldViewPr>
      <p:cViewPr varScale="1">
        <p:scale>
          <a:sx n="94" d="100"/>
          <a:sy n="94" d="100"/>
        </p:scale>
        <p:origin x="798" y="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3" d="100"/>
          <a:sy n="53" d="100"/>
        </p:scale>
        <p:origin x="-2868" y="-9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1.xml"/><Relationship Id="rId13" Type="http://schemas.openxmlformats.org/officeDocument/2006/relationships/slide" Target="slides/slide6.xml"/><Relationship Id="rId18" Type="http://schemas.openxmlformats.org/officeDocument/2006/relationships/notesMaster" Target="notesMasters/notesMaster1.xml"/><Relationship Id="rId3" Type="http://schemas.openxmlformats.org/officeDocument/2006/relationships/slideMaster" Target="slideMasters/slideMaster3.xml"/><Relationship Id="rId21" Type="http://schemas.openxmlformats.org/officeDocument/2006/relationships/viewProps" Target="viewProps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5.xml"/><Relationship Id="rId17" Type="http://schemas.openxmlformats.org/officeDocument/2006/relationships/slide" Target="slides/slide10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9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4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8.xml"/><Relationship Id="rId23" Type="http://schemas.openxmlformats.org/officeDocument/2006/relationships/tableStyles" Target="tableStyles.xml"/><Relationship Id="rId10" Type="http://schemas.openxmlformats.org/officeDocument/2006/relationships/slide" Target="slides/slide3.xml"/><Relationship Id="rId19" Type="http://schemas.openxmlformats.org/officeDocument/2006/relationships/handoutMaster" Target="handoutMasters/handoutMaster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2.xml"/><Relationship Id="rId14" Type="http://schemas.openxmlformats.org/officeDocument/2006/relationships/slide" Target="slides/slide7.xml"/><Relationship Id="rId22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9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Arial" pitchFamily="34" charset="0"/>
                <a:ea typeface="DejaVu Sans"/>
                <a:cs typeface="DejaVu Sans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ea typeface="ＭＳ Ｐゴシック" pitchFamily="-84" charset="-128"/>
              </a:defRPr>
            </a:lvl1pPr>
          </a:lstStyle>
          <a:p>
            <a:pPr>
              <a:defRPr/>
            </a:pPr>
            <a:fld id="{6F01EBA6-DD2F-4301-AA98-6E8341F48E2F}" type="datetimeFigureOut">
              <a:rPr lang="pt-BR"/>
              <a:pPr>
                <a:defRPr/>
              </a:pPr>
              <a:t>07/11/2016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Arial" pitchFamily="34" charset="0"/>
                <a:ea typeface="DejaVu Sans"/>
                <a:cs typeface="DejaVu Sans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38BD43CF-CC06-4851-9C05-A4F580267552}" type="slidenum">
              <a:rPr lang="pt-BR" altLang="pt-BR"/>
              <a:pPr/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99782883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8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95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pitchFamily="34" charset="0"/>
                <a:ea typeface="DejaVu Sans"/>
                <a:cs typeface="DejaVu Sans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12595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ea typeface="ＭＳ Ｐゴシック" pitchFamily="-84" charset="-128"/>
              </a:defRPr>
            </a:lvl1pPr>
          </a:lstStyle>
          <a:p>
            <a:pPr>
              <a:defRPr/>
            </a:pPr>
            <a:fld id="{1EEA0FD2-9F83-4418-93FC-F6A793D10FC3}" type="datetimeFigureOut">
              <a:rPr lang="pt-BR"/>
              <a:pPr>
                <a:defRPr/>
              </a:pPr>
              <a:t>07/11/2016</a:t>
            </a:fld>
            <a:endParaRPr lang="pt-BR"/>
          </a:p>
        </p:txBody>
      </p:sp>
      <p:sp>
        <p:nvSpPr>
          <p:cNvPr id="4915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2595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noProof="0" smtClean="0"/>
              <a:t>Clique para editar os estilos do texto mestre</a:t>
            </a:r>
          </a:p>
          <a:p>
            <a:pPr lvl="1"/>
            <a:r>
              <a:rPr lang="pt-BR" noProof="0" smtClean="0"/>
              <a:t>Segundo nível</a:t>
            </a:r>
          </a:p>
          <a:p>
            <a:pPr lvl="2"/>
            <a:r>
              <a:rPr lang="pt-BR" noProof="0" smtClean="0"/>
              <a:t>Terceiro nível</a:t>
            </a:r>
          </a:p>
          <a:p>
            <a:pPr lvl="3"/>
            <a:r>
              <a:rPr lang="pt-BR" noProof="0" smtClean="0"/>
              <a:t>Quarto nível</a:t>
            </a:r>
          </a:p>
          <a:p>
            <a:pPr lvl="4"/>
            <a:r>
              <a:rPr lang="pt-BR" noProof="0" smtClean="0"/>
              <a:t>Quinto nível</a:t>
            </a:r>
          </a:p>
        </p:txBody>
      </p:sp>
      <p:sp>
        <p:nvSpPr>
          <p:cNvPr id="12595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pitchFamily="34" charset="0"/>
                <a:ea typeface="DejaVu Sans"/>
                <a:cs typeface="DejaVu Sans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12595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3439174C-597A-48E0-B344-426B9E086E33}" type="slidenum">
              <a:rPr lang="pt-BR" altLang="pt-BR"/>
              <a:pPr/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182598923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ＭＳ Ｐゴシック" charset="0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ＭＳ Ｐゴシック" charset="0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ＭＳ Ｐゴシック" charset="0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ＭＳ Ｐゴシック" charset="0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ＭＳ Ｐゴシック" charset="0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7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7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AE20908-CDEA-4B2D-8588-B42146C4042C}" type="datetimeFigureOut">
              <a:rPr lang="pt-BR"/>
              <a:pPr>
                <a:defRPr/>
              </a:pPr>
              <a:t>07/11/2016</a:t>
            </a:fld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5D7FE34-27D4-4F84-AA6A-C24E72DEBF45}" type="slidenum">
              <a:rPr lang="pt-BR" altLang="pt-BR"/>
              <a:pPr/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36675023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F5C96E3-7807-41B5-93DD-B7AE6D62F712}" type="datetimeFigureOut">
              <a:rPr lang="pt-BR"/>
              <a:pPr>
                <a:defRPr/>
              </a:pPr>
              <a:t>07/11/2016</a:t>
            </a:fld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3783673-8E27-4BA2-A2F5-BF4825FA4C9E}" type="slidenum">
              <a:rPr lang="pt-BR" altLang="pt-BR"/>
              <a:pPr/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32482375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7813" y="122238"/>
            <a:ext cx="2055812" cy="5935662"/>
          </a:xfrm>
        </p:spPr>
        <p:txBody>
          <a:bodyPr vert="eaVert"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122238"/>
            <a:ext cx="6018213" cy="5935662"/>
          </a:xfrm>
        </p:spPr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3B9BB7D-419E-4D16-AE3C-434A138F413C}" type="datetimeFigureOut">
              <a:rPr lang="pt-BR"/>
              <a:pPr>
                <a:defRPr/>
              </a:pPr>
              <a:t>07/11/2016</a:t>
            </a:fld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6F98B4E-9991-4FD0-B14D-6C9CA5A1FACA}" type="slidenum">
              <a:rPr lang="pt-BR" altLang="pt-BR"/>
              <a:pPr/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291055640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Will Groves</a:t>
            </a:r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BBB4483-3B3E-44AA-914E-C93A130A5410}" type="slidenum">
              <a:rPr lang="en-GB" altLang="pt-BR"/>
              <a:pPr/>
              <a:t>‹nº›</a:t>
            </a:fld>
            <a:endParaRPr lang="en-GB" altLang="pt-BR"/>
          </a:p>
        </p:txBody>
      </p:sp>
    </p:spTree>
    <p:extLst>
      <p:ext uri="{BB962C8B-B14F-4D97-AF65-F5344CB8AC3E}">
        <p14:creationId xmlns:p14="http://schemas.microsoft.com/office/powerpoint/2010/main" val="372976081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Will Groves</a:t>
            </a:r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3345AC8-ABC4-4A02-BFAF-CA874907A704}" type="slidenum">
              <a:rPr lang="en-GB" altLang="pt-BR"/>
              <a:pPr/>
              <a:t>‹nº›</a:t>
            </a:fld>
            <a:endParaRPr lang="en-GB" altLang="pt-BR"/>
          </a:p>
        </p:txBody>
      </p:sp>
    </p:spTree>
    <p:extLst>
      <p:ext uri="{BB962C8B-B14F-4D97-AF65-F5344CB8AC3E}">
        <p14:creationId xmlns:p14="http://schemas.microsoft.com/office/powerpoint/2010/main" val="405514678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Will Groves</a:t>
            </a:r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0D728AF-CFB7-48D3-88DF-C85F946A0228}" type="slidenum">
              <a:rPr lang="en-GB" altLang="pt-BR"/>
              <a:pPr/>
              <a:t>‹nº›</a:t>
            </a:fld>
            <a:endParaRPr lang="en-GB" altLang="pt-BR"/>
          </a:p>
        </p:txBody>
      </p:sp>
    </p:spTree>
    <p:extLst>
      <p:ext uri="{BB962C8B-B14F-4D97-AF65-F5344CB8AC3E}">
        <p14:creationId xmlns:p14="http://schemas.microsoft.com/office/powerpoint/2010/main" val="90427249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4963"/>
            <a:ext cx="4037013" cy="45243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6613" y="1604963"/>
            <a:ext cx="4037012" cy="45243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Will Groves</a:t>
            </a:r>
          </a:p>
        </p:txBody>
      </p:sp>
      <p:sp>
        <p:nvSpPr>
          <p:cNvPr id="7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741CF4C-2ACD-4513-9C42-A28D571F9B34}" type="slidenum">
              <a:rPr lang="en-GB" altLang="pt-BR"/>
              <a:pPr/>
              <a:t>‹nº›</a:t>
            </a:fld>
            <a:endParaRPr lang="en-GB" altLang="pt-BR"/>
          </a:p>
        </p:txBody>
      </p:sp>
    </p:spTree>
    <p:extLst>
      <p:ext uri="{BB962C8B-B14F-4D97-AF65-F5344CB8AC3E}">
        <p14:creationId xmlns:p14="http://schemas.microsoft.com/office/powerpoint/2010/main" val="59943223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8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Will Groves</a:t>
            </a:r>
          </a:p>
        </p:txBody>
      </p:sp>
      <p:sp>
        <p:nvSpPr>
          <p:cNvPr id="9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261A22C-FC77-4FD9-90B0-14CF4381EF8C}" type="slidenum">
              <a:rPr lang="en-GB" altLang="pt-BR"/>
              <a:pPr/>
              <a:t>‹nº›</a:t>
            </a:fld>
            <a:endParaRPr lang="en-GB" altLang="pt-BR"/>
          </a:p>
        </p:txBody>
      </p:sp>
    </p:spTree>
    <p:extLst>
      <p:ext uri="{BB962C8B-B14F-4D97-AF65-F5344CB8AC3E}">
        <p14:creationId xmlns:p14="http://schemas.microsoft.com/office/powerpoint/2010/main" val="250451582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Will Groves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F5804B6-2345-4910-94AB-B5D38C845398}" type="slidenum">
              <a:rPr lang="en-GB" altLang="pt-BR"/>
              <a:pPr/>
              <a:t>‹nº›</a:t>
            </a:fld>
            <a:endParaRPr lang="en-GB" altLang="pt-BR"/>
          </a:p>
        </p:txBody>
      </p:sp>
    </p:spTree>
    <p:extLst>
      <p:ext uri="{BB962C8B-B14F-4D97-AF65-F5344CB8AC3E}">
        <p14:creationId xmlns:p14="http://schemas.microsoft.com/office/powerpoint/2010/main" val="298325691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Will Groves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CB59773-159F-4C4B-B682-FEDFF1DC0916}" type="slidenum">
              <a:rPr lang="en-GB" altLang="pt-BR"/>
              <a:pPr/>
              <a:t>‹nº›</a:t>
            </a:fld>
            <a:endParaRPr lang="en-GB" altLang="pt-BR"/>
          </a:p>
        </p:txBody>
      </p:sp>
    </p:spTree>
    <p:extLst>
      <p:ext uri="{BB962C8B-B14F-4D97-AF65-F5344CB8AC3E}">
        <p14:creationId xmlns:p14="http://schemas.microsoft.com/office/powerpoint/2010/main" val="412441028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Will Groves</a:t>
            </a:r>
          </a:p>
        </p:txBody>
      </p:sp>
      <p:sp>
        <p:nvSpPr>
          <p:cNvPr id="7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25067AD-BCC7-4ACB-A45C-320B82B1C83B}" type="slidenum">
              <a:rPr lang="en-GB" altLang="pt-BR"/>
              <a:pPr/>
              <a:t>‹nº›</a:t>
            </a:fld>
            <a:endParaRPr lang="en-GB" altLang="pt-BR"/>
          </a:p>
        </p:txBody>
      </p:sp>
    </p:spTree>
    <p:extLst>
      <p:ext uri="{BB962C8B-B14F-4D97-AF65-F5344CB8AC3E}">
        <p14:creationId xmlns:p14="http://schemas.microsoft.com/office/powerpoint/2010/main" val="28618740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CF43CE9-E731-47A4-B4E9-67A83F868785}" type="datetimeFigureOut">
              <a:rPr lang="pt-BR"/>
              <a:pPr>
                <a:defRPr/>
              </a:pPr>
              <a:t>07/11/2016</a:t>
            </a:fld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9058780-0934-4C67-A4B9-CD9CA5225E6E}" type="slidenum">
              <a:rPr lang="pt-BR" altLang="pt-BR"/>
              <a:pPr/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212171810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pt-BR" noProof="0" smtClean="0"/>
              <a:t>Clique no ícone para adicionar uma imagem</a:t>
            </a:r>
            <a:endParaRPr lang="pt-BR" noProof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Will Groves</a:t>
            </a:r>
          </a:p>
        </p:txBody>
      </p:sp>
      <p:sp>
        <p:nvSpPr>
          <p:cNvPr id="7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469C1DF-A4FC-4AAC-BCBC-977C0161B3BB}" type="slidenum">
              <a:rPr lang="en-GB" altLang="pt-BR"/>
              <a:pPr/>
              <a:t>‹nº›</a:t>
            </a:fld>
            <a:endParaRPr lang="en-GB" altLang="pt-BR"/>
          </a:p>
        </p:txBody>
      </p:sp>
    </p:spTree>
    <p:extLst>
      <p:ext uri="{BB962C8B-B14F-4D97-AF65-F5344CB8AC3E}">
        <p14:creationId xmlns:p14="http://schemas.microsoft.com/office/powerpoint/2010/main" val="103056418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Will Groves</a:t>
            </a:r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6141923-A7A5-40FF-AAE8-497BBA488D71}" type="slidenum">
              <a:rPr lang="en-GB" altLang="pt-BR"/>
              <a:pPr/>
              <a:t>‹nº›</a:t>
            </a:fld>
            <a:endParaRPr lang="en-GB" altLang="pt-BR"/>
          </a:p>
        </p:txBody>
      </p:sp>
    </p:spTree>
    <p:extLst>
      <p:ext uri="{BB962C8B-B14F-4D97-AF65-F5344CB8AC3E}">
        <p14:creationId xmlns:p14="http://schemas.microsoft.com/office/powerpoint/2010/main" val="282979270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592888" y="465138"/>
            <a:ext cx="2090737" cy="5664200"/>
          </a:xfrm>
        </p:spPr>
        <p:txBody>
          <a:bodyPr vert="eaVert"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315913" y="465138"/>
            <a:ext cx="6124575" cy="5664200"/>
          </a:xfrm>
        </p:spPr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Will Groves</a:t>
            </a:r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EE3E707-9216-4BF7-9CDE-A56235F05E42}" type="slidenum">
              <a:rPr lang="en-GB" altLang="pt-BR"/>
              <a:pPr/>
              <a:t>‹nº›</a:t>
            </a:fld>
            <a:endParaRPr lang="en-GB" altLang="pt-BR"/>
          </a:p>
        </p:txBody>
      </p:sp>
    </p:spTree>
    <p:extLst>
      <p:ext uri="{BB962C8B-B14F-4D97-AF65-F5344CB8AC3E}">
        <p14:creationId xmlns:p14="http://schemas.microsoft.com/office/powerpoint/2010/main" val="212106568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315913" y="465138"/>
            <a:ext cx="6778625" cy="2133600"/>
          </a:xfr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Will Groves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E6A6350-98EA-4D99-8ACF-F02B7AE65B34}" type="slidenum">
              <a:rPr lang="en-GB" altLang="pt-BR"/>
              <a:pPr/>
              <a:t>‹nº›</a:t>
            </a:fld>
            <a:endParaRPr lang="en-GB" altLang="pt-BR"/>
          </a:p>
        </p:txBody>
      </p:sp>
    </p:spTree>
    <p:extLst>
      <p:ext uri="{BB962C8B-B14F-4D97-AF65-F5344CB8AC3E}">
        <p14:creationId xmlns:p14="http://schemas.microsoft.com/office/powerpoint/2010/main" val="128854018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7818918-A492-4791-B824-1D960EDFB831}" type="datetimeFigureOut">
              <a:rPr lang="pt-BR"/>
              <a:pPr>
                <a:defRPr/>
              </a:pPr>
              <a:t>07/11/2016</a:t>
            </a:fld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664A7A1-E2B2-444E-8294-5889322EDCF7}" type="slidenum">
              <a:rPr lang="pt-BR" altLang="pt-BR"/>
              <a:pPr/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3514812786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F140B1E-0AF2-4F53-ADAD-26F92F3E15AD}" type="datetimeFigureOut">
              <a:rPr lang="pt-BR"/>
              <a:pPr>
                <a:defRPr/>
              </a:pPr>
              <a:t>07/11/2016</a:t>
            </a:fld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72E25FF-FE45-4C79-B78F-B712F64E27BE}" type="slidenum">
              <a:rPr lang="pt-BR" altLang="pt-BR"/>
              <a:pPr/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2698825223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DA610D6-71C3-43A4-B2D7-3002981620F9}" type="datetimeFigureOut">
              <a:rPr lang="pt-BR"/>
              <a:pPr>
                <a:defRPr/>
              </a:pPr>
              <a:t>07/11/2016</a:t>
            </a:fld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FD05747-91FB-4405-BFA0-E70FC4A352C4}" type="slidenum">
              <a:rPr lang="pt-BR" altLang="pt-BR"/>
              <a:pPr/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398744051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47825"/>
            <a:ext cx="4037013" cy="4410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6613" y="1647825"/>
            <a:ext cx="4037012" cy="4410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B4ED9BE-7E61-4889-B97B-0D904A991381}" type="datetimeFigureOut">
              <a:rPr lang="pt-BR"/>
              <a:pPr>
                <a:defRPr/>
              </a:pPr>
              <a:t>07/11/2016</a:t>
            </a:fld>
            <a:endParaRPr lang="pt-B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CE5CDC5-FA7D-4514-95CB-A101283BDF51}" type="slidenum">
              <a:rPr lang="pt-BR" altLang="pt-BR"/>
              <a:pPr/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566749615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FB7EAEF-2F59-46AC-963B-ACD705160A78}" type="datetimeFigureOut">
              <a:rPr lang="pt-BR"/>
              <a:pPr>
                <a:defRPr/>
              </a:pPr>
              <a:t>07/11/2016</a:t>
            </a:fld>
            <a:endParaRPr lang="pt-BR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1C408C2-1D79-4214-8BA1-DCF2AB465984}" type="slidenum">
              <a:rPr lang="pt-BR" altLang="pt-BR"/>
              <a:pPr/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1296677207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5B6404D-4B71-404C-AAAC-7BA27D1469CC}" type="datetimeFigureOut">
              <a:rPr lang="pt-BR"/>
              <a:pPr>
                <a:defRPr/>
              </a:pPr>
              <a:t>07/11/2016</a:t>
            </a:fld>
            <a:endParaRPr lang="pt-B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00C8AC5-F67E-417C-80D1-2D03DCC5C6B5}" type="slidenum">
              <a:rPr lang="pt-BR" altLang="pt-BR"/>
              <a:pPr/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12868244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E139439-5364-4181-B0FC-1112350EDCFC}" type="datetimeFigureOut">
              <a:rPr lang="pt-BR"/>
              <a:pPr>
                <a:defRPr/>
              </a:pPr>
              <a:t>07/11/2016</a:t>
            </a:fld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991635A-0DDC-438F-9C2D-2151D3E20FB4}" type="slidenum">
              <a:rPr lang="pt-BR" altLang="pt-BR"/>
              <a:pPr/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859481318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465CB62-997D-4014-A9F5-9931F91461F1}" type="datetimeFigureOut">
              <a:rPr lang="pt-BR"/>
              <a:pPr>
                <a:defRPr/>
              </a:pPr>
              <a:t>07/11/2016</a:t>
            </a:fld>
            <a:endParaRPr lang="pt-BR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599B305-C94F-44C7-B8B6-47D293ACB634}" type="slidenum">
              <a:rPr lang="pt-BR" altLang="pt-BR"/>
              <a:pPr/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2113421890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F6E8605-8D0B-467E-B5B7-E81EC6708298}" type="datetimeFigureOut">
              <a:rPr lang="pt-BR"/>
              <a:pPr>
                <a:defRPr/>
              </a:pPr>
              <a:t>07/11/2016</a:t>
            </a:fld>
            <a:endParaRPr lang="pt-B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4841C9A-2CA1-43E1-81EF-7DF69C5995A3}" type="slidenum">
              <a:rPr lang="pt-BR" altLang="pt-BR"/>
              <a:pPr/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219361417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pt-BR" noProof="0" smtClean="0"/>
              <a:t>Clique no ícone para adicionar uma imagem</a:t>
            </a:r>
            <a:endParaRPr lang="pt-BR" noProof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676927C-2B2F-4836-98F3-509997FC70A9}" type="datetimeFigureOut">
              <a:rPr lang="pt-BR"/>
              <a:pPr>
                <a:defRPr/>
              </a:pPr>
              <a:t>07/11/2016</a:t>
            </a:fld>
            <a:endParaRPr lang="pt-B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0D07D46-B73C-4D3D-90AE-5B12C47D937F}" type="slidenum">
              <a:rPr lang="pt-BR" altLang="pt-BR"/>
              <a:pPr/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1765212505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1EA292C-C7EE-4F98-BACF-140F9143A969}" type="datetimeFigureOut">
              <a:rPr lang="pt-BR"/>
              <a:pPr>
                <a:defRPr/>
              </a:pPr>
              <a:t>07/11/2016</a:t>
            </a:fld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3D0B2E6-28FB-4B24-BA2F-B7339BD0E9BA}" type="slidenum">
              <a:rPr lang="pt-BR" altLang="pt-BR"/>
              <a:pPr/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3309661721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7813" y="122238"/>
            <a:ext cx="2055812" cy="5935662"/>
          </a:xfrm>
        </p:spPr>
        <p:txBody>
          <a:bodyPr vert="eaVert"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122238"/>
            <a:ext cx="6018213" cy="5935662"/>
          </a:xfrm>
        </p:spPr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95AC29B-E69C-4115-ACEE-C7202DB8A943}" type="datetimeFigureOut">
              <a:rPr lang="pt-BR"/>
              <a:pPr>
                <a:defRPr/>
              </a:pPr>
              <a:t>07/11/2016</a:t>
            </a:fld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DEF014D-EBC8-4C7A-9DE9-02DFBCA142FC}" type="slidenum">
              <a:rPr lang="pt-BR" altLang="pt-BR"/>
              <a:pPr/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2719485425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Will Groves</a:t>
            </a:r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BE22494-DF75-49D0-9F9E-C115EE469069}" type="slidenum">
              <a:rPr lang="en-GB" altLang="pt-BR"/>
              <a:pPr/>
              <a:t>‹nº›</a:t>
            </a:fld>
            <a:endParaRPr lang="en-GB" altLang="pt-BR"/>
          </a:p>
        </p:txBody>
      </p:sp>
    </p:spTree>
    <p:extLst>
      <p:ext uri="{BB962C8B-B14F-4D97-AF65-F5344CB8AC3E}">
        <p14:creationId xmlns:p14="http://schemas.microsoft.com/office/powerpoint/2010/main" val="1942653582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Will Groves</a:t>
            </a:r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9D2D355-AAB6-47DD-86AC-6DF74E417057}" type="slidenum">
              <a:rPr lang="en-GB" altLang="pt-BR"/>
              <a:pPr/>
              <a:t>‹nº›</a:t>
            </a:fld>
            <a:endParaRPr lang="en-GB" altLang="pt-BR"/>
          </a:p>
        </p:txBody>
      </p:sp>
    </p:spTree>
    <p:extLst>
      <p:ext uri="{BB962C8B-B14F-4D97-AF65-F5344CB8AC3E}">
        <p14:creationId xmlns:p14="http://schemas.microsoft.com/office/powerpoint/2010/main" val="1299739672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Will Groves</a:t>
            </a:r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7C2A28E-5167-475B-A4A2-BCBBCB790C19}" type="slidenum">
              <a:rPr lang="en-GB" altLang="pt-BR"/>
              <a:pPr/>
              <a:t>‹nº›</a:t>
            </a:fld>
            <a:endParaRPr lang="en-GB" altLang="pt-BR"/>
          </a:p>
        </p:txBody>
      </p:sp>
    </p:spTree>
    <p:extLst>
      <p:ext uri="{BB962C8B-B14F-4D97-AF65-F5344CB8AC3E}">
        <p14:creationId xmlns:p14="http://schemas.microsoft.com/office/powerpoint/2010/main" val="4119282213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4963"/>
            <a:ext cx="4037013" cy="45243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6613" y="1604963"/>
            <a:ext cx="4037012" cy="45243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Will Groves</a:t>
            </a:r>
          </a:p>
        </p:txBody>
      </p:sp>
      <p:sp>
        <p:nvSpPr>
          <p:cNvPr id="7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4204E7F-8FCE-496F-BEC8-761D8DA75A95}" type="slidenum">
              <a:rPr lang="en-GB" altLang="pt-BR"/>
              <a:pPr/>
              <a:t>‹nº›</a:t>
            </a:fld>
            <a:endParaRPr lang="en-GB" altLang="pt-BR"/>
          </a:p>
        </p:txBody>
      </p:sp>
    </p:spTree>
    <p:extLst>
      <p:ext uri="{BB962C8B-B14F-4D97-AF65-F5344CB8AC3E}">
        <p14:creationId xmlns:p14="http://schemas.microsoft.com/office/powerpoint/2010/main" val="3109879903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8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Will Groves</a:t>
            </a:r>
          </a:p>
        </p:txBody>
      </p:sp>
      <p:sp>
        <p:nvSpPr>
          <p:cNvPr id="9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B07E595-F137-44A9-8FFC-2BE6CBED4E8B}" type="slidenum">
              <a:rPr lang="en-GB" altLang="pt-BR"/>
              <a:pPr/>
              <a:t>‹nº›</a:t>
            </a:fld>
            <a:endParaRPr lang="en-GB" altLang="pt-BR"/>
          </a:p>
        </p:txBody>
      </p:sp>
    </p:spTree>
    <p:extLst>
      <p:ext uri="{BB962C8B-B14F-4D97-AF65-F5344CB8AC3E}">
        <p14:creationId xmlns:p14="http://schemas.microsoft.com/office/powerpoint/2010/main" val="36539809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47825"/>
            <a:ext cx="4037013" cy="4410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6613" y="1647825"/>
            <a:ext cx="4037012" cy="4410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B175436-105B-4B58-AC09-32E5126A737B}" type="datetimeFigureOut">
              <a:rPr lang="pt-BR"/>
              <a:pPr>
                <a:defRPr/>
              </a:pPr>
              <a:t>07/11/2016</a:t>
            </a:fld>
            <a:endParaRPr lang="pt-B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229E804-FDF1-4250-A256-2C20620CA391}" type="slidenum">
              <a:rPr lang="pt-BR" altLang="pt-BR"/>
              <a:pPr/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2479222941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Will Groves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AEB6941-A753-4E92-B595-A124D37C51F4}" type="slidenum">
              <a:rPr lang="en-GB" altLang="pt-BR"/>
              <a:pPr/>
              <a:t>‹nº›</a:t>
            </a:fld>
            <a:endParaRPr lang="en-GB" altLang="pt-BR"/>
          </a:p>
        </p:txBody>
      </p:sp>
    </p:spTree>
    <p:extLst>
      <p:ext uri="{BB962C8B-B14F-4D97-AF65-F5344CB8AC3E}">
        <p14:creationId xmlns:p14="http://schemas.microsoft.com/office/powerpoint/2010/main" val="353273233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Will Groves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9EF5690-29F8-419B-BADE-6E3D10D7F3DA}" type="slidenum">
              <a:rPr lang="en-GB" altLang="pt-BR"/>
              <a:pPr/>
              <a:t>‹nº›</a:t>
            </a:fld>
            <a:endParaRPr lang="en-GB" altLang="pt-BR"/>
          </a:p>
        </p:txBody>
      </p:sp>
    </p:spTree>
    <p:extLst>
      <p:ext uri="{BB962C8B-B14F-4D97-AF65-F5344CB8AC3E}">
        <p14:creationId xmlns:p14="http://schemas.microsoft.com/office/powerpoint/2010/main" val="3044019922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Will Groves</a:t>
            </a:r>
          </a:p>
        </p:txBody>
      </p:sp>
      <p:sp>
        <p:nvSpPr>
          <p:cNvPr id="7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D007979-5BFD-4A2E-8DF2-25F3B5068ADC}" type="slidenum">
              <a:rPr lang="en-GB" altLang="pt-BR"/>
              <a:pPr/>
              <a:t>‹nº›</a:t>
            </a:fld>
            <a:endParaRPr lang="en-GB" altLang="pt-BR"/>
          </a:p>
        </p:txBody>
      </p:sp>
    </p:spTree>
    <p:extLst>
      <p:ext uri="{BB962C8B-B14F-4D97-AF65-F5344CB8AC3E}">
        <p14:creationId xmlns:p14="http://schemas.microsoft.com/office/powerpoint/2010/main" val="1289087901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pt-BR" noProof="0" smtClean="0"/>
              <a:t>Clique no ícone para adicionar uma imagem</a:t>
            </a:r>
            <a:endParaRPr lang="pt-BR" noProof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Will Groves</a:t>
            </a:r>
          </a:p>
        </p:txBody>
      </p:sp>
      <p:sp>
        <p:nvSpPr>
          <p:cNvPr id="7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30F985A-E044-4BC8-A74D-4088C556A281}" type="slidenum">
              <a:rPr lang="en-GB" altLang="pt-BR"/>
              <a:pPr/>
              <a:t>‹nº›</a:t>
            </a:fld>
            <a:endParaRPr lang="en-GB" altLang="pt-BR"/>
          </a:p>
        </p:txBody>
      </p:sp>
    </p:spTree>
    <p:extLst>
      <p:ext uri="{BB962C8B-B14F-4D97-AF65-F5344CB8AC3E}">
        <p14:creationId xmlns:p14="http://schemas.microsoft.com/office/powerpoint/2010/main" val="163350230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Will Groves</a:t>
            </a:r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C9A940B-5187-425C-A3E2-8A13EE135093}" type="slidenum">
              <a:rPr lang="en-GB" altLang="pt-BR"/>
              <a:pPr/>
              <a:t>‹nº›</a:t>
            </a:fld>
            <a:endParaRPr lang="en-GB" altLang="pt-BR"/>
          </a:p>
        </p:txBody>
      </p:sp>
    </p:spTree>
    <p:extLst>
      <p:ext uri="{BB962C8B-B14F-4D97-AF65-F5344CB8AC3E}">
        <p14:creationId xmlns:p14="http://schemas.microsoft.com/office/powerpoint/2010/main" val="1702799986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592888" y="465138"/>
            <a:ext cx="2090737" cy="5664200"/>
          </a:xfrm>
        </p:spPr>
        <p:txBody>
          <a:bodyPr vert="eaVert"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315913" y="465138"/>
            <a:ext cx="6124575" cy="5664200"/>
          </a:xfrm>
        </p:spPr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Will Groves</a:t>
            </a:r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4E2F322-3CA7-4132-A235-0F129C8B9BC1}" type="slidenum">
              <a:rPr lang="en-GB" altLang="pt-BR"/>
              <a:pPr/>
              <a:t>‹nº›</a:t>
            </a:fld>
            <a:endParaRPr lang="en-GB" altLang="pt-BR"/>
          </a:p>
        </p:txBody>
      </p:sp>
    </p:spTree>
    <p:extLst>
      <p:ext uri="{BB962C8B-B14F-4D97-AF65-F5344CB8AC3E}">
        <p14:creationId xmlns:p14="http://schemas.microsoft.com/office/powerpoint/2010/main" val="534363685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315913" y="465138"/>
            <a:ext cx="6778625" cy="2133600"/>
          </a:xfr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Will Groves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097FFB1-F05A-426B-8DF6-D584F2119DF8}" type="slidenum">
              <a:rPr lang="en-GB" altLang="pt-BR"/>
              <a:pPr/>
              <a:t>‹nº›</a:t>
            </a:fld>
            <a:endParaRPr lang="en-GB" altLang="pt-BR"/>
          </a:p>
        </p:txBody>
      </p:sp>
    </p:spTree>
    <p:extLst>
      <p:ext uri="{BB962C8B-B14F-4D97-AF65-F5344CB8AC3E}">
        <p14:creationId xmlns:p14="http://schemas.microsoft.com/office/powerpoint/2010/main" val="3717488014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None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idx="11"/>
          </p:nvPr>
        </p:nvSpPr>
        <p:spPr/>
        <p:txBody>
          <a:bodyPr/>
          <a:lstStyle>
            <a:lvl1pPr>
              <a:defRPr/>
            </a:lvl1pPr>
          </a:lstStyle>
          <a:p>
            <a:fld id="{7FBCEBF5-D017-4FC5-AE93-01C0FBF89E06}" type="slidenum">
              <a:rPr lang="en-GB" altLang="pt-BR"/>
              <a:pPr/>
              <a:t>‹nº›</a:t>
            </a:fld>
            <a:endParaRPr lang="en-GB" altLang="pt-BR"/>
          </a:p>
        </p:txBody>
      </p:sp>
    </p:spTree>
    <p:extLst>
      <p:ext uri="{BB962C8B-B14F-4D97-AF65-F5344CB8AC3E}">
        <p14:creationId xmlns:p14="http://schemas.microsoft.com/office/powerpoint/2010/main" val="4288252279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None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idx="11"/>
          </p:nvPr>
        </p:nvSpPr>
        <p:spPr/>
        <p:txBody>
          <a:bodyPr/>
          <a:lstStyle>
            <a:lvl1pPr>
              <a:defRPr/>
            </a:lvl1pPr>
          </a:lstStyle>
          <a:p>
            <a:fld id="{86A2A565-1FC4-4714-9D80-5EF6B54B8D67}" type="slidenum">
              <a:rPr lang="en-GB" altLang="pt-BR"/>
              <a:pPr/>
              <a:t>‹nº›</a:t>
            </a:fld>
            <a:endParaRPr lang="en-GB" altLang="pt-BR"/>
          </a:p>
        </p:txBody>
      </p:sp>
    </p:spTree>
    <p:extLst>
      <p:ext uri="{BB962C8B-B14F-4D97-AF65-F5344CB8AC3E}">
        <p14:creationId xmlns:p14="http://schemas.microsoft.com/office/powerpoint/2010/main" val="1315089741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None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idx="11"/>
          </p:nvPr>
        </p:nvSpPr>
        <p:spPr/>
        <p:txBody>
          <a:bodyPr/>
          <a:lstStyle>
            <a:lvl1pPr>
              <a:defRPr/>
            </a:lvl1pPr>
          </a:lstStyle>
          <a:p>
            <a:fld id="{8934C913-E3FF-4B57-B4C3-4927C8F400A0}" type="slidenum">
              <a:rPr lang="en-GB" altLang="pt-BR"/>
              <a:pPr/>
              <a:t>‹nº›</a:t>
            </a:fld>
            <a:endParaRPr lang="en-GB" altLang="pt-BR"/>
          </a:p>
        </p:txBody>
      </p:sp>
    </p:spTree>
    <p:extLst>
      <p:ext uri="{BB962C8B-B14F-4D97-AF65-F5344CB8AC3E}">
        <p14:creationId xmlns:p14="http://schemas.microsoft.com/office/powerpoint/2010/main" val="11987718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845E66C-3434-440F-B7A4-93EFDA7640A5}" type="datetimeFigureOut">
              <a:rPr lang="pt-BR"/>
              <a:pPr>
                <a:defRPr/>
              </a:pPr>
              <a:t>07/11/2016</a:t>
            </a:fld>
            <a:endParaRPr lang="pt-BR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A7867CD-20F7-42C6-A050-4E1CDBDF2078}" type="slidenum">
              <a:rPr lang="pt-BR" altLang="pt-BR"/>
              <a:pPr/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607669801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47825"/>
            <a:ext cx="4037013" cy="4410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6613" y="1647825"/>
            <a:ext cx="4037012" cy="4410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None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idx="11"/>
          </p:nvPr>
        </p:nvSpPr>
        <p:spPr/>
        <p:txBody>
          <a:bodyPr/>
          <a:lstStyle>
            <a:lvl1pPr>
              <a:defRPr/>
            </a:lvl1pPr>
          </a:lstStyle>
          <a:p>
            <a:fld id="{BC457800-93FA-4B39-8CC1-CB805F5E46D3}" type="slidenum">
              <a:rPr lang="en-GB" altLang="pt-BR"/>
              <a:pPr/>
              <a:t>‹nº›</a:t>
            </a:fld>
            <a:endParaRPr lang="en-GB" altLang="pt-BR"/>
          </a:p>
        </p:txBody>
      </p:sp>
    </p:spTree>
    <p:extLst>
      <p:ext uri="{BB962C8B-B14F-4D97-AF65-F5344CB8AC3E}">
        <p14:creationId xmlns:p14="http://schemas.microsoft.com/office/powerpoint/2010/main" val="2560215885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None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8" name="Espaço Reservado para Número de Slide 7"/>
          <p:cNvSpPr>
            <a:spLocks noGrp="1"/>
          </p:cNvSpPr>
          <p:nvPr>
            <p:ph type="sldNum" idx="11"/>
          </p:nvPr>
        </p:nvSpPr>
        <p:spPr/>
        <p:txBody>
          <a:bodyPr/>
          <a:lstStyle>
            <a:lvl1pPr>
              <a:defRPr/>
            </a:lvl1pPr>
          </a:lstStyle>
          <a:p>
            <a:fld id="{A57D8FE2-02AF-44A8-AAEC-97E8EAE14180}" type="slidenum">
              <a:rPr lang="en-GB" altLang="pt-BR"/>
              <a:pPr/>
              <a:t>‹nº›</a:t>
            </a:fld>
            <a:endParaRPr lang="en-GB" altLang="pt-BR"/>
          </a:p>
        </p:txBody>
      </p:sp>
    </p:spTree>
    <p:extLst>
      <p:ext uri="{BB962C8B-B14F-4D97-AF65-F5344CB8AC3E}">
        <p14:creationId xmlns:p14="http://schemas.microsoft.com/office/powerpoint/2010/main" val="486069903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None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idx="11"/>
          </p:nvPr>
        </p:nvSpPr>
        <p:spPr/>
        <p:txBody>
          <a:bodyPr/>
          <a:lstStyle>
            <a:lvl1pPr>
              <a:defRPr/>
            </a:lvl1pPr>
          </a:lstStyle>
          <a:p>
            <a:fld id="{9A9FAE85-7AA1-43C3-ABA2-62A78F4CDE77}" type="slidenum">
              <a:rPr lang="en-GB" altLang="pt-BR"/>
              <a:pPr/>
              <a:t>‹nº›</a:t>
            </a:fld>
            <a:endParaRPr lang="en-GB" altLang="pt-BR"/>
          </a:p>
        </p:txBody>
      </p:sp>
    </p:spTree>
    <p:extLst>
      <p:ext uri="{BB962C8B-B14F-4D97-AF65-F5344CB8AC3E}">
        <p14:creationId xmlns:p14="http://schemas.microsoft.com/office/powerpoint/2010/main" val="3402480887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None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Espaço Reservado para Número de Slide 2"/>
          <p:cNvSpPr>
            <a:spLocks noGrp="1"/>
          </p:cNvSpPr>
          <p:nvPr>
            <p:ph type="sldNum" idx="11"/>
          </p:nvPr>
        </p:nvSpPr>
        <p:spPr/>
        <p:txBody>
          <a:bodyPr/>
          <a:lstStyle>
            <a:lvl1pPr>
              <a:defRPr/>
            </a:lvl1pPr>
          </a:lstStyle>
          <a:p>
            <a:fld id="{6F20D93D-436F-49EA-9A66-605195C0C50B}" type="slidenum">
              <a:rPr lang="en-GB" altLang="pt-BR"/>
              <a:pPr/>
              <a:t>‹nº›</a:t>
            </a:fld>
            <a:endParaRPr lang="en-GB" altLang="pt-BR"/>
          </a:p>
        </p:txBody>
      </p:sp>
    </p:spTree>
    <p:extLst>
      <p:ext uri="{BB962C8B-B14F-4D97-AF65-F5344CB8AC3E}">
        <p14:creationId xmlns:p14="http://schemas.microsoft.com/office/powerpoint/2010/main" val="881161870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None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idx="11"/>
          </p:nvPr>
        </p:nvSpPr>
        <p:spPr/>
        <p:txBody>
          <a:bodyPr/>
          <a:lstStyle>
            <a:lvl1pPr>
              <a:defRPr/>
            </a:lvl1pPr>
          </a:lstStyle>
          <a:p>
            <a:fld id="{6FEDA2F6-53D3-4237-A03B-0AD63D268162}" type="slidenum">
              <a:rPr lang="en-GB" altLang="pt-BR"/>
              <a:pPr/>
              <a:t>‹nº›</a:t>
            </a:fld>
            <a:endParaRPr lang="en-GB" altLang="pt-BR"/>
          </a:p>
        </p:txBody>
      </p:sp>
    </p:spTree>
    <p:extLst>
      <p:ext uri="{BB962C8B-B14F-4D97-AF65-F5344CB8AC3E}">
        <p14:creationId xmlns:p14="http://schemas.microsoft.com/office/powerpoint/2010/main" val="2087023209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pt-BR" noProof="0" smtClean="0"/>
              <a:t>Clique no ícone para adicionar uma imagem</a:t>
            </a:r>
            <a:endParaRPr lang="pt-BR" noProof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None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idx="11"/>
          </p:nvPr>
        </p:nvSpPr>
        <p:spPr/>
        <p:txBody>
          <a:bodyPr/>
          <a:lstStyle>
            <a:lvl1pPr>
              <a:defRPr/>
            </a:lvl1pPr>
          </a:lstStyle>
          <a:p>
            <a:fld id="{0D723889-778E-4B05-AA97-412DA4CD8E7A}" type="slidenum">
              <a:rPr lang="en-GB" altLang="pt-BR"/>
              <a:pPr/>
              <a:t>‹nº›</a:t>
            </a:fld>
            <a:endParaRPr lang="en-GB" altLang="pt-BR"/>
          </a:p>
        </p:txBody>
      </p:sp>
    </p:spTree>
    <p:extLst>
      <p:ext uri="{BB962C8B-B14F-4D97-AF65-F5344CB8AC3E}">
        <p14:creationId xmlns:p14="http://schemas.microsoft.com/office/powerpoint/2010/main" val="2920940592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None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idx="11"/>
          </p:nvPr>
        </p:nvSpPr>
        <p:spPr/>
        <p:txBody>
          <a:bodyPr/>
          <a:lstStyle>
            <a:lvl1pPr>
              <a:defRPr/>
            </a:lvl1pPr>
          </a:lstStyle>
          <a:p>
            <a:fld id="{FC1FB840-747B-44A1-ABB0-6EB485D58A4A}" type="slidenum">
              <a:rPr lang="en-GB" altLang="pt-BR"/>
              <a:pPr/>
              <a:t>‹nº›</a:t>
            </a:fld>
            <a:endParaRPr lang="en-GB" altLang="pt-BR"/>
          </a:p>
        </p:txBody>
      </p:sp>
    </p:spTree>
    <p:extLst>
      <p:ext uri="{BB962C8B-B14F-4D97-AF65-F5344CB8AC3E}">
        <p14:creationId xmlns:p14="http://schemas.microsoft.com/office/powerpoint/2010/main" val="3213403623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7813" y="122238"/>
            <a:ext cx="2055812" cy="5935662"/>
          </a:xfrm>
        </p:spPr>
        <p:txBody>
          <a:bodyPr vert="eaVert"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122238"/>
            <a:ext cx="6018213" cy="5935662"/>
          </a:xfrm>
        </p:spPr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None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idx="11"/>
          </p:nvPr>
        </p:nvSpPr>
        <p:spPr/>
        <p:txBody>
          <a:bodyPr/>
          <a:lstStyle>
            <a:lvl1pPr>
              <a:defRPr/>
            </a:lvl1pPr>
          </a:lstStyle>
          <a:p>
            <a:fld id="{60B41789-F57F-441D-8189-1ED52D9B7B04}" type="slidenum">
              <a:rPr lang="en-GB" altLang="pt-BR"/>
              <a:pPr/>
              <a:t>‹nº›</a:t>
            </a:fld>
            <a:endParaRPr lang="en-GB" altLang="pt-BR"/>
          </a:p>
        </p:txBody>
      </p:sp>
    </p:spTree>
    <p:extLst>
      <p:ext uri="{BB962C8B-B14F-4D97-AF65-F5344CB8AC3E}">
        <p14:creationId xmlns:p14="http://schemas.microsoft.com/office/powerpoint/2010/main" val="969919857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Will Groves</a:t>
            </a:r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33A3EA9-886F-469C-842C-40864FE5CF06}" type="slidenum">
              <a:rPr lang="en-GB" altLang="pt-BR"/>
              <a:pPr/>
              <a:t>‹nº›</a:t>
            </a:fld>
            <a:endParaRPr lang="en-GB" altLang="pt-BR"/>
          </a:p>
        </p:txBody>
      </p:sp>
    </p:spTree>
    <p:extLst>
      <p:ext uri="{BB962C8B-B14F-4D97-AF65-F5344CB8AC3E}">
        <p14:creationId xmlns:p14="http://schemas.microsoft.com/office/powerpoint/2010/main" val="1040812092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Will Groves</a:t>
            </a:r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6596DA8-694B-4722-9E4B-5A79CD06A097}" type="slidenum">
              <a:rPr lang="en-GB" altLang="pt-BR"/>
              <a:pPr/>
              <a:t>‹nº›</a:t>
            </a:fld>
            <a:endParaRPr lang="en-GB" altLang="pt-BR"/>
          </a:p>
        </p:txBody>
      </p:sp>
    </p:spTree>
    <p:extLst>
      <p:ext uri="{BB962C8B-B14F-4D97-AF65-F5344CB8AC3E}">
        <p14:creationId xmlns:p14="http://schemas.microsoft.com/office/powerpoint/2010/main" val="16749701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AA2526D-D8B0-4D71-BD2D-B607CCABA767}" type="datetimeFigureOut">
              <a:rPr lang="pt-BR"/>
              <a:pPr>
                <a:defRPr/>
              </a:pPr>
              <a:t>07/11/2016</a:t>
            </a:fld>
            <a:endParaRPr lang="pt-B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00D77AF-8723-4E7D-90D2-8E4226DCEFED}" type="slidenum">
              <a:rPr lang="pt-BR" altLang="pt-BR"/>
              <a:pPr/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2970622231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Will Groves</a:t>
            </a:r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C58A60F-AADE-4FB4-8AFF-FA15B6B5DA79}" type="slidenum">
              <a:rPr lang="en-GB" altLang="pt-BR"/>
              <a:pPr/>
              <a:t>‹nº›</a:t>
            </a:fld>
            <a:endParaRPr lang="en-GB" altLang="pt-BR"/>
          </a:p>
        </p:txBody>
      </p:sp>
    </p:spTree>
    <p:extLst>
      <p:ext uri="{BB962C8B-B14F-4D97-AF65-F5344CB8AC3E}">
        <p14:creationId xmlns:p14="http://schemas.microsoft.com/office/powerpoint/2010/main" val="3301396995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4963"/>
            <a:ext cx="4037013" cy="45243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6613" y="1604963"/>
            <a:ext cx="4037012" cy="45243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Will Groves</a:t>
            </a:r>
          </a:p>
        </p:txBody>
      </p:sp>
      <p:sp>
        <p:nvSpPr>
          <p:cNvPr id="7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CE8A6AB-CDD2-432B-898A-93D341574FB7}" type="slidenum">
              <a:rPr lang="en-GB" altLang="pt-BR"/>
              <a:pPr/>
              <a:t>‹nº›</a:t>
            </a:fld>
            <a:endParaRPr lang="en-GB" altLang="pt-BR"/>
          </a:p>
        </p:txBody>
      </p:sp>
    </p:spTree>
    <p:extLst>
      <p:ext uri="{BB962C8B-B14F-4D97-AF65-F5344CB8AC3E}">
        <p14:creationId xmlns:p14="http://schemas.microsoft.com/office/powerpoint/2010/main" val="664776719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8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Will Groves</a:t>
            </a:r>
          </a:p>
        </p:txBody>
      </p:sp>
      <p:sp>
        <p:nvSpPr>
          <p:cNvPr id="9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8BD1BA6-5C27-4829-A68B-9470F93231FE}" type="slidenum">
              <a:rPr lang="en-GB" altLang="pt-BR"/>
              <a:pPr/>
              <a:t>‹nº›</a:t>
            </a:fld>
            <a:endParaRPr lang="en-GB" altLang="pt-BR"/>
          </a:p>
        </p:txBody>
      </p:sp>
    </p:spTree>
    <p:extLst>
      <p:ext uri="{BB962C8B-B14F-4D97-AF65-F5344CB8AC3E}">
        <p14:creationId xmlns:p14="http://schemas.microsoft.com/office/powerpoint/2010/main" val="1469033741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Will Groves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BFA6473-8275-4383-92C9-9DFCB1070835}" type="slidenum">
              <a:rPr lang="en-GB" altLang="pt-BR"/>
              <a:pPr/>
              <a:t>‹nº›</a:t>
            </a:fld>
            <a:endParaRPr lang="en-GB" altLang="pt-BR"/>
          </a:p>
        </p:txBody>
      </p:sp>
    </p:spTree>
    <p:extLst>
      <p:ext uri="{BB962C8B-B14F-4D97-AF65-F5344CB8AC3E}">
        <p14:creationId xmlns:p14="http://schemas.microsoft.com/office/powerpoint/2010/main" val="3518889672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Will Groves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DF6A88D-F4F6-475E-B69F-1752D7A1EE00}" type="slidenum">
              <a:rPr lang="en-GB" altLang="pt-BR"/>
              <a:pPr/>
              <a:t>‹nº›</a:t>
            </a:fld>
            <a:endParaRPr lang="en-GB" altLang="pt-BR"/>
          </a:p>
        </p:txBody>
      </p:sp>
    </p:spTree>
    <p:extLst>
      <p:ext uri="{BB962C8B-B14F-4D97-AF65-F5344CB8AC3E}">
        <p14:creationId xmlns:p14="http://schemas.microsoft.com/office/powerpoint/2010/main" val="2329498868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Will Groves</a:t>
            </a:r>
          </a:p>
        </p:txBody>
      </p:sp>
      <p:sp>
        <p:nvSpPr>
          <p:cNvPr id="7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0D31631-6327-4B9F-BD90-6A79F086F153}" type="slidenum">
              <a:rPr lang="en-GB" altLang="pt-BR"/>
              <a:pPr/>
              <a:t>‹nº›</a:t>
            </a:fld>
            <a:endParaRPr lang="en-GB" altLang="pt-BR"/>
          </a:p>
        </p:txBody>
      </p:sp>
    </p:spTree>
    <p:extLst>
      <p:ext uri="{BB962C8B-B14F-4D97-AF65-F5344CB8AC3E}">
        <p14:creationId xmlns:p14="http://schemas.microsoft.com/office/powerpoint/2010/main" val="2470251332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pt-BR" noProof="0" smtClean="0"/>
              <a:t>Clique no ícone para adicionar uma imagem</a:t>
            </a:r>
            <a:endParaRPr lang="pt-BR" noProof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Will Groves</a:t>
            </a:r>
          </a:p>
        </p:txBody>
      </p:sp>
      <p:sp>
        <p:nvSpPr>
          <p:cNvPr id="7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9AC2579-C476-4025-82A4-4E2A91946D9F}" type="slidenum">
              <a:rPr lang="en-GB" altLang="pt-BR"/>
              <a:pPr/>
              <a:t>‹nº›</a:t>
            </a:fld>
            <a:endParaRPr lang="en-GB" altLang="pt-BR"/>
          </a:p>
        </p:txBody>
      </p:sp>
    </p:spTree>
    <p:extLst>
      <p:ext uri="{BB962C8B-B14F-4D97-AF65-F5344CB8AC3E}">
        <p14:creationId xmlns:p14="http://schemas.microsoft.com/office/powerpoint/2010/main" val="67315221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Will Groves</a:t>
            </a:r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7834B0B-D211-4589-8140-E53A8413B047}" type="slidenum">
              <a:rPr lang="en-GB" altLang="pt-BR"/>
              <a:pPr/>
              <a:t>‹nº›</a:t>
            </a:fld>
            <a:endParaRPr lang="en-GB" altLang="pt-BR"/>
          </a:p>
        </p:txBody>
      </p:sp>
    </p:spTree>
    <p:extLst>
      <p:ext uri="{BB962C8B-B14F-4D97-AF65-F5344CB8AC3E}">
        <p14:creationId xmlns:p14="http://schemas.microsoft.com/office/powerpoint/2010/main" val="4102707833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592888" y="465138"/>
            <a:ext cx="2090737" cy="5664200"/>
          </a:xfrm>
        </p:spPr>
        <p:txBody>
          <a:bodyPr vert="eaVert"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315913" y="465138"/>
            <a:ext cx="6124575" cy="5664200"/>
          </a:xfrm>
        </p:spPr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Will Groves</a:t>
            </a:r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A819BA1-1323-4854-94E9-336E606E30DC}" type="slidenum">
              <a:rPr lang="en-GB" altLang="pt-BR"/>
              <a:pPr/>
              <a:t>‹nº›</a:t>
            </a:fld>
            <a:endParaRPr lang="en-GB" altLang="pt-BR"/>
          </a:p>
        </p:txBody>
      </p:sp>
    </p:spTree>
    <p:extLst>
      <p:ext uri="{BB962C8B-B14F-4D97-AF65-F5344CB8AC3E}">
        <p14:creationId xmlns:p14="http://schemas.microsoft.com/office/powerpoint/2010/main" val="2437832647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315913" y="465138"/>
            <a:ext cx="6778625" cy="2133600"/>
          </a:xfr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Will Groves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7F2D560-0AC6-469D-93D5-3A43FE597C48}" type="slidenum">
              <a:rPr lang="en-GB" altLang="pt-BR"/>
              <a:pPr/>
              <a:t>‹nº›</a:t>
            </a:fld>
            <a:endParaRPr lang="en-GB" altLang="pt-BR"/>
          </a:p>
        </p:txBody>
      </p:sp>
    </p:spTree>
    <p:extLst>
      <p:ext uri="{BB962C8B-B14F-4D97-AF65-F5344CB8AC3E}">
        <p14:creationId xmlns:p14="http://schemas.microsoft.com/office/powerpoint/2010/main" val="41373947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9F6F3DB-61B7-4CC0-9BF6-5D5DD42D2152}" type="datetimeFigureOut">
              <a:rPr lang="pt-BR"/>
              <a:pPr>
                <a:defRPr/>
              </a:pPr>
              <a:t>07/11/2016</a:t>
            </a:fld>
            <a:endParaRPr lang="pt-BR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2A3CAD1-EB5E-4107-81EC-A3EB5AA6F6CD}" type="slidenum">
              <a:rPr lang="pt-BR" altLang="pt-BR"/>
              <a:pPr/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2290770818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 useBgFill="1">
        <p:nvSpPr>
          <p:cNvPr id="5" name="Retângulo de cantos arredondados 4"/>
          <p:cNvSpPr/>
          <p:nvPr/>
        </p:nvSpPr>
        <p:spPr>
          <a:xfrm>
            <a:off x="65088" y="69850"/>
            <a:ext cx="9013825" cy="6691313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Retângulo 5"/>
          <p:cNvSpPr/>
          <p:nvPr/>
        </p:nvSpPr>
        <p:spPr>
          <a:xfrm>
            <a:off x="63500" y="1484313"/>
            <a:ext cx="9020175" cy="187325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7" name="Retângulo 6"/>
          <p:cNvSpPr/>
          <p:nvPr/>
        </p:nvSpPr>
        <p:spPr>
          <a:xfrm>
            <a:off x="63500" y="1484313"/>
            <a:ext cx="9020175" cy="120650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0" name="Retângulo 9"/>
          <p:cNvSpPr/>
          <p:nvPr/>
        </p:nvSpPr>
        <p:spPr>
          <a:xfrm>
            <a:off x="63500" y="3246438"/>
            <a:ext cx="9020175" cy="111125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9" name="Subtítulo 8"/>
          <p:cNvSpPr>
            <a:spLocks noGrp="1"/>
          </p:cNvSpPr>
          <p:nvPr>
            <p:ph type="subTitle" idx="1"/>
          </p:nvPr>
        </p:nvSpPr>
        <p:spPr>
          <a:xfrm>
            <a:off x="1295400" y="3200400"/>
            <a:ext cx="6400800" cy="1600200"/>
          </a:xfrm>
        </p:spPr>
        <p:txBody>
          <a:bodyPr/>
          <a:lstStyle>
            <a:lvl1pPr marL="0" indent="0" algn="ctr">
              <a:buNone/>
              <a:defRPr sz="26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pt-BR" smtClean="0"/>
              <a:t>Clique para editar o estilo do subtítulo mestre</a:t>
            </a:r>
            <a:endParaRPr lang="en-US"/>
          </a:p>
        </p:txBody>
      </p:sp>
      <p:sp>
        <p:nvSpPr>
          <p:cNvPr id="8" name="Título 7"/>
          <p:cNvSpPr>
            <a:spLocks noGrp="1"/>
          </p:cNvSpPr>
          <p:nvPr>
            <p:ph type="ctrTitle"/>
          </p:nvPr>
        </p:nvSpPr>
        <p:spPr>
          <a:xfrm>
            <a:off x="457200" y="1505930"/>
            <a:ext cx="8229600" cy="1470025"/>
          </a:xfrm>
        </p:spPr>
        <p:txBody>
          <a:bodyPr anchor="ctr"/>
          <a:lstStyle>
            <a:lvl1pPr algn="ctr">
              <a:defRPr lang="en-US" dirty="0">
                <a:solidFill>
                  <a:srgbClr val="FFFFFF"/>
                </a:solidFill>
              </a:defRPr>
            </a:lvl1pPr>
          </a:lstStyle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11" name="Espaço Reservado para Data 2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70F83E7-D05F-4C84-82EE-04BFC1D5E626}" type="datetimeFigureOut">
              <a:rPr lang="pt-BR"/>
              <a:pPr>
                <a:defRPr/>
              </a:pPr>
              <a:t>07/11/2016</a:t>
            </a:fld>
            <a:endParaRPr lang="pt-BR"/>
          </a:p>
        </p:txBody>
      </p:sp>
      <p:sp>
        <p:nvSpPr>
          <p:cNvPr id="12" name="Espaço Reservado para Rodapé 16"/>
          <p:cNvSpPr>
            <a:spLocks noGrp="1"/>
          </p:cNvSpPr>
          <p:nvPr>
            <p:ph type="ftr" sz="quarter" idx="11"/>
          </p:nvPr>
        </p:nvSpPr>
        <p:spPr>
          <a:xfrm>
            <a:off x="914400" y="6172200"/>
            <a:ext cx="3962400" cy="457200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" name="Espaço Reservado para Número de Slide 28"/>
          <p:cNvSpPr>
            <a:spLocks noGrp="1"/>
          </p:cNvSpPr>
          <p:nvPr>
            <p:ph type="sldNum" sz="quarter" idx="12"/>
          </p:nvPr>
        </p:nvSpPr>
        <p:spPr>
          <a:xfrm>
            <a:off x="146050" y="6210300"/>
            <a:ext cx="457200" cy="457200"/>
          </a:xfrm>
        </p:spPr>
        <p:txBody>
          <a:bodyPr/>
          <a:lstStyle>
            <a:lvl1pPr>
              <a:defRPr/>
            </a:lvl1pPr>
          </a:lstStyle>
          <a:p>
            <a:fld id="{EFCD2F75-F5B6-4226-9BB5-48AA1A365CDB}" type="slidenum">
              <a:rPr lang="pt-BR" altLang="pt-BR"/>
              <a:pPr/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233991343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 useBgFill="1">
        <p:nvSpPr>
          <p:cNvPr id="5" name="Retângulo de cantos arredondados 4"/>
          <p:cNvSpPr/>
          <p:nvPr/>
        </p:nvSpPr>
        <p:spPr>
          <a:xfrm>
            <a:off x="63500" y="69850"/>
            <a:ext cx="9013825" cy="6692900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Espaço Reservado para Número de Slide 5"/>
          <p:cNvSpPr>
            <a:spLocks/>
          </p:cNvSpPr>
          <p:nvPr userDrawn="1"/>
        </p:nvSpPr>
        <p:spPr bwMode="auto">
          <a:xfrm>
            <a:off x="8388350" y="6378575"/>
            <a:ext cx="561975" cy="365125"/>
          </a:xfrm>
          <a:prstGeom prst="ellipse">
            <a:avLst/>
          </a:pr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 wrap="none" lIns="0" tIns="0" rIns="0" bIns="0" anchor="ctr" anchorCtr="1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/>
            <a:fld id="{54EFEEAF-E2EF-48AB-A65C-6C4E1EFFB072}" type="slidenum">
              <a:rPr lang="en-US" altLang="pt-BR" sz="1200">
                <a:solidFill>
                  <a:srgbClr val="FFFFFF"/>
                </a:solidFill>
              </a:rPr>
              <a:pPr algn="ctr" eaLnBrk="1" hangingPunct="1"/>
              <a:t>‹nº›</a:t>
            </a:fld>
            <a:endParaRPr lang="en-US" altLang="pt-BR" sz="1200">
              <a:solidFill>
                <a:srgbClr val="FFFFFF"/>
              </a:solidFill>
            </a:endParaRPr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600" b="1" baseline="0"/>
            </a:lvl1pPr>
          </a:lstStyle>
          <a:p>
            <a:r>
              <a:rPr lang="pt-BR" dirty="0" smtClean="0"/>
              <a:t>Clique para editar o estilo do título mestre</a:t>
            </a:r>
            <a:endParaRPr lang="en-US" dirty="0"/>
          </a:p>
        </p:txBody>
      </p:sp>
      <p:sp>
        <p:nvSpPr>
          <p:cNvPr id="8" name="Espaço Reservado para Conteúdo 7"/>
          <p:cNvSpPr>
            <a:spLocks noGrp="1"/>
          </p:cNvSpPr>
          <p:nvPr>
            <p:ph sz="quarter" idx="1"/>
          </p:nvPr>
        </p:nvSpPr>
        <p:spPr>
          <a:xfrm>
            <a:off x="971600" y="1412776"/>
            <a:ext cx="7772400" cy="4572000"/>
          </a:xfrm>
        </p:spPr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7" name="Espaço Reservado para Data 3"/>
          <p:cNvSpPr>
            <a:spLocks noGrp="1"/>
          </p:cNvSpPr>
          <p:nvPr>
            <p:ph type="dt" sz="half" idx="10"/>
          </p:nvPr>
        </p:nvSpPr>
        <p:spPr>
          <a:xfrm>
            <a:off x="6648450" y="6196013"/>
            <a:ext cx="1357313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26D9302-DBB7-4A40-9F47-1ADFF7B4DA8F}" type="datetime1">
              <a:rPr lang="pt-BR"/>
              <a:pPr>
                <a:defRPr/>
              </a:pPr>
              <a:t>07/11/2016</a:t>
            </a:fld>
            <a:endParaRPr lang="en-US"/>
          </a:p>
        </p:txBody>
      </p:sp>
      <p:sp>
        <p:nvSpPr>
          <p:cNvPr id="9" name="Espaço Reservado para Rodapé 4"/>
          <p:cNvSpPr>
            <a:spLocks noGrp="1"/>
          </p:cNvSpPr>
          <p:nvPr>
            <p:ph type="ftr" sz="quarter" idx="11"/>
          </p:nvPr>
        </p:nvSpPr>
        <p:spPr>
          <a:xfrm>
            <a:off x="179388" y="6196013"/>
            <a:ext cx="6264275" cy="365125"/>
          </a:xfrm>
        </p:spPr>
        <p:txBody>
          <a:bodyPr vert="horz" wrap="square" lIns="91440" tIns="45720" rIns="91440" bIns="45720" numCol="1" compatLnSpc="1">
            <a:prstTxWarp prst="textNoShape">
              <a:avLst/>
            </a:prstTxWarp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  <a:ea typeface="ＭＳ Ｐゴシック" pitchFamily="-84" charset="-128"/>
              </a:defRPr>
            </a:lvl1pPr>
          </a:lstStyle>
          <a:p>
            <a:pPr>
              <a:defRPr/>
            </a:pPr>
            <a:r>
              <a:rPr lang="pt-BR"/>
              <a:t>AC Abordagem Memética e Multipopulacional em  Problemas de  Otimização 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0088644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 useBgFill="1">
        <p:nvSpPr>
          <p:cNvPr id="5" name="Retângulo de cantos arredondados 4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3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Retângulo 5"/>
          <p:cNvSpPr/>
          <p:nvPr/>
        </p:nvSpPr>
        <p:spPr>
          <a:xfrm flipV="1">
            <a:off x="69850" y="2376488"/>
            <a:ext cx="9013825" cy="92075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7" name="Retângulo 6"/>
          <p:cNvSpPr/>
          <p:nvPr/>
        </p:nvSpPr>
        <p:spPr>
          <a:xfrm>
            <a:off x="69850" y="2341563"/>
            <a:ext cx="9013825" cy="46037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8" name="Retângulo 7"/>
          <p:cNvSpPr/>
          <p:nvPr/>
        </p:nvSpPr>
        <p:spPr>
          <a:xfrm>
            <a:off x="68263" y="2468563"/>
            <a:ext cx="9015412" cy="46037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952500"/>
            <a:ext cx="7772400" cy="1362075"/>
          </a:xfrm>
        </p:spPr>
        <p:txBody>
          <a:bodyPr/>
          <a:lstStyle>
            <a:lvl1pPr algn="l">
              <a:buNone/>
              <a:defRPr sz="4000" b="0" cap="none"/>
            </a:lvl1pPr>
          </a:lstStyle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547938"/>
            <a:ext cx="7772400" cy="1338262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9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BEEEF7D-25DD-4BB7-91B0-0ED8F3CF2EF3}" type="datetimeFigureOut">
              <a:rPr lang="pt-BR"/>
              <a:pPr>
                <a:defRPr/>
              </a:pPr>
              <a:t>07/11/2016</a:t>
            </a:fld>
            <a:endParaRPr lang="pt-BR"/>
          </a:p>
        </p:txBody>
      </p:sp>
      <p:sp>
        <p:nvSpPr>
          <p:cNvPr id="10" name="Espaço Reservado para Rodapé 4"/>
          <p:cNvSpPr>
            <a:spLocks noGrp="1"/>
          </p:cNvSpPr>
          <p:nvPr>
            <p:ph type="ftr" sz="quarter" idx="11"/>
          </p:nvPr>
        </p:nvSpPr>
        <p:spPr>
          <a:xfrm>
            <a:off x="800100" y="6172200"/>
            <a:ext cx="40005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1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BAB6861-14F2-4724-B193-F3D9CD9F5CA8}" type="slidenum">
              <a:rPr lang="pt-BR" altLang="pt-BR"/>
              <a:pPr/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283234879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tângulo 4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 useBgFill="1">
        <p:nvSpPr>
          <p:cNvPr id="6" name="Retângulo de cantos arredondados 5"/>
          <p:cNvSpPr/>
          <p:nvPr/>
        </p:nvSpPr>
        <p:spPr>
          <a:xfrm>
            <a:off x="63500" y="69850"/>
            <a:ext cx="9013825" cy="6692900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7" name="Retângulo 4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 useBgFill="1">
        <p:nvSpPr>
          <p:cNvPr id="8" name="Retângulo de cantos arredondados 5"/>
          <p:cNvSpPr/>
          <p:nvPr/>
        </p:nvSpPr>
        <p:spPr>
          <a:xfrm>
            <a:off x="63500" y="69850"/>
            <a:ext cx="9013825" cy="6692900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/>
          <a:lstStyle>
            <a:lvl1pPr algn="l">
              <a:buNone/>
              <a:defRPr sz="4000" b="0"/>
            </a:lvl1pPr>
          </a:lstStyle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2"/>
          </p:nvPr>
        </p:nvSpPr>
        <p:spPr>
          <a:xfrm>
            <a:off x="914400" y="1600200"/>
            <a:ext cx="1905000" cy="4495800"/>
          </a:xfrm>
        </p:spPr>
        <p:txBody>
          <a:bodyPr/>
          <a:lstStyle>
            <a:lvl1pPr marL="0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11" name="Espaço Reservado para Conteúdo 10"/>
          <p:cNvSpPr>
            <a:spLocks noGrp="1"/>
          </p:cNvSpPr>
          <p:nvPr>
            <p:ph sz="quarter" idx="1"/>
          </p:nvPr>
        </p:nvSpPr>
        <p:spPr>
          <a:xfrm>
            <a:off x="2971800" y="1600200"/>
            <a:ext cx="5715000" cy="4495800"/>
          </a:xfrm>
        </p:spPr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9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322F9B5-D000-437D-BBCA-A517DD8C5926}" type="datetimeFigureOut">
              <a:rPr lang="pt-BR"/>
              <a:pPr>
                <a:defRPr/>
              </a:pPr>
              <a:t>07/11/2016</a:t>
            </a:fld>
            <a:endParaRPr lang="pt-BR"/>
          </a:p>
        </p:txBody>
      </p:sp>
      <p:sp>
        <p:nvSpPr>
          <p:cNvPr id="10" name="Espaço Reservado para Rodapé 5"/>
          <p:cNvSpPr>
            <a:spLocks noGrp="1"/>
          </p:cNvSpPr>
          <p:nvPr>
            <p:ph type="ftr" sz="quarter" idx="11"/>
          </p:nvPr>
        </p:nvSpPr>
        <p:spPr>
          <a:xfrm>
            <a:off x="914400" y="6172200"/>
            <a:ext cx="39624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2" name="Espaço Reservado para Número de Slide 6"/>
          <p:cNvSpPr>
            <a:spLocks noGrp="1"/>
          </p:cNvSpPr>
          <p:nvPr>
            <p:ph type="sldNum" sz="quarter" idx="12"/>
          </p:nvPr>
        </p:nvSpPr>
        <p:spPr>
          <a:xfrm>
            <a:off x="146050" y="6210300"/>
            <a:ext cx="457200" cy="457200"/>
          </a:xfrm>
        </p:spPr>
        <p:txBody>
          <a:bodyPr/>
          <a:lstStyle>
            <a:lvl1pPr>
              <a:defRPr/>
            </a:lvl1pPr>
          </a:lstStyle>
          <a:p>
            <a:fld id="{53932A2D-0E70-41C5-813A-5B48DDA10580}" type="slidenum">
              <a:rPr lang="pt-BR" altLang="pt-BR"/>
              <a:pPr/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1138494909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tângulo 4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 useBgFill="1">
        <p:nvSpPr>
          <p:cNvPr id="6" name="Retângulo de cantos arredondados 5"/>
          <p:cNvSpPr/>
          <p:nvPr/>
        </p:nvSpPr>
        <p:spPr>
          <a:xfrm>
            <a:off x="63500" y="69850"/>
            <a:ext cx="9013825" cy="6692900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7" name="Retângulo 4"/>
          <p:cNvSpPr/>
          <p:nvPr/>
        </p:nvSpPr>
        <p:spPr>
          <a:xfrm flipV="1">
            <a:off x="68263" y="4683125"/>
            <a:ext cx="9007475" cy="92075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8" name="Retângulo 5"/>
          <p:cNvSpPr/>
          <p:nvPr/>
        </p:nvSpPr>
        <p:spPr>
          <a:xfrm>
            <a:off x="68263" y="4649788"/>
            <a:ext cx="9007475" cy="46037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9" name="Retângulo 6"/>
          <p:cNvSpPr/>
          <p:nvPr/>
        </p:nvSpPr>
        <p:spPr>
          <a:xfrm>
            <a:off x="68263" y="4773613"/>
            <a:ext cx="9007475" cy="47625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914400" y="4900550"/>
            <a:ext cx="7315200" cy="522288"/>
          </a:xfrm>
        </p:spPr>
        <p:txBody>
          <a:bodyPr anchor="ctr">
            <a:noAutofit/>
          </a:bodyPr>
          <a:lstStyle>
            <a:lvl1pPr algn="l">
              <a:buNone/>
              <a:defRPr sz="2800" b="0"/>
            </a:lvl1pPr>
          </a:lstStyle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914400" y="5445825"/>
            <a:ext cx="7315200" cy="685800"/>
          </a:xfrm>
        </p:spPr>
        <p:txBody>
          <a:bodyPr/>
          <a:lstStyle>
            <a:lvl1pPr marL="0" indent="0">
              <a:buFontTx/>
              <a:buNone/>
              <a:defRPr sz="16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68308" y="66675"/>
            <a:ext cx="9001873" cy="4581525"/>
          </a:xfrm>
          <a:prstGeom prst="round2SameRect">
            <a:avLst>
              <a:gd name="adj1" fmla="val 7101"/>
              <a:gd name="adj2" fmla="val 0"/>
            </a:avLst>
          </a:prstGeom>
          <a:solidFill>
            <a:schemeClr val="bg2"/>
          </a:solidFill>
          <a:ln w="6350">
            <a:solidFill>
              <a:schemeClr val="tx1"/>
            </a:solidFill>
          </a:ln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pt-BR" noProof="0" smtClean="0"/>
              <a:t>Clique no ícone para adicionar uma imagem</a:t>
            </a:r>
            <a:endParaRPr lang="en-US" noProof="0" dirty="0"/>
          </a:p>
        </p:txBody>
      </p:sp>
      <p:sp>
        <p:nvSpPr>
          <p:cNvPr id="10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24F7F05-9A9B-4CC5-ACE2-8929E158A7AD}" type="datetimeFigureOut">
              <a:rPr lang="pt-BR"/>
              <a:pPr>
                <a:defRPr/>
              </a:pPr>
              <a:t>07/11/2016</a:t>
            </a:fld>
            <a:endParaRPr lang="pt-BR"/>
          </a:p>
        </p:txBody>
      </p:sp>
      <p:sp>
        <p:nvSpPr>
          <p:cNvPr id="11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2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5342694-A24F-4674-936A-1A31C540B099}" type="slidenum">
              <a:rPr lang="pt-BR" altLang="pt-BR"/>
              <a:pPr/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36966927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413F5E2-40F0-40B3-B1CA-DE3BFD031C38}" type="datetimeFigureOut">
              <a:rPr lang="pt-BR"/>
              <a:pPr>
                <a:defRPr/>
              </a:pPr>
              <a:t>07/11/2016</a:t>
            </a:fld>
            <a:endParaRPr lang="pt-B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58DC256-CB1B-4630-96AA-EA6D24A0491C}" type="slidenum">
              <a:rPr lang="pt-BR" altLang="pt-BR"/>
              <a:pPr/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17158488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pt-BR" noProof="0" smtClean="0"/>
              <a:t>Clique no ícone para adicionar uma imagem</a:t>
            </a:r>
            <a:endParaRPr lang="pt-BR" noProof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51E79B3-A8B2-4FC5-ACDE-8E0CDDB62BFB}" type="datetimeFigureOut">
              <a:rPr lang="pt-BR"/>
              <a:pPr>
                <a:defRPr/>
              </a:pPr>
              <a:t>07/11/2016</a:t>
            </a:fld>
            <a:endParaRPr lang="pt-B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40CD097-7317-4480-9370-A4A8AA36B950}" type="slidenum">
              <a:rPr lang="pt-BR" altLang="pt-BR"/>
              <a:pPr/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16918901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2.xml"/><Relationship Id="rId13" Type="http://schemas.openxmlformats.org/officeDocument/2006/relationships/theme" Target="../theme/theme4.xml"/><Relationship Id="rId3" Type="http://schemas.openxmlformats.org/officeDocument/2006/relationships/slideLayout" Target="../slideLayouts/slideLayout37.xml"/><Relationship Id="rId7" Type="http://schemas.openxmlformats.org/officeDocument/2006/relationships/slideLayout" Target="../slideLayouts/slideLayout41.xml"/><Relationship Id="rId12" Type="http://schemas.openxmlformats.org/officeDocument/2006/relationships/slideLayout" Target="../slideLayouts/slideLayout46.xml"/><Relationship Id="rId2" Type="http://schemas.openxmlformats.org/officeDocument/2006/relationships/slideLayout" Target="../slideLayouts/slideLayout36.xml"/><Relationship Id="rId1" Type="http://schemas.openxmlformats.org/officeDocument/2006/relationships/slideLayout" Target="../slideLayouts/slideLayout35.xml"/><Relationship Id="rId6" Type="http://schemas.openxmlformats.org/officeDocument/2006/relationships/slideLayout" Target="../slideLayouts/slideLayout40.xml"/><Relationship Id="rId11" Type="http://schemas.openxmlformats.org/officeDocument/2006/relationships/slideLayout" Target="../slideLayouts/slideLayout45.xml"/><Relationship Id="rId5" Type="http://schemas.openxmlformats.org/officeDocument/2006/relationships/slideLayout" Target="../slideLayouts/slideLayout39.xml"/><Relationship Id="rId10" Type="http://schemas.openxmlformats.org/officeDocument/2006/relationships/slideLayout" Target="../slideLayouts/slideLayout44.xml"/><Relationship Id="rId4" Type="http://schemas.openxmlformats.org/officeDocument/2006/relationships/slideLayout" Target="../slideLayouts/slideLayout38.xml"/><Relationship Id="rId9" Type="http://schemas.openxmlformats.org/officeDocument/2006/relationships/slideLayout" Target="../slideLayouts/slideLayout43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4.xml"/><Relationship Id="rId3" Type="http://schemas.openxmlformats.org/officeDocument/2006/relationships/slideLayout" Target="../slideLayouts/slideLayout49.xml"/><Relationship Id="rId7" Type="http://schemas.openxmlformats.org/officeDocument/2006/relationships/slideLayout" Target="../slideLayouts/slideLayout53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8.xml"/><Relationship Id="rId1" Type="http://schemas.openxmlformats.org/officeDocument/2006/relationships/slideLayout" Target="../slideLayouts/slideLayout47.xml"/><Relationship Id="rId6" Type="http://schemas.openxmlformats.org/officeDocument/2006/relationships/slideLayout" Target="../slideLayouts/slideLayout52.xml"/><Relationship Id="rId11" Type="http://schemas.openxmlformats.org/officeDocument/2006/relationships/slideLayout" Target="../slideLayouts/slideLayout57.xml"/><Relationship Id="rId5" Type="http://schemas.openxmlformats.org/officeDocument/2006/relationships/slideLayout" Target="../slideLayouts/slideLayout51.xml"/><Relationship Id="rId10" Type="http://schemas.openxmlformats.org/officeDocument/2006/relationships/slideLayout" Target="../slideLayouts/slideLayout56.xml"/><Relationship Id="rId4" Type="http://schemas.openxmlformats.org/officeDocument/2006/relationships/slideLayout" Target="../slideLayouts/slideLayout50.xml"/><Relationship Id="rId9" Type="http://schemas.openxmlformats.org/officeDocument/2006/relationships/slideLayout" Target="../slideLayouts/slideLayout55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5.xml"/><Relationship Id="rId13" Type="http://schemas.openxmlformats.org/officeDocument/2006/relationships/theme" Target="../theme/theme6.xml"/><Relationship Id="rId3" Type="http://schemas.openxmlformats.org/officeDocument/2006/relationships/slideLayout" Target="../slideLayouts/slideLayout60.xml"/><Relationship Id="rId7" Type="http://schemas.openxmlformats.org/officeDocument/2006/relationships/slideLayout" Target="../slideLayouts/slideLayout64.xml"/><Relationship Id="rId12" Type="http://schemas.openxmlformats.org/officeDocument/2006/relationships/slideLayout" Target="../slideLayouts/slideLayout69.xml"/><Relationship Id="rId2" Type="http://schemas.openxmlformats.org/officeDocument/2006/relationships/slideLayout" Target="../slideLayouts/slideLayout59.xml"/><Relationship Id="rId1" Type="http://schemas.openxmlformats.org/officeDocument/2006/relationships/slideLayout" Target="../slideLayouts/slideLayout58.xml"/><Relationship Id="rId6" Type="http://schemas.openxmlformats.org/officeDocument/2006/relationships/slideLayout" Target="../slideLayouts/slideLayout63.xml"/><Relationship Id="rId11" Type="http://schemas.openxmlformats.org/officeDocument/2006/relationships/slideLayout" Target="../slideLayouts/slideLayout68.xml"/><Relationship Id="rId5" Type="http://schemas.openxmlformats.org/officeDocument/2006/relationships/slideLayout" Target="../slideLayouts/slideLayout62.xml"/><Relationship Id="rId10" Type="http://schemas.openxmlformats.org/officeDocument/2006/relationships/slideLayout" Target="../slideLayouts/slideLayout67.xml"/><Relationship Id="rId4" Type="http://schemas.openxmlformats.org/officeDocument/2006/relationships/slideLayout" Target="../slideLayouts/slideLayout61.xml"/><Relationship Id="rId9" Type="http://schemas.openxmlformats.org/officeDocument/2006/relationships/slideLayout" Target="../slideLayouts/slideLayout66.xml"/></Relationships>
</file>

<file path=ppt/slideMasters/_rels/slideMaster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2.xml"/><Relationship Id="rId2" Type="http://schemas.openxmlformats.org/officeDocument/2006/relationships/slideLayout" Target="../slideLayouts/slideLayout71.xml"/><Relationship Id="rId1" Type="http://schemas.openxmlformats.org/officeDocument/2006/relationships/slideLayout" Target="../slideLayouts/slideLayout70.xml"/><Relationship Id="rId6" Type="http://schemas.openxmlformats.org/officeDocument/2006/relationships/theme" Target="../theme/theme7.xml"/><Relationship Id="rId5" Type="http://schemas.openxmlformats.org/officeDocument/2006/relationships/slideLayout" Target="../slideLayouts/slideLayout74.xml"/><Relationship Id="rId4" Type="http://schemas.openxmlformats.org/officeDocument/2006/relationships/slideLayout" Target="../slideLayouts/slideLayout7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Line 1"/>
          <p:cNvSpPr>
            <a:spLocks noChangeShapeType="1"/>
          </p:cNvSpPr>
          <p:nvPr/>
        </p:nvSpPr>
        <p:spPr bwMode="auto">
          <a:xfrm>
            <a:off x="7962900" y="152400"/>
            <a:ext cx="1588" cy="1524000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endParaRPr lang="pt-BR">
              <a:ea typeface="ＭＳ Ｐゴシック" pitchFamily="-84" charset="-128"/>
            </a:endParaRPr>
          </a:p>
        </p:txBody>
      </p:sp>
      <p:sp>
        <p:nvSpPr>
          <p:cNvPr id="1027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122238"/>
            <a:ext cx="7540625" cy="1292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0000" tIns="46800" rIns="90000" bIns="4680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pt-BR" smtClean="0"/>
              <a:t>Click to edit the title text format</a:t>
            </a:r>
          </a:p>
        </p:txBody>
      </p:sp>
      <p:sp>
        <p:nvSpPr>
          <p:cNvPr id="1028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47825"/>
            <a:ext cx="8226425" cy="4410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pt-BR" smtClean="0"/>
              <a:t>Click to edit the outline text format</a:t>
            </a:r>
          </a:p>
          <a:p>
            <a:pPr lvl="1"/>
            <a:r>
              <a:rPr lang="en-GB" altLang="pt-BR" smtClean="0"/>
              <a:t>Second Outline Level</a:t>
            </a:r>
          </a:p>
          <a:p>
            <a:pPr lvl="2"/>
            <a:r>
              <a:rPr lang="en-GB" altLang="pt-BR" smtClean="0"/>
              <a:t>Third Outline Level</a:t>
            </a:r>
          </a:p>
          <a:p>
            <a:pPr lvl="3"/>
            <a:r>
              <a:rPr lang="en-GB" altLang="pt-BR" smtClean="0"/>
              <a:t>Fourth Outline Level</a:t>
            </a:r>
          </a:p>
          <a:p>
            <a:pPr lvl="4"/>
            <a:r>
              <a:rPr lang="en-GB" altLang="pt-BR" smtClean="0"/>
              <a:t>Fifth Outline Level</a:t>
            </a:r>
          </a:p>
          <a:p>
            <a:pPr lvl="4"/>
            <a:r>
              <a:rPr lang="en-GB" altLang="pt-BR" smtClean="0"/>
              <a:t>Sixth Outline Level</a:t>
            </a:r>
          </a:p>
          <a:p>
            <a:pPr lvl="4"/>
            <a:r>
              <a:rPr lang="en-GB" altLang="pt-BR" smtClean="0"/>
              <a:t>Seventh Outline Level</a:t>
            </a:r>
          </a:p>
          <a:p>
            <a:pPr lvl="4"/>
            <a:r>
              <a:rPr lang="en-GB" altLang="pt-BR" smtClean="0"/>
              <a:t>Eighth Outline Level</a:t>
            </a:r>
          </a:p>
          <a:p>
            <a:pPr lvl="4"/>
            <a:r>
              <a:rPr lang="en-GB" altLang="pt-BR" smtClean="0"/>
              <a:t>Ninth Outline Level</a:t>
            </a:r>
          </a:p>
        </p:txBody>
      </p:sp>
      <p:sp>
        <p:nvSpPr>
          <p:cNvPr id="2" name="Rectangle 4"/>
          <p:cNvSpPr>
            <a:spLocks noGrp="1" noChangeArrowheads="1"/>
          </p:cNvSpPr>
          <p:nvPr>
            <p:ph type="dt"/>
          </p:nvPr>
        </p:nvSpPr>
        <p:spPr bwMode="auto">
          <a:xfrm>
            <a:off x="457200" y="6248400"/>
            <a:ext cx="2130425" cy="45402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>
              <a:buFont typeface="Arial" pitchFamily="34" charset="0"/>
              <a:buNone/>
              <a:defRPr sz="1000">
                <a:solidFill>
                  <a:srgbClr val="000000"/>
                </a:solidFill>
                <a:ea typeface="ＭＳ Ｐゴシック" pitchFamily="-84" charset="-128"/>
              </a:defRPr>
            </a:lvl1pPr>
          </a:lstStyle>
          <a:p>
            <a:pPr>
              <a:defRPr/>
            </a:pPr>
            <a:fld id="{7647788E-C2A1-46AF-BA82-30B6F042B9EF}" type="datetimeFigureOut">
              <a:rPr lang="pt-BR"/>
              <a:pPr>
                <a:defRPr/>
              </a:pPr>
              <a:t>07/11/2016</a:t>
            </a:fld>
            <a:endParaRPr lang="pt-BR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sldNum"/>
          </p:nvPr>
        </p:nvSpPr>
        <p:spPr bwMode="auto">
          <a:xfrm>
            <a:off x="6553200" y="6248400"/>
            <a:ext cx="2130425" cy="45402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 algn="r">
              <a:buFont typeface="Arial" panose="020B0604020202020204" pitchFamily="34" charset="0"/>
              <a:buNone/>
              <a:defRPr b="1">
                <a:solidFill>
                  <a:srgbClr val="000000"/>
                </a:solidFill>
              </a:defRPr>
            </a:lvl1pPr>
          </a:lstStyle>
          <a:p>
            <a:fld id="{EC8B31E0-3A1F-46E0-BACA-BD6B0BBC4CA1}" type="slidenum">
              <a:rPr lang="pt-BR" altLang="pt-BR"/>
              <a:pPr/>
              <a:t>‹nº›</a:t>
            </a:fld>
            <a:endParaRPr lang="pt-BR" altLang="pt-BR"/>
          </a:p>
        </p:txBody>
      </p:sp>
      <p:grpSp>
        <p:nvGrpSpPr>
          <p:cNvPr id="1031" name="Group 6"/>
          <p:cNvGrpSpPr>
            <a:grpSpLocks/>
          </p:cNvGrpSpPr>
          <p:nvPr/>
        </p:nvGrpSpPr>
        <p:grpSpPr bwMode="auto">
          <a:xfrm>
            <a:off x="8153400" y="152400"/>
            <a:ext cx="790575" cy="1295400"/>
            <a:chOff x="5136" y="96"/>
            <a:chExt cx="498" cy="816"/>
          </a:xfrm>
        </p:grpSpPr>
        <p:sp>
          <p:nvSpPr>
            <p:cNvPr id="1032" name="Oval 7"/>
            <p:cNvSpPr>
              <a:spLocks noChangeArrowheads="1"/>
            </p:cNvSpPr>
            <p:nvPr/>
          </p:nvSpPr>
          <p:spPr bwMode="auto">
            <a:xfrm>
              <a:off x="5136" y="96"/>
              <a:ext cx="76" cy="76"/>
            </a:xfrm>
            <a:prstGeom prst="ellipse">
              <a:avLst/>
            </a:prstGeom>
            <a:solidFill>
              <a:srgbClr val="7C1302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pt-BR">
                <a:ea typeface="ＭＳ Ｐゴシック" pitchFamily="-84" charset="-128"/>
              </a:endParaRPr>
            </a:p>
          </p:txBody>
        </p:sp>
        <p:sp>
          <p:nvSpPr>
            <p:cNvPr id="1033" name="Oval 8"/>
            <p:cNvSpPr>
              <a:spLocks noChangeArrowheads="1"/>
            </p:cNvSpPr>
            <p:nvPr/>
          </p:nvSpPr>
          <p:spPr bwMode="auto">
            <a:xfrm>
              <a:off x="5242" y="96"/>
              <a:ext cx="76" cy="76"/>
            </a:xfrm>
            <a:prstGeom prst="ellipse">
              <a:avLst/>
            </a:prstGeom>
            <a:solidFill>
              <a:srgbClr val="7C1302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pt-BR">
                <a:ea typeface="ＭＳ Ｐゴシック" pitchFamily="-84" charset="-128"/>
              </a:endParaRPr>
            </a:p>
          </p:txBody>
        </p:sp>
        <p:sp>
          <p:nvSpPr>
            <p:cNvPr id="1034" name="Oval 9"/>
            <p:cNvSpPr>
              <a:spLocks noChangeArrowheads="1"/>
            </p:cNvSpPr>
            <p:nvPr/>
          </p:nvSpPr>
          <p:spPr bwMode="auto">
            <a:xfrm>
              <a:off x="5348" y="96"/>
              <a:ext cx="76" cy="76"/>
            </a:xfrm>
            <a:prstGeom prst="ellipse">
              <a:avLst/>
            </a:prstGeom>
            <a:solidFill>
              <a:srgbClr val="7C1302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pt-BR">
                <a:ea typeface="ＭＳ Ｐゴシック" pitchFamily="-84" charset="-128"/>
              </a:endParaRPr>
            </a:p>
          </p:txBody>
        </p:sp>
        <p:sp>
          <p:nvSpPr>
            <p:cNvPr id="1035" name="Oval 10"/>
            <p:cNvSpPr>
              <a:spLocks noChangeArrowheads="1"/>
            </p:cNvSpPr>
            <p:nvPr/>
          </p:nvSpPr>
          <p:spPr bwMode="auto">
            <a:xfrm>
              <a:off x="5136" y="202"/>
              <a:ext cx="76" cy="76"/>
            </a:xfrm>
            <a:prstGeom prst="ellipse">
              <a:avLst/>
            </a:prstGeom>
            <a:solidFill>
              <a:srgbClr val="7C1302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pt-BR">
                <a:ea typeface="ＭＳ Ｐゴシック" pitchFamily="-84" charset="-128"/>
              </a:endParaRPr>
            </a:p>
          </p:txBody>
        </p:sp>
        <p:sp>
          <p:nvSpPr>
            <p:cNvPr id="1036" name="Oval 11"/>
            <p:cNvSpPr>
              <a:spLocks noChangeArrowheads="1"/>
            </p:cNvSpPr>
            <p:nvPr/>
          </p:nvSpPr>
          <p:spPr bwMode="auto">
            <a:xfrm>
              <a:off x="5242" y="202"/>
              <a:ext cx="76" cy="76"/>
            </a:xfrm>
            <a:prstGeom prst="ellipse">
              <a:avLst/>
            </a:prstGeom>
            <a:solidFill>
              <a:srgbClr val="7C1302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pt-BR">
                <a:ea typeface="ＭＳ Ｐゴシック" pitchFamily="-84" charset="-128"/>
              </a:endParaRPr>
            </a:p>
          </p:txBody>
        </p:sp>
        <p:sp>
          <p:nvSpPr>
            <p:cNvPr id="1037" name="Oval 12"/>
            <p:cNvSpPr>
              <a:spLocks noChangeArrowheads="1"/>
            </p:cNvSpPr>
            <p:nvPr/>
          </p:nvSpPr>
          <p:spPr bwMode="auto">
            <a:xfrm>
              <a:off x="5348" y="202"/>
              <a:ext cx="76" cy="76"/>
            </a:xfrm>
            <a:prstGeom prst="ellipse">
              <a:avLst/>
            </a:prstGeom>
            <a:solidFill>
              <a:srgbClr val="7C1302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pt-BR">
                <a:ea typeface="ＭＳ Ｐゴシック" pitchFamily="-84" charset="-128"/>
              </a:endParaRPr>
            </a:p>
          </p:txBody>
        </p:sp>
        <p:sp>
          <p:nvSpPr>
            <p:cNvPr id="1038" name="Oval 13"/>
            <p:cNvSpPr>
              <a:spLocks noChangeArrowheads="1"/>
            </p:cNvSpPr>
            <p:nvPr/>
          </p:nvSpPr>
          <p:spPr bwMode="auto">
            <a:xfrm>
              <a:off x="5453" y="202"/>
              <a:ext cx="76" cy="76"/>
            </a:xfrm>
            <a:prstGeom prst="ellipse">
              <a:avLst/>
            </a:prstGeom>
            <a:solidFill>
              <a:srgbClr val="CC3300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pt-BR">
                <a:ea typeface="ＭＳ Ｐゴシック" pitchFamily="-84" charset="-128"/>
              </a:endParaRPr>
            </a:p>
          </p:txBody>
        </p:sp>
        <p:sp>
          <p:nvSpPr>
            <p:cNvPr id="1039" name="Oval 14"/>
            <p:cNvSpPr>
              <a:spLocks noChangeArrowheads="1"/>
            </p:cNvSpPr>
            <p:nvPr/>
          </p:nvSpPr>
          <p:spPr bwMode="auto">
            <a:xfrm>
              <a:off x="5136" y="308"/>
              <a:ext cx="76" cy="76"/>
            </a:xfrm>
            <a:prstGeom prst="ellipse">
              <a:avLst/>
            </a:prstGeom>
            <a:solidFill>
              <a:srgbClr val="7C1302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pt-BR">
                <a:ea typeface="ＭＳ Ｐゴシック" pitchFamily="-84" charset="-128"/>
              </a:endParaRPr>
            </a:p>
          </p:txBody>
        </p:sp>
        <p:sp>
          <p:nvSpPr>
            <p:cNvPr id="1040" name="Oval 15"/>
            <p:cNvSpPr>
              <a:spLocks noChangeArrowheads="1"/>
            </p:cNvSpPr>
            <p:nvPr/>
          </p:nvSpPr>
          <p:spPr bwMode="auto">
            <a:xfrm>
              <a:off x="5242" y="308"/>
              <a:ext cx="76" cy="76"/>
            </a:xfrm>
            <a:prstGeom prst="ellipse">
              <a:avLst/>
            </a:prstGeom>
            <a:solidFill>
              <a:srgbClr val="7C1302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pt-BR">
                <a:ea typeface="ＭＳ Ｐゴシック" pitchFamily="-84" charset="-128"/>
              </a:endParaRPr>
            </a:p>
          </p:txBody>
        </p:sp>
        <p:sp>
          <p:nvSpPr>
            <p:cNvPr id="1041" name="Oval 16"/>
            <p:cNvSpPr>
              <a:spLocks noChangeArrowheads="1"/>
            </p:cNvSpPr>
            <p:nvPr/>
          </p:nvSpPr>
          <p:spPr bwMode="auto">
            <a:xfrm>
              <a:off x="5348" y="308"/>
              <a:ext cx="76" cy="76"/>
            </a:xfrm>
            <a:prstGeom prst="ellipse">
              <a:avLst/>
            </a:prstGeom>
            <a:solidFill>
              <a:srgbClr val="CC3300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pt-BR">
                <a:ea typeface="ＭＳ Ｐゴシック" pitchFamily="-84" charset="-128"/>
              </a:endParaRPr>
            </a:p>
          </p:txBody>
        </p:sp>
        <p:sp>
          <p:nvSpPr>
            <p:cNvPr id="1042" name="Oval 17"/>
            <p:cNvSpPr>
              <a:spLocks noChangeArrowheads="1"/>
            </p:cNvSpPr>
            <p:nvPr/>
          </p:nvSpPr>
          <p:spPr bwMode="auto">
            <a:xfrm>
              <a:off x="5453" y="308"/>
              <a:ext cx="76" cy="76"/>
            </a:xfrm>
            <a:prstGeom prst="ellipse">
              <a:avLst/>
            </a:prstGeom>
            <a:solidFill>
              <a:srgbClr val="CC3300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pt-BR">
                <a:ea typeface="ＭＳ Ｐゴシック" pitchFamily="-84" charset="-128"/>
              </a:endParaRPr>
            </a:p>
          </p:txBody>
        </p:sp>
        <p:sp>
          <p:nvSpPr>
            <p:cNvPr id="1043" name="Oval 18"/>
            <p:cNvSpPr>
              <a:spLocks noChangeArrowheads="1"/>
            </p:cNvSpPr>
            <p:nvPr/>
          </p:nvSpPr>
          <p:spPr bwMode="auto">
            <a:xfrm>
              <a:off x="5559" y="308"/>
              <a:ext cx="76" cy="76"/>
            </a:xfrm>
            <a:prstGeom prst="ellipse">
              <a:avLst/>
            </a:prstGeom>
            <a:solidFill>
              <a:srgbClr val="CC9900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pt-BR">
                <a:ea typeface="ＭＳ Ｐゴシック" pitchFamily="-84" charset="-128"/>
              </a:endParaRPr>
            </a:p>
          </p:txBody>
        </p:sp>
        <p:sp>
          <p:nvSpPr>
            <p:cNvPr id="1044" name="Oval 19"/>
            <p:cNvSpPr>
              <a:spLocks noChangeArrowheads="1"/>
            </p:cNvSpPr>
            <p:nvPr/>
          </p:nvSpPr>
          <p:spPr bwMode="auto">
            <a:xfrm>
              <a:off x="5136" y="413"/>
              <a:ext cx="76" cy="76"/>
            </a:xfrm>
            <a:prstGeom prst="ellipse">
              <a:avLst/>
            </a:prstGeom>
            <a:solidFill>
              <a:srgbClr val="7C1302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pt-BR">
                <a:ea typeface="ＭＳ Ｐゴシック" pitchFamily="-84" charset="-128"/>
              </a:endParaRPr>
            </a:p>
          </p:txBody>
        </p:sp>
        <p:sp>
          <p:nvSpPr>
            <p:cNvPr id="1045" name="Oval 20"/>
            <p:cNvSpPr>
              <a:spLocks noChangeArrowheads="1"/>
            </p:cNvSpPr>
            <p:nvPr/>
          </p:nvSpPr>
          <p:spPr bwMode="auto">
            <a:xfrm>
              <a:off x="5242" y="413"/>
              <a:ext cx="76" cy="76"/>
            </a:xfrm>
            <a:prstGeom prst="ellipse">
              <a:avLst/>
            </a:prstGeom>
            <a:solidFill>
              <a:srgbClr val="CC3300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pt-BR">
                <a:ea typeface="ＭＳ Ｐゴシック" pitchFamily="-84" charset="-128"/>
              </a:endParaRPr>
            </a:p>
          </p:txBody>
        </p:sp>
        <p:sp>
          <p:nvSpPr>
            <p:cNvPr id="1046" name="Oval 21"/>
            <p:cNvSpPr>
              <a:spLocks noChangeArrowheads="1"/>
            </p:cNvSpPr>
            <p:nvPr/>
          </p:nvSpPr>
          <p:spPr bwMode="auto">
            <a:xfrm>
              <a:off x="5348" y="413"/>
              <a:ext cx="76" cy="76"/>
            </a:xfrm>
            <a:prstGeom prst="ellipse">
              <a:avLst/>
            </a:prstGeom>
            <a:solidFill>
              <a:srgbClr val="CC3300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pt-BR">
                <a:ea typeface="ＭＳ Ｐゴシック" pitchFamily="-84" charset="-128"/>
              </a:endParaRPr>
            </a:p>
          </p:txBody>
        </p:sp>
        <p:sp>
          <p:nvSpPr>
            <p:cNvPr id="1047" name="Oval 22"/>
            <p:cNvSpPr>
              <a:spLocks noChangeArrowheads="1"/>
            </p:cNvSpPr>
            <p:nvPr/>
          </p:nvSpPr>
          <p:spPr bwMode="auto">
            <a:xfrm>
              <a:off x="5453" y="413"/>
              <a:ext cx="76" cy="76"/>
            </a:xfrm>
            <a:prstGeom prst="ellipse">
              <a:avLst/>
            </a:prstGeom>
            <a:solidFill>
              <a:srgbClr val="CC9900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pt-BR">
                <a:ea typeface="ＭＳ Ｐゴシック" pitchFamily="-84" charset="-128"/>
              </a:endParaRPr>
            </a:p>
          </p:txBody>
        </p:sp>
        <p:sp>
          <p:nvSpPr>
            <p:cNvPr id="1048" name="Oval 23"/>
            <p:cNvSpPr>
              <a:spLocks noChangeArrowheads="1"/>
            </p:cNvSpPr>
            <p:nvPr/>
          </p:nvSpPr>
          <p:spPr bwMode="auto">
            <a:xfrm>
              <a:off x="5136" y="519"/>
              <a:ext cx="76" cy="76"/>
            </a:xfrm>
            <a:prstGeom prst="ellipse">
              <a:avLst/>
            </a:prstGeom>
            <a:solidFill>
              <a:srgbClr val="CC3300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pt-BR">
                <a:ea typeface="ＭＳ Ｐゴシック" pitchFamily="-84" charset="-128"/>
              </a:endParaRPr>
            </a:p>
          </p:txBody>
        </p:sp>
        <p:sp>
          <p:nvSpPr>
            <p:cNvPr id="1049" name="Oval 24"/>
            <p:cNvSpPr>
              <a:spLocks noChangeArrowheads="1"/>
            </p:cNvSpPr>
            <p:nvPr/>
          </p:nvSpPr>
          <p:spPr bwMode="auto">
            <a:xfrm>
              <a:off x="5242" y="519"/>
              <a:ext cx="76" cy="76"/>
            </a:xfrm>
            <a:prstGeom prst="ellipse">
              <a:avLst/>
            </a:prstGeom>
            <a:solidFill>
              <a:srgbClr val="CC3300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pt-BR">
                <a:ea typeface="ＭＳ Ｐゴシック" pitchFamily="-84" charset="-128"/>
              </a:endParaRPr>
            </a:p>
          </p:txBody>
        </p:sp>
        <p:sp>
          <p:nvSpPr>
            <p:cNvPr id="1050" name="Oval 25"/>
            <p:cNvSpPr>
              <a:spLocks noChangeArrowheads="1"/>
            </p:cNvSpPr>
            <p:nvPr/>
          </p:nvSpPr>
          <p:spPr bwMode="auto">
            <a:xfrm>
              <a:off x="5348" y="519"/>
              <a:ext cx="76" cy="76"/>
            </a:xfrm>
            <a:prstGeom prst="ellipse">
              <a:avLst/>
            </a:prstGeom>
            <a:solidFill>
              <a:srgbClr val="CC9900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pt-BR">
                <a:ea typeface="ＭＳ Ｐゴシック" pitchFamily="-84" charset="-128"/>
              </a:endParaRPr>
            </a:p>
          </p:txBody>
        </p:sp>
        <p:sp>
          <p:nvSpPr>
            <p:cNvPr id="1051" name="Oval 26"/>
            <p:cNvSpPr>
              <a:spLocks noChangeArrowheads="1"/>
            </p:cNvSpPr>
            <p:nvPr/>
          </p:nvSpPr>
          <p:spPr bwMode="auto">
            <a:xfrm>
              <a:off x="5453" y="519"/>
              <a:ext cx="76" cy="76"/>
            </a:xfrm>
            <a:prstGeom prst="ellipse">
              <a:avLst/>
            </a:prstGeom>
            <a:solidFill>
              <a:srgbClr val="CC9900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pt-BR">
                <a:ea typeface="ＭＳ Ｐゴシック" pitchFamily="-84" charset="-128"/>
              </a:endParaRPr>
            </a:p>
          </p:txBody>
        </p:sp>
        <p:sp>
          <p:nvSpPr>
            <p:cNvPr id="1052" name="Oval 27"/>
            <p:cNvSpPr>
              <a:spLocks noChangeArrowheads="1"/>
            </p:cNvSpPr>
            <p:nvPr/>
          </p:nvSpPr>
          <p:spPr bwMode="auto">
            <a:xfrm>
              <a:off x="5559" y="519"/>
              <a:ext cx="76" cy="76"/>
            </a:xfrm>
            <a:prstGeom prst="ellipse">
              <a:avLst/>
            </a:prstGeom>
            <a:solidFill>
              <a:srgbClr val="CCCC66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pt-BR">
                <a:ea typeface="ＭＳ Ｐゴシック" pitchFamily="-84" charset="-128"/>
              </a:endParaRPr>
            </a:p>
          </p:txBody>
        </p:sp>
        <p:sp>
          <p:nvSpPr>
            <p:cNvPr id="1053" name="Oval 28"/>
            <p:cNvSpPr>
              <a:spLocks noChangeArrowheads="1"/>
            </p:cNvSpPr>
            <p:nvPr/>
          </p:nvSpPr>
          <p:spPr bwMode="auto">
            <a:xfrm>
              <a:off x="5136" y="625"/>
              <a:ext cx="76" cy="76"/>
            </a:xfrm>
            <a:prstGeom prst="ellipse">
              <a:avLst/>
            </a:prstGeom>
            <a:solidFill>
              <a:srgbClr val="CC3300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pt-BR">
                <a:ea typeface="ＭＳ Ｐゴシック" pitchFamily="-84" charset="-128"/>
              </a:endParaRPr>
            </a:p>
          </p:txBody>
        </p:sp>
        <p:sp>
          <p:nvSpPr>
            <p:cNvPr id="1054" name="Oval 29"/>
            <p:cNvSpPr>
              <a:spLocks noChangeArrowheads="1"/>
            </p:cNvSpPr>
            <p:nvPr/>
          </p:nvSpPr>
          <p:spPr bwMode="auto">
            <a:xfrm>
              <a:off x="5242" y="625"/>
              <a:ext cx="76" cy="76"/>
            </a:xfrm>
            <a:prstGeom prst="ellipse">
              <a:avLst/>
            </a:prstGeom>
            <a:solidFill>
              <a:srgbClr val="CC9900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pt-BR">
                <a:ea typeface="ＭＳ Ｐゴシック" pitchFamily="-84" charset="-128"/>
              </a:endParaRPr>
            </a:p>
          </p:txBody>
        </p:sp>
        <p:sp>
          <p:nvSpPr>
            <p:cNvPr id="1055" name="Oval 30"/>
            <p:cNvSpPr>
              <a:spLocks noChangeArrowheads="1"/>
            </p:cNvSpPr>
            <p:nvPr/>
          </p:nvSpPr>
          <p:spPr bwMode="auto">
            <a:xfrm>
              <a:off x="5348" y="625"/>
              <a:ext cx="76" cy="76"/>
            </a:xfrm>
            <a:prstGeom prst="ellipse">
              <a:avLst/>
            </a:prstGeom>
            <a:solidFill>
              <a:srgbClr val="CC9900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pt-BR">
                <a:ea typeface="ＭＳ Ｐゴシック" pitchFamily="-84" charset="-128"/>
              </a:endParaRPr>
            </a:p>
          </p:txBody>
        </p:sp>
        <p:sp>
          <p:nvSpPr>
            <p:cNvPr id="1056" name="Oval 31"/>
            <p:cNvSpPr>
              <a:spLocks noChangeArrowheads="1"/>
            </p:cNvSpPr>
            <p:nvPr/>
          </p:nvSpPr>
          <p:spPr bwMode="auto">
            <a:xfrm>
              <a:off x="5453" y="625"/>
              <a:ext cx="76" cy="76"/>
            </a:xfrm>
            <a:prstGeom prst="ellipse">
              <a:avLst/>
            </a:prstGeom>
            <a:solidFill>
              <a:srgbClr val="CCCC66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pt-BR">
                <a:ea typeface="ＭＳ Ｐゴシック" pitchFamily="-84" charset="-128"/>
              </a:endParaRPr>
            </a:p>
          </p:txBody>
        </p:sp>
        <p:sp>
          <p:nvSpPr>
            <p:cNvPr id="1057" name="Oval 32"/>
            <p:cNvSpPr>
              <a:spLocks noChangeArrowheads="1"/>
            </p:cNvSpPr>
            <p:nvPr/>
          </p:nvSpPr>
          <p:spPr bwMode="auto">
            <a:xfrm>
              <a:off x="5136" y="731"/>
              <a:ext cx="76" cy="76"/>
            </a:xfrm>
            <a:prstGeom prst="ellipse">
              <a:avLst/>
            </a:prstGeom>
            <a:solidFill>
              <a:srgbClr val="CC9900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pt-BR">
                <a:ea typeface="ＭＳ Ｐゴシック" pitchFamily="-84" charset="-128"/>
              </a:endParaRPr>
            </a:p>
          </p:txBody>
        </p:sp>
        <p:sp>
          <p:nvSpPr>
            <p:cNvPr id="1058" name="Oval 33"/>
            <p:cNvSpPr>
              <a:spLocks noChangeArrowheads="1"/>
            </p:cNvSpPr>
            <p:nvPr/>
          </p:nvSpPr>
          <p:spPr bwMode="auto">
            <a:xfrm>
              <a:off x="5242" y="731"/>
              <a:ext cx="76" cy="76"/>
            </a:xfrm>
            <a:prstGeom prst="ellipse">
              <a:avLst/>
            </a:prstGeom>
            <a:solidFill>
              <a:srgbClr val="CC9900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pt-BR">
                <a:ea typeface="ＭＳ Ｐゴシック" pitchFamily="-84" charset="-128"/>
              </a:endParaRPr>
            </a:p>
          </p:txBody>
        </p:sp>
        <p:sp>
          <p:nvSpPr>
            <p:cNvPr id="1059" name="Oval 34"/>
            <p:cNvSpPr>
              <a:spLocks noChangeArrowheads="1"/>
            </p:cNvSpPr>
            <p:nvPr/>
          </p:nvSpPr>
          <p:spPr bwMode="auto">
            <a:xfrm>
              <a:off x="5348" y="731"/>
              <a:ext cx="76" cy="76"/>
            </a:xfrm>
            <a:prstGeom prst="ellipse">
              <a:avLst/>
            </a:prstGeom>
            <a:solidFill>
              <a:srgbClr val="CCCC66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pt-BR">
                <a:ea typeface="ＭＳ Ｐゴシック" pitchFamily="-84" charset="-128"/>
              </a:endParaRPr>
            </a:p>
          </p:txBody>
        </p:sp>
        <p:sp>
          <p:nvSpPr>
            <p:cNvPr id="1060" name="Oval 35"/>
            <p:cNvSpPr>
              <a:spLocks noChangeArrowheads="1"/>
            </p:cNvSpPr>
            <p:nvPr/>
          </p:nvSpPr>
          <p:spPr bwMode="auto">
            <a:xfrm>
              <a:off x="5453" y="731"/>
              <a:ext cx="76" cy="76"/>
            </a:xfrm>
            <a:prstGeom prst="ellipse">
              <a:avLst/>
            </a:prstGeom>
            <a:solidFill>
              <a:srgbClr val="CCCC66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pt-BR">
                <a:ea typeface="ＭＳ Ｐゴシック" pitchFamily="-84" charset="-128"/>
              </a:endParaRPr>
            </a:p>
          </p:txBody>
        </p:sp>
        <p:sp>
          <p:nvSpPr>
            <p:cNvPr id="1061" name="Oval 36"/>
            <p:cNvSpPr>
              <a:spLocks noChangeArrowheads="1"/>
            </p:cNvSpPr>
            <p:nvPr/>
          </p:nvSpPr>
          <p:spPr bwMode="auto">
            <a:xfrm>
              <a:off x="5242" y="837"/>
              <a:ext cx="76" cy="76"/>
            </a:xfrm>
            <a:prstGeom prst="ellipse">
              <a:avLst/>
            </a:prstGeom>
            <a:solidFill>
              <a:srgbClr val="CCCC66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pt-BR">
                <a:ea typeface="ＭＳ Ｐゴシック" pitchFamily="-84" charset="-128"/>
              </a:endParaRPr>
            </a:p>
          </p:txBody>
        </p:sp>
        <p:sp>
          <p:nvSpPr>
            <p:cNvPr id="1062" name="Oval 37"/>
            <p:cNvSpPr>
              <a:spLocks noChangeArrowheads="1"/>
            </p:cNvSpPr>
            <p:nvPr/>
          </p:nvSpPr>
          <p:spPr bwMode="auto">
            <a:xfrm>
              <a:off x="5453" y="837"/>
              <a:ext cx="76" cy="76"/>
            </a:xfrm>
            <a:prstGeom prst="ellipse">
              <a:avLst/>
            </a:prstGeom>
            <a:solidFill>
              <a:srgbClr val="CCCC66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pt-BR">
                <a:ea typeface="ＭＳ Ｐゴシック" pitchFamily="-84" charset="-128"/>
              </a:endParaRPr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4228" r:id="rId1"/>
    <p:sldLayoutId id="2147484229" r:id="rId2"/>
    <p:sldLayoutId id="2147484230" r:id="rId3"/>
    <p:sldLayoutId id="2147484231" r:id="rId4"/>
    <p:sldLayoutId id="2147484232" r:id="rId5"/>
    <p:sldLayoutId id="2147484233" r:id="rId6"/>
    <p:sldLayoutId id="2147484234" r:id="rId7"/>
    <p:sldLayoutId id="2147484235" r:id="rId8"/>
    <p:sldLayoutId id="2147484236" r:id="rId9"/>
    <p:sldLayoutId id="2147484237" r:id="rId10"/>
    <p:sldLayoutId id="2147484238" r:id="rId11"/>
  </p:sldLayoutIdLst>
  <p:txStyles>
    <p:titleStyle>
      <a:lvl1pPr algn="l" defTabSz="457200" rtl="0" eaLnBrk="0" fontAlgn="base" hangingPunct="0">
        <a:lnSpc>
          <a:spcPct val="86000"/>
        </a:lnSpc>
        <a:spcBef>
          <a:spcPct val="0"/>
        </a:spcBef>
        <a:spcAft>
          <a:spcPct val="0"/>
        </a:spcAft>
        <a:buClr>
          <a:srgbClr val="7C1302"/>
        </a:buClr>
        <a:buSzPct val="100000"/>
        <a:buFont typeface="Times New Roman" pitchFamily="18" charset="0"/>
        <a:defRPr sz="3900" b="1">
          <a:solidFill>
            <a:srgbClr val="7C1302"/>
          </a:solidFill>
          <a:latin typeface="+mj-lt"/>
          <a:ea typeface="ＭＳ Ｐゴシック" charset="0"/>
          <a:cs typeface="+mj-cs"/>
        </a:defRPr>
      </a:lvl1pPr>
      <a:lvl2pPr algn="l" defTabSz="457200" rtl="0" eaLnBrk="0" fontAlgn="base" hangingPunct="0">
        <a:lnSpc>
          <a:spcPct val="86000"/>
        </a:lnSpc>
        <a:spcBef>
          <a:spcPct val="0"/>
        </a:spcBef>
        <a:spcAft>
          <a:spcPct val="0"/>
        </a:spcAft>
        <a:buClr>
          <a:srgbClr val="7C1302"/>
        </a:buClr>
        <a:buSzPct val="100000"/>
        <a:buFont typeface="Times New Roman" pitchFamily="18" charset="0"/>
        <a:defRPr sz="3900" b="1">
          <a:solidFill>
            <a:srgbClr val="7C1302"/>
          </a:solidFill>
          <a:latin typeface="Times New Roman" pitchFamily="18" charset="0"/>
          <a:ea typeface="ＭＳ Ｐゴシック" charset="0"/>
          <a:cs typeface="DejaVu Sans" charset="0"/>
        </a:defRPr>
      </a:lvl2pPr>
      <a:lvl3pPr algn="l" defTabSz="457200" rtl="0" eaLnBrk="0" fontAlgn="base" hangingPunct="0">
        <a:lnSpc>
          <a:spcPct val="86000"/>
        </a:lnSpc>
        <a:spcBef>
          <a:spcPct val="0"/>
        </a:spcBef>
        <a:spcAft>
          <a:spcPct val="0"/>
        </a:spcAft>
        <a:buClr>
          <a:srgbClr val="7C1302"/>
        </a:buClr>
        <a:buSzPct val="100000"/>
        <a:buFont typeface="Times New Roman" pitchFamily="18" charset="0"/>
        <a:defRPr sz="3900" b="1">
          <a:solidFill>
            <a:srgbClr val="7C1302"/>
          </a:solidFill>
          <a:latin typeface="Times New Roman" pitchFamily="18" charset="0"/>
          <a:ea typeface="ＭＳ Ｐゴシック" charset="0"/>
          <a:cs typeface="DejaVu Sans" charset="0"/>
        </a:defRPr>
      </a:lvl3pPr>
      <a:lvl4pPr algn="l" defTabSz="457200" rtl="0" eaLnBrk="0" fontAlgn="base" hangingPunct="0">
        <a:lnSpc>
          <a:spcPct val="86000"/>
        </a:lnSpc>
        <a:spcBef>
          <a:spcPct val="0"/>
        </a:spcBef>
        <a:spcAft>
          <a:spcPct val="0"/>
        </a:spcAft>
        <a:buClr>
          <a:srgbClr val="7C1302"/>
        </a:buClr>
        <a:buSzPct val="100000"/>
        <a:buFont typeface="Times New Roman" pitchFamily="18" charset="0"/>
        <a:defRPr sz="3900" b="1">
          <a:solidFill>
            <a:srgbClr val="7C1302"/>
          </a:solidFill>
          <a:latin typeface="Times New Roman" pitchFamily="18" charset="0"/>
          <a:ea typeface="ＭＳ Ｐゴシック" charset="0"/>
          <a:cs typeface="DejaVu Sans" charset="0"/>
        </a:defRPr>
      </a:lvl4pPr>
      <a:lvl5pPr algn="l" defTabSz="457200" rtl="0" eaLnBrk="0" fontAlgn="base" hangingPunct="0">
        <a:lnSpc>
          <a:spcPct val="86000"/>
        </a:lnSpc>
        <a:spcBef>
          <a:spcPct val="0"/>
        </a:spcBef>
        <a:spcAft>
          <a:spcPct val="0"/>
        </a:spcAft>
        <a:buClr>
          <a:srgbClr val="7C1302"/>
        </a:buClr>
        <a:buSzPct val="100000"/>
        <a:buFont typeface="Times New Roman" pitchFamily="18" charset="0"/>
        <a:defRPr sz="3900" b="1">
          <a:solidFill>
            <a:srgbClr val="7C1302"/>
          </a:solidFill>
          <a:latin typeface="Times New Roman" pitchFamily="18" charset="0"/>
          <a:ea typeface="ＭＳ Ｐゴシック" charset="0"/>
          <a:cs typeface="DejaVu Sans" charset="0"/>
        </a:defRPr>
      </a:lvl5pPr>
      <a:lvl6pPr marL="457200" algn="l" defTabSz="457200" rtl="0" eaLnBrk="1" fontAlgn="base" hangingPunct="1">
        <a:lnSpc>
          <a:spcPct val="86000"/>
        </a:lnSpc>
        <a:spcBef>
          <a:spcPct val="0"/>
        </a:spcBef>
        <a:spcAft>
          <a:spcPct val="0"/>
        </a:spcAft>
        <a:buClr>
          <a:srgbClr val="7C1302"/>
        </a:buClr>
        <a:buSzPct val="100000"/>
        <a:buFont typeface="Times New Roman" pitchFamily="18" charset="0"/>
        <a:defRPr sz="3900" b="1">
          <a:solidFill>
            <a:srgbClr val="7C1302"/>
          </a:solidFill>
          <a:latin typeface="Times New Roman" pitchFamily="18" charset="0"/>
          <a:ea typeface="DejaVu Sans" charset="0"/>
          <a:cs typeface="DejaVu Sans" charset="0"/>
        </a:defRPr>
      </a:lvl6pPr>
      <a:lvl7pPr marL="914400" algn="l" defTabSz="457200" rtl="0" eaLnBrk="1" fontAlgn="base" hangingPunct="1">
        <a:lnSpc>
          <a:spcPct val="86000"/>
        </a:lnSpc>
        <a:spcBef>
          <a:spcPct val="0"/>
        </a:spcBef>
        <a:spcAft>
          <a:spcPct val="0"/>
        </a:spcAft>
        <a:buClr>
          <a:srgbClr val="7C1302"/>
        </a:buClr>
        <a:buSzPct val="100000"/>
        <a:buFont typeface="Times New Roman" pitchFamily="18" charset="0"/>
        <a:defRPr sz="3900" b="1">
          <a:solidFill>
            <a:srgbClr val="7C1302"/>
          </a:solidFill>
          <a:latin typeface="Times New Roman" pitchFamily="18" charset="0"/>
          <a:ea typeface="DejaVu Sans" charset="0"/>
          <a:cs typeface="DejaVu Sans" charset="0"/>
        </a:defRPr>
      </a:lvl7pPr>
      <a:lvl8pPr marL="1371600" algn="l" defTabSz="457200" rtl="0" eaLnBrk="1" fontAlgn="base" hangingPunct="1">
        <a:lnSpc>
          <a:spcPct val="86000"/>
        </a:lnSpc>
        <a:spcBef>
          <a:spcPct val="0"/>
        </a:spcBef>
        <a:spcAft>
          <a:spcPct val="0"/>
        </a:spcAft>
        <a:buClr>
          <a:srgbClr val="7C1302"/>
        </a:buClr>
        <a:buSzPct val="100000"/>
        <a:buFont typeface="Times New Roman" pitchFamily="18" charset="0"/>
        <a:defRPr sz="3900" b="1">
          <a:solidFill>
            <a:srgbClr val="7C1302"/>
          </a:solidFill>
          <a:latin typeface="Times New Roman" pitchFamily="18" charset="0"/>
          <a:ea typeface="DejaVu Sans" charset="0"/>
          <a:cs typeface="DejaVu Sans" charset="0"/>
        </a:defRPr>
      </a:lvl8pPr>
      <a:lvl9pPr marL="1828800" algn="l" defTabSz="457200" rtl="0" eaLnBrk="1" fontAlgn="base" hangingPunct="1">
        <a:lnSpc>
          <a:spcPct val="86000"/>
        </a:lnSpc>
        <a:spcBef>
          <a:spcPct val="0"/>
        </a:spcBef>
        <a:spcAft>
          <a:spcPct val="0"/>
        </a:spcAft>
        <a:buClr>
          <a:srgbClr val="7C1302"/>
        </a:buClr>
        <a:buSzPct val="100000"/>
        <a:buFont typeface="Times New Roman" pitchFamily="18" charset="0"/>
        <a:defRPr sz="3900" b="1">
          <a:solidFill>
            <a:srgbClr val="7C1302"/>
          </a:solidFill>
          <a:latin typeface="Times New Roman" pitchFamily="18" charset="0"/>
          <a:ea typeface="DejaVu Sans" charset="0"/>
          <a:cs typeface="DejaVu Sans" charset="0"/>
        </a:defRPr>
      </a:lvl9pPr>
    </p:titleStyle>
    <p:bodyStyle>
      <a:lvl1pPr marL="339725" indent="-339725" algn="l" defTabSz="457200" rtl="0" eaLnBrk="0" fontAlgn="base" hangingPunct="0">
        <a:lnSpc>
          <a:spcPct val="87000"/>
        </a:lnSpc>
        <a:spcBef>
          <a:spcPts val="800"/>
        </a:spcBef>
        <a:spcAft>
          <a:spcPct val="0"/>
        </a:spcAft>
        <a:buClr>
          <a:srgbClr val="7C1302"/>
        </a:buClr>
        <a:buSzPct val="70000"/>
        <a:buFont typeface="Wingdings" pitchFamily="2" charset="2"/>
        <a:buChar char=""/>
        <a:defRPr sz="3200">
          <a:solidFill>
            <a:srgbClr val="000000"/>
          </a:solidFill>
          <a:latin typeface="+mn-lt"/>
          <a:ea typeface="ＭＳ Ｐゴシック" charset="0"/>
          <a:cs typeface="+mn-cs"/>
        </a:defRPr>
      </a:lvl1pPr>
      <a:lvl2pPr marL="688975" indent="-347663" algn="l" defTabSz="457200" rtl="0" eaLnBrk="0" fontAlgn="base" hangingPunct="0">
        <a:lnSpc>
          <a:spcPct val="87000"/>
        </a:lnSpc>
        <a:spcBef>
          <a:spcPts val="700"/>
        </a:spcBef>
        <a:spcAft>
          <a:spcPct val="0"/>
        </a:spcAft>
        <a:buClr>
          <a:srgbClr val="CC3300"/>
        </a:buClr>
        <a:buSzPct val="70000"/>
        <a:buFont typeface="Wingdings" pitchFamily="2" charset="2"/>
        <a:buChar char=""/>
        <a:defRPr sz="2800">
          <a:solidFill>
            <a:srgbClr val="000000"/>
          </a:solidFill>
          <a:latin typeface="+mn-lt"/>
          <a:ea typeface="ＭＳ Ｐゴシック" pitchFamily="-84" charset="-128"/>
          <a:cs typeface="+mn-cs"/>
        </a:defRPr>
      </a:lvl2pPr>
      <a:lvl3pPr marL="984250" indent="-290513" algn="l" defTabSz="457200" rtl="0" eaLnBrk="0" fontAlgn="base" hangingPunct="0">
        <a:lnSpc>
          <a:spcPct val="87000"/>
        </a:lnSpc>
        <a:spcBef>
          <a:spcPts val="600"/>
        </a:spcBef>
        <a:spcAft>
          <a:spcPct val="0"/>
        </a:spcAft>
        <a:buClr>
          <a:srgbClr val="CC9900"/>
        </a:buClr>
        <a:buSzPct val="70000"/>
        <a:buFont typeface="Wingdings" pitchFamily="2" charset="2"/>
        <a:buChar char=""/>
        <a:defRPr sz="2400">
          <a:solidFill>
            <a:srgbClr val="000000"/>
          </a:solidFill>
          <a:latin typeface="+mn-lt"/>
          <a:ea typeface="ＭＳ Ｐゴシック" pitchFamily="-84" charset="-128"/>
          <a:cs typeface="+mn-cs"/>
        </a:defRPr>
      </a:lvl3pPr>
      <a:lvl4pPr marL="1277938" indent="-290513" algn="l" defTabSz="457200" rtl="0" eaLnBrk="0" fontAlgn="base" hangingPunct="0">
        <a:lnSpc>
          <a:spcPct val="87000"/>
        </a:lnSpc>
        <a:spcBef>
          <a:spcPts val="500"/>
        </a:spcBef>
        <a:spcAft>
          <a:spcPct val="0"/>
        </a:spcAft>
        <a:buClr>
          <a:srgbClr val="7C1302"/>
        </a:buClr>
        <a:buSzPct val="75000"/>
        <a:buFont typeface="Wingdings" pitchFamily="2" charset="2"/>
        <a:buChar char=""/>
        <a:defRPr sz="2000">
          <a:solidFill>
            <a:srgbClr val="000000"/>
          </a:solidFill>
          <a:latin typeface="+mn-lt"/>
          <a:ea typeface="ＭＳ Ｐゴシック" pitchFamily="-84" charset="-128"/>
          <a:cs typeface="+mn-cs"/>
        </a:defRPr>
      </a:lvl4pPr>
      <a:lvl5pPr marL="1595438" indent="-312738" algn="l" defTabSz="457200" rtl="0" eaLnBrk="0" fontAlgn="base" hangingPunct="0">
        <a:lnSpc>
          <a:spcPct val="87000"/>
        </a:lnSpc>
        <a:spcBef>
          <a:spcPts val="500"/>
        </a:spcBef>
        <a:spcAft>
          <a:spcPct val="0"/>
        </a:spcAft>
        <a:buClr>
          <a:srgbClr val="7C1302"/>
        </a:buClr>
        <a:buSzPct val="80000"/>
        <a:buFont typeface="Wingdings" pitchFamily="2" charset="2"/>
        <a:buChar char=""/>
        <a:defRPr sz="2000">
          <a:solidFill>
            <a:srgbClr val="000000"/>
          </a:solidFill>
          <a:latin typeface="+mn-lt"/>
          <a:ea typeface="ＭＳ Ｐゴシック" pitchFamily="-84" charset="-128"/>
          <a:cs typeface="+mn-cs"/>
        </a:defRPr>
      </a:lvl5pPr>
      <a:lvl6pPr marL="2052638" indent="-312738" algn="l" defTabSz="457200" rtl="0" eaLnBrk="1" fontAlgn="base" hangingPunct="1">
        <a:lnSpc>
          <a:spcPct val="87000"/>
        </a:lnSpc>
        <a:spcBef>
          <a:spcPts val="500"/>
        </a:spcBef>
        <a:spcAft>
          <a:spcPct val="0"/>
        </a:spcAft>
        <a:buClr>
          <a:srgbClr val="7C1302"/>
        </a:buClr>
        <a:buSzPct val="80000"/>
        <a:buFont typeface="Wingdings" pitchFamily="2" charset="2"/>
        <a:buChar char=""/>
        <a:defRPr sz="2000">
          <a:solidFill>
            <a:srgbClr val="000000"/>
          </a:solidFill>
          <a:latin typeface="+mn-lt"/>
          <a:ea typeface="+mn-ea"/>
          <a:cs typeface="+mn-cs"/>
        </a:defRPr>
      </a:lvl6pPr>
      <a:lvl7pPr marL="2509838" indent="-312738" algn="l" defTabSz="457200" rtl="0" eaLnBrk="1" fontAlgn="base" hangingPunct="1">
        <a:lnSpc>
          <a:spcPct val="87000"/>
        </a:lnSpc>
        <a:spcBef>
          <a:spcPts val="500"/>
        </a:spcBef>
        <a:spcAft>
          <a:spcPct val="0"/>
        </a:spcAft>
        <a:buClr>
          <a:srgbClr val="7C1302"/>
        </a:buClr>
        <a:buSzPct val="80000"/>
        <a:buFont typeface="Wingdings" pitchFamily="2" charset="2"/>
        <a:buChar char=""/>
        <a:defRPr sz="2000">
          <a:solidFill>
            <a:srgbClr val="000000"/>
          </a:solidFill>
          <a:latin typeface="+mn-lt"/>
          <a:ea typeface="+mn-ea"/>
          <a:cs typeface="+mn-cs"/>
        </a:defRPr>
      </a:lvl7pPr>
      <a:lvl8pPr marL="2967038" indent="-312738" algn="l" defTabSz="457200" rtl="0" eaLnBrk="1" fontAlgn="base" hangingPunct="1">
        <a:lnSpc>
          <a:spcPct val="87000"/>
        </a:lnSpc>
        <a:spcBef>
          <a:spcPts val="500"/>
        </a:spcBef>
        <a:spcAft>
          <a:spcPct val="0"/>
        </a:spcAft>
        <a:buClr>
          <a:srgbClr val="7C1302"/>
        </a:buClr>
        <a:buSzPct val="80000"/>
        <a:buFont typeface="Wingdings" pitchFamily="2" charset="2"/>
        <a:buChar char=""/>
        <a:defRPr sz="2000">
          <a:solidFill>
            <a:srgbClr val="000000"/>
          </a:solidFill>
          <a:latin typeface="+mn-lt"/>
          <a:ea typeface="+mn-ea"/>
          <a:cs typeface="+mn-cs"/>
        </a:defRPr>
      </a:lvl8pPr>
      <a:lvl9pPr marL="3424238" indent="-312738" algn="l" defTabSz="457200" rtl="0" eaLnBrk="1" fontAlgn="base" hangingPunct="1">
        <a:lnSpc>
          <a:spcPct val="87000"/>
        </a:lnSpc>
        <a:spcBef>
          <a:spcPts val="500"/>
        </a:spcBef>
        <a:spcAft>
          <a:spcPct val="0"/>
        </a:spcAft>
        <a:buClr>
          <a:srgbClr val="7C1302"/>
        </a:buClr>
        <a:buSzPct val="80000"/>
        <a:buFont typeface="Wingdings" pitchFamily="2" charset="2"/>
        <a:buChar char=""/>
        <a:defRPr sz="2000">
          <a:solidFill>
            <a:srgbClr val="000000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Line 1"/>
          <p:cNvSpPr>
            <a:spLocks noChangeShapeType="1"/>
          </p:cNvSpPr>
          <p:nvPr/>
        </p:nvSpPr>
        <p:spPr bwMode="auto">
          <a:xfrm>
            <a:off x="7315200" y="1066800"/>
            <a:ext cx="1588" cy="4495800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endParaRPr lang="pt-BR">
              <a:ea typeface="ＭＳ Ｐゴシック" pitchFamily="-84" charset="-128"/>
            </a:endParaRPr>
          </a:p>
        </p:txBody>
      </p:sp>
      <p:sp>
        <p:nvSpPr>
          <p:cNvPr id="2051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15913" y="465138"/>
            <a:ext cx="6778625" cy="213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0000" tIns="46800" rIns="90000" bIns="4680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pt-BR" smtClean="0"/>
              <a:t>Click to edit the title text format</a:t>
            </a:r>
          </a:p>
        </p:txBody>
      </p:sp>
      <p:sp>
        <p:nvSpPr>
          <p:cNvPr id="2" name="Rectangle 3"/>
          <p:cNvSpPr>
            <a:spLocks noGrp="1" noChangeArrowheads="1"/>
          </p:cNvSpPr>
          <p:nvPr>
            <p:ph type="dt"/>
          </p:nvPr>
        </p:nvSpPr>
        <p:spPr bwMode="auto">
          <a:xfrm>
            <a:off x="457200" y="6248400"/>
            <a:ext cx="2130425" cy="45402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itchFamily="34" charset="0"/>
              <a:buNone/>
              <a:tabLst>
                <a:tab pos="723900" algn="l"/>
                <a:tab pos="1447800" algn="l"/>
              </a:tabLst>
              <a:defRPr sz="10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2052" name="Rectangle 4"/>
          <p:cNvSpPr>
            <a:spLocks noGrp="1" noChangeArrowheads="1"/>
          </p:cNvSpPr>
          <p:nvPr>
            <p:ph type="ftr"/>
          </p:nvPr>
        </p:nvSpPr>
        <p:spPr bwMode="auto">
          <a:xfrm>
            <a:off x="323850" y="6248400"/>
            <a:ext cx="7269163" cy="45402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itchFamily="34" charset="0"/>
              <a:buNone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 sz="14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r>
              <a:rPr lang="en-GB"/>
              <a:t>Will Groves</a:t>
            </a:r>
          </a:p>
        </p:txBody>
      </p:sp>
      <p:sp>
        <p:nvSpPr>
          <p:cNvPr id="2053" name="Rectangle 5"/>
          <p:cNvSpPr>
            <a:spLocks noGrp="1" noChangeArrowheads="1"/>
          </p:cNvSpPr>
          <p:nvPr>
            <p:ph type="sldNum"/>
          </p:nvPr>
        </p:nvSpPr>
        <p:spPr bwMode="auto">
          <a:xfrm>
            <a:off x="6553200" y="6237288"/>
            <a:ext cx="2130425" cy="465137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 algn="r">
              <a:buFont typeface="Arial" panose="020B0604020202020204" pitchFamily="34" charset="0"/>
              <a:buNone/>
              <a:defRPr b="1">
                <a:solidFill>
                  <a:srgbClr val="000000"/>
                </a:solidFill>
              </a:defRPr>
            </a:lvl1pPr>
          </a:lstStyle>
          <a:p>
            <a:fld id="{C3D85009-0FB2-4AF5-92E8-77D1CEABE992}" type="slidenum">
              <a:rPr lang="en-GB" altLang="pt-BR"/>
              <a:pPr/>
              <a:t>‹nº›</a:t>
            </a:fld>
            <a:endParaRPr lang="en-GB" altLang="pt-BR"/>
          </a:p>
        </p:txBody>
      </p:sp>
      <p:grpSp>
        <p:nvGrpSpPr>
          <p:cNvPr id="2055" name="Group 6"/>
          <p:cNvGrpSpPr>
            <a:grpSpLocks/>
          </p:cNvGrpSpPr>
          <p:nvPr/>
        </p:nvGrpSpPr>
        <p:grpSpPr bwMode="auto">
          <a:xfrm>
            <a:off x="7493000" y="2992438"/>
            <a:ext cx="1336675" cy="2187575"/>
            <a:chOff x="4720" y="1885"/>
            <a:chExt cx="842" cy="1378"/>
          </a:xfrm>
        </p:grpSpPr>
        <p:sp>
          <p:nvSpPr>
            <p:cNvPr id="13322" name="Oval 7"/>
            <p:cNvSpPr>
              <a:spLocks noChangeArrowheads="1"/>
            </p:cNvSpPr>
            <p:nvPr/>
          </p:nvSpPr>
          <p:spPr bwMode="auto">
            <a:xfrm>
              <a:off x="4720" y="1885"/>
              <a:ext cx="127" cy="127"/>
            </a:xfrm>
            <a:prstGeom prst="ellipse">
              <a:avLst/>
            </a:prstGeom>
            <a:solidFill>
              <a:srgbClr val="7C1302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pt-BR">
                <a:ea typeface="ＭＳ Ｐゴシック" pitchFamily="-84" charset="-128"/>
              </a:endParaRPr>
            </a:p>
          </p:txBody>
        </p:sp>
        <p:sp>
          <p:nvSpPr>
            <p:cNvPr id="13323" name="Oval 8"/>
            <p:cNvSpPr>
              <a:spLocks noChangeArrowheads="1"/>
            </p:cNvSpPr>
            <p:nvPr/>
          </p:nvSpPr>
          <p:spPr bwMode="auto">
            <a:xfrm>
              <a:off x="4899" y="1885"/>
              <a:ext cx="127" cy="127"/>
            </a:xfrm>
            <a:prstGeom prst="ellipse">
              <a:avLst/>
            </a:prstGeom>
            <a:solidFill>
              <a:srgbClr val="7C1302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pt-BR">
                <a:ea typeface="ＭＳ Ｐゴシック" pitchFamily="-84" charset="-128"/>
              </a:endParaRPr>
            </a:p>
          </p:txBody>
        </p:sp>
        <p:sp>
          <p:nvSpPr>
            <p:cNvPr id="13324" name="Oval 9"/>
            <p:cNvSpPr>
              <a:spLocks noChangeArrowheads="1"/>
            </p:cNvSpPr>
            <p:nvPr/>
          </p:nvSpPr>
          <p:spPr bwMode="auto">
            <a:xfrm>
              <a:off x="5078" y="1885"/>
              <a:ext cx="127" cy="127"/>
            </a:xfrm>
            <a:prstGeom prst="ellipse">
              <a:avLst/>
            </a:prstGeom>
            <a:solidFill>
              <a:srgbClr val="7C1302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pt-BR">
                <a:ea typeface="ＭＳ Ｐゴシック" pitchFamily="-84" charset="-128"/>
              </a:endParaRPr>
            </a:p>
          </p:txBody>
        </p:sp>
        <p:sp>
          <p:nvSpPr>
            <p:cNvPr id="13325" name="Oval 10"/>
            <p:cNvSpPr>
              <a:spLocks noChangeArrowheads="1"/>
            </p:cNvSpPr>
            <p:nvPr/>
          </p:nvSpPr>
          <p:spPr bwMode="auto">
            <a:xfrm>
              <a:off x="4720" y="2064"/>
              <a:ext cx="127" cy="127"/>
            </a:xfrm>
            <a:prstGeom prst="ellipse">
              <a:avLst/>
            </a:prstGeom>
            <a:solidFill>
              <a:srgbClr val="7C1302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pt-BR">
                <a:ea typeface="ＭＳ Ｐゴシック" pitchFamily="-84" charset="-128"/>
              </a:endParaRPr>
            </a:p>
          </p:txBody>
        </p:sp>
        <p:sp>
          <p:nvSpPr>
            <p:cNvPr id="13326" name="Oval 11"/>
            <p:cNvSpPr>
              <a:spLocks noChangeArrowheads="1"/>
            </p:cNvSpPr>
            <p:nvPr/>
          </p:nvSpPr>
          <p:spPr bwMode="auto">
            <a:xfrm>
              <a:off x="4899" y="2064"/>
              <a:ext cx="127" cy="127"/>
            </a:xfrm>
            <a:prstGeom prst="ellipse">
              <a:avLst/>
            </a:prstGeom>
            <a:solidFill>
              <a:srgbClr val="7C1302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pt-BR">
                <a:ea typeface="ＭＳ Ｐゴシック" pitchFamily="-84" charset="-128"/>
              </a:endParaRPr>
            </a:p>
          </p:txBody>
        </p:sp>
        <p:sp>
          <p:nvSpPr>
            <p:cNvPr id="13327" name="Oval 12"/>
            <p:cNvSpPr>
              <a:spLocks noChangeArrowheads="1"/>
            </p:cNvSpPr>
            <p:nvPr/>
          </p:nvSpPr>
          <p:spPr bwMode="auto">
            <a:xfrm>
              <a:off x="5078" y="2064"/>
              <a:ext cx="127" cy="127"/>
            </a:xfrm>
            <a:prstGeom prst="ellipse">
              <a:avLst/>
            </a:prstGeom>
            <a:solidFill>
              <a:srgbClr val="7C1302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pt-BR">
                <a:ea typeface="ＭＳ Ｐゴシック" pitchFamily="-84" charset="-128"/>
              </a:endParaRPr>
            </a:p>
          </p:txBody>
        </p:sp>
        <p:sp>
          <p:nvSpPr>
            <p:cNvPr id="13328" name="Oval 13"/>
            <p:cNvSpPr>
              <a:spLocks noChangeArrowheads="1"/>
            </p:cNvSpPr>
            <p:nvPr/>
          </p:nvSpPr>
          <p:spPr bwMode="auto">
            <a:xfrm>
              <a:off x="5257" y="2064"/>
              <a:ext cx="127" cy="127"/>
            </a:xfrm>
            <a:prstGeom prst="ellipse">
              <a:avLst/>
            </a:prstGeom>
            <a:solidFill>
              <a:srgbClr val="CC3300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pt-BR">
                <a:ea typeface="ＭＳ Ｐゴシック" pitchFamily="-84" charset="-128"/>
              </a:endParaRPr>
            </a:p>
          </p:txBody>
        </p:sp>
        <p:sp>
          <p:nvSpPr>
            <p:cNvPr id="13329" name="Oval 14"/>
            <p:cNvSpPr>
              <a:spLocks noChangeArrowheads="1"/>
            </p:cNvSpPr>
            <p:nvPr/>
          </p:nvSpPr>
          <p:spPr bwMode="auto">
            <a:xfrm>
              <a:off x="4720" y="2243"/>
              <a:ext cx="127" cy="127"/>
            </a:xfrm>
            <a:prstGeom prst="ellipse">
              <a:avLst/>
            </a:prstGeom>
            <a:solidFill>
              <a:srgbClr val="7C1302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pt-BR">
                <a:ea typeface="ＭＳ Ｐゴシック" pitchFamily="-84" charset="-128"/>
              </a:endParaRPr>
            </a:p>
          </p:txBody>
        </p:sp>
        <p:sp>
          <p:nvSpPr>
            <p:cNvPr id="13330" name="Oval 15"/>
            <p:cNvSpPr>
              <a:spLocks noChangeArrowheads="1"/>
            </p:cNvSpPr>
            <p:nvPr/>
          </p:nvSpPr>
          <p:spPr bwMode="auto">
            <a:xfrm>
              <a:off x="4899" y="2243"/>
              <a:ext cx="127" cy="127"/>
            </a:xfrm>
            <a:prstGeom prst="ellipse">
              <a:avLst/>
            </a:prstGeom>
            <a:solidFill>
              <a:srgbClr val="7C1302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pt-BR">
                <a:ea typeface="ＭＳ Ｐゴシック" pitchFamily="-84" charset="-128"/>
              </a:endParaRPr>
            </a:p>
          </p:txBody>
        </p:sp>
        <p:sp>
          <p:nvSpPr>
            <p:cNvPr id="13331" name="Oval 16"/>
            <p:cNvSpPr>
              <a:spLocks noChangeArrowheads="1"/>
            </p:cNvSpPr>
            <p:nvPr/>
          </p:nvSpPr>
          <p:spPr bwMode="auto">
            <a:xfrm>
              <a:off x="5078" y="2243"/>
              <a:ext cx="127" cy="127"/>
            </a:xfrm>
            <a:prstGeom prst="ellipse">
              <a:avLst/>
            </a:prstGeom>
            <a:solidFill>
              <a:srgbClr val="CC3300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pt-BR">
                <a:ea typeface="ＭＳ Ｐゴシック" pitchFamily="-84" charset="-128"/>
              </a:endParaRPr>
            </a:p>
          </p:txBody>
        </p:sp>
        <p:sp>
          <p:nvSpPr>
            <p:cNvPr id="13332" name="Oval 17"/>
            <p:cNvSpPr>
              <a:spLocks noChangeArrowheads="1"/>
            </p:cNvSpPr>
            <p:nvPr/>
          </p:nvSpPr>
          <p:spPr bwMode="auto">
            <a:xfrm>
              <a:off x="5257" y="2243"/>
              <a:ext cx="127" cy="127"/>
            </a:xfrm>
            <a:prstGeom prst="ellipse">
              <a:avLst/>
            </a:prstGeom>
            <a:solidFill>
              <a:srgbClr val="CC3300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pt-BR">
                <a:ea typeface="ＭＳ Ｐゴシック" pitchFamily="-84" charset="-128"/>
              </a:endParaRPr>
            </a:p>
          </p:txBody>
        </p:sp>
        <p:sp>
          <p:nvSpPr>
            <p:cNvPr id="13333" name="Oval 18"/>
            <p:cNvSpPr>
              <a:spLocks noChangeArrowheads="1"/>
            </p:cNvSpPr>
            <p:nvPr/>
          </p:nvSpPr>
          <p:spPr bwMode="auto">
            <a:xfrm>
              <a:off x="5436" y="2243"/>
              <a:ext cx="127" cy="127"/>
            </a:xfrm>
            <a:prstGeom prst="ellipse">
              <a:avLst/>
            </a:prstGeom>
            <a:solidFill>
              <a:srgbClr val="CC9900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pt-BR">
                <a:ea typeface="ＭＳ Ｐゴシック" pitchFamily="-84" charset="-128"/>
              </a:endParaRPr>
            </a:p>
          </p:txBody>
        </p:sp>
        <p:sp>
          <p:nvSpPr>
            <p:cNvPr id="13334" name="Oval 19"/>
            <p:cNvSpPr>
              <a:spLocks noChangeArrowheads="1"/>
            </p:cNvSpPr>
            <p:nvPr/>
          </p:nvSpPr>
          <p:spPr bwMode="auto">
            <a:xfrm>
              <a:off x="4720" y="2421"/>
              <a:ext cx="127" cy="128"/>
            </a:xfrm>
            <a:prstGeom prst="ellipse">
              <a:avLst/>
            </a:prstGeom>
            <a:solidFill>
              <a:srgbClr val="7C1302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pt-BR">
                <a:ea typeface="ＭＳ Ｐゴシック" pitchFamily="-84" charset="-128"/>
              </a:endParaRPr>
            </a:p>
          </p:txBody>
        </p:sp>
        <p:sp>
          <p:nvSpPr>
            <p:cNvPr id="13335" name="Oval 20"/>
            <p:cNvSpPr>
              <a:spLocks noChangeArrowheads="1"/>
            </p:cNvSpPr>
            <p:nvPr/>
          </p:nvSpPr>
          <p:spPr bwMode="auto">
            <a:xfrm>
              <a:off x="4899" y="2421"/>
              <a:ext cx="127" cy="128"/>
            </a:xfrm>
            <a:prstGeom prst="ellipse">
              <a:avLst/>
            </a:prstGeom>
            <a:solidFill>
              <a:srgbClr val="CC3300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pt-BR">
                <a:ea typeface="ＭＳ Ｐゴシック" pitchFamily="-84" charset="-128"/>
              </a:endParaRPr>
            </a:p>
          </p:txBody>
        </p:sp>
        <p:sp>
          <p:nvSpPr>
            <p:cNvPr id="13336" name="Oval 21"/>
            <p:cNvSpPr>
              <a:spLocks noChangeArrowheads="1"/>
            </p:cNvSpPr>
            <p:nvPr/>
          </p:nvSpPr>
          <p:spPr bwMode="auto">
            <a:xfrm>
              <a:off x="5078" y="2421"/>
              <a:ext cx="127" cy="128"/>
            </a:xfrm>
            <a:prstGeom prst="ellipse">
              <a:avLst/>
            </a:prstGeom>
            <a:solidFill>
              <a:srgbClr val="CC3300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pt-BR">
                <a:ea typeface="ＭＳ Ｐゴシック" pitchFamily="-84" charset="-128"/>
              </a:endParaRPr>
            </a:p>
          </p:txBody>
        </p:sp>
        <p:sp>
          <p:nvSpPr>
            <p:cNvPr id="13337" name="Oval 22"/>
            <p:cNvSpPr>
              <a:spLocks noChangeArrowheads="1"/>
            </p:cNvSpPr>
            <p:nvPr/>
          </p:nvSpPr>
          <p:spPr bwMode="auto">
            <a:xfrm>
              <a:off x="5257" y="2421"/>
              <a:ext cx="127" cy="128"/>
            </a:xfrm>
            <a:prstGeom prst="ellipse">
              <a:avLst/>
            </a:prstGeom>
            <a:solidFill>
              <a:srgbClr val="CC9900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pt-BR">
                <a:ea typeface="ＭＳ Ｐゴシック" pitchFamily="-84" charset="-128"/>
              </a:endParaRPr>
            </a:p>
          </p:txBody>
        </p:sp>
        <p:sp>
          <p:nvSpPr>
            <p:cNvPr id="13338" name="Oval 23"/>
            <p:cNvSpPr>
              <a:spLocks noChangeArrowheads="1"/>
            </p:cNvSpPr>
            <p:nvPr/>
          </p:nvSpPr>
          <p:spPr bwMode="auto">
            <a:xfrm>
              <a:off x="4720" y="2600"/>
              <a:ext cx="127" cy="128"/>
            </a:xfrm>
            <a:prstGeom prst="ellipse">
              <a:avLst/>
            </a:prstGeom>
            <a:solidFill>
              <a:srgbClr val="CC3300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pt-BR">
                <a:ea typeface="ＭＳ Ｐゴシック" pitchFamily="-84" charset="-128"/>
              </a:endParaRPr>
            </a:p>
          </p:txBody>
        </p:sp>
        <p:sp>
          <p:nvSpPr>
            <p:cNvPr id="13339" name="Oval 24"/>
            <p:cNvSpPr>
              <a:spLocks noChangeArrowheads="1"/>
            </p:cNvSpPr>
            <p:nvPr/>
          </p:nvSpPr>
          <p:spPr bwMode="auto">
            <a:xfrm>
              <a:off x="4899" y="2600"/>
              <a:ext cx="127" cy="128"/>
            </a:xfrm>
            <a:prstGeom prst="ellipse">
              <a:avLst/>
            </a:prstGeom>
            <a:solidFill>
              <a:srgbClr val="CC3300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pt-BR">
                <a:ea typeface="ＭＳ Ｐゴシック" pitchFamily="-84" charset="-128"/>
              </a:endParaRPr>
            </a:p>
          </p:txBody>
        </p:sp>
        <p:sp>
          <p:nvSpPr>
            <p:cNvPr id="13340" name="Oval 25"/>
            <p:cNvSpPr>
              <a:spLocks noChangeArrowheads="1"/>
            </p:cNvSpPr>
            <p:nvPr/>
          </p:nvSpPr>
          <p:spPr bwMode="auto">
            <a:xfrm>
              <a:off x="5078" y="2600"/>
              <a:ext cx="127" cy="128"/>
            </a:xfrm>
            <a:prstGeom prst="ellipse">
              <a:avLst/>
            </a:prstGeom>
            <a:solidFill>
              <a:srgbClr val="CC9900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pt-BR">
                <a:ea typeface="ＭＳ Ｐゴシック" pitchFamily="-84" charset="-128"/>
              </a:endParaRPr>
            </a:p>
          </p:txBody>
        </p:sp>
        <p:sp>
          <p:nvSpPr>
            <p:cNvPr id="13341" name="Oval 26"/>
            <p:cNvSpPr>
              <a:spLocks noChangeArrowheads="1"/>
            </p:cNvSpPr>
            <p:nvPr/>
          </p:nvSpPr>
          <p:spPr bwMode="auto">
            <a:xfrm>
              <a:off x="5257" y="2600"/>
              <a:ext cx="127" cy="128"/>
            </a:xfrm>
            <a:prstGeom prst="ellipse">
              <a:avLst/>
            </a:prstGeom>
            <a:solidFill>
              <a:srgbClr val="CC9900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pt-BR">
                <a:ea typeface="ＭＳ Ｐゴシック" pitchFamily="-84" charset="-128"/>
              </a:endParaRPr>
            </a:p>
          </p:txBody>
        </p:sp>
        <p:sp>
          <p:nvSpPr>
            <p:cNvPr id="13342" name="Oval 27"/>
            <p:cNvSpPr>
              <a:spLocks noChangeArrowheads="1"/>
            </p:cNvSpPr>
            <p:nvPr/>
          </p:nvSpPr>
          <p:spPr bwMode="auto">
            <a:xfrm>
              <a:off x="5436" y="2600"/>
              <a:ext cx="127" cy="128"/>
            </a:xfrm>
            <a:prstGeom prst="ellipse">
              <a:avLst/>
            </a:prstGeom>
            <a:solidFill>
              <a:srgbClr val="CCCC66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pt-BR">
                <a:ea typeface="ＭＳ Ｐゴシック" pitchFamily="-84" charset="-128"/>
              </a:endParaRPr>
            </a:p>
          </p:txBody>
        </p:sp>
        <p:sp>
          <p:nvSpPr>
            <p:cNvPr id="13343" name="Oval 28"/>
            <p:cNvSpPr>
              <a:spLocks noChangeArrowheads="1"/>
            </p:cNvSpPr>
            <p:nvPr/>
          </p:nvSpPr>
          <p:spPr bwMode="auto">
            <a:xfrm>
              <a:off x="4720" y="2779"/>
              <a:ext cx="127" cy="127"/>
            </a:xfrm>
            <a:prstGeom prst="ellipse">
              <a:avLst/>
            </a:prstGeom>
            <a:solidFill>
              <a:srgbClr val="CC3300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pt-BR">
                <a:ea typeface="ＭＳ Ｐゴシック" pitchFamily="-84" charset="-128"/>
              </a:endParaRPr>
            </a:p>
          </p:txBody>
        </p:sp>
        <p:sp>
          <p:nvSpPr>
            <p:cNvPr id="13344" name="Oval 29"/>
            <p:cNvSpPr>
              <a:spLocks noChangeArrowheads="1"/>
            </p:cNvSpPr>
            <p:nvPr/>
          </p:nvSpPr>
          <p:spPr bwMode="auto">
            <a:xfrm>
              <a:off x="4899" y="2779"/>
              <a:ext cx="127" cy="127"/>
            </a:xfrm>
            <a:prstGeom prst="ellipse">
              <a:avLst/>
            </a:prstGeom>
            <a:solidFill>
              <a:srgbClr val="CC9900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pt-BR">
                <a:ea typeface="ＭＳ Ｐゴシック" pitchFamily="-84" charset="-128"/>
              </a:endParaRPr>
            </a:p>
          </p:txBody>
        </p:sp>
        <p:sp>
          <p:nvSpPr>
            <p:cNvPr id="13345" name="Oval 30"/>
            <p:cNvSpPr>
              <a:spLocks noChangeArrowheads="1"/>
            </p:cNvSpPr>
            <p:nvPr/>
          </p:nvSpPr>
          <p:spPr bwMode="auto">
            <a:xfrm>
              <a:off x="5078" y="2779"/>
              <a:ext cx="127" cy="127"/>
            </a:xfrm>
            <a:prstGeom prst="ellipse">
              <a:avLst/>
            </a:prstGeom>
            <a:solidFill>
              <a:srgbClr val="CC9900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pt-BR">
                <a:ea typeface="ＭＳ Ｐゴシック" pitchFamily="-84" charset="-128"/>
              </a:endParaRPr>
            </a:p>
          </p:txBody>
        </p:sp>
        <p:sp>
          <p:nvSpPr>
            <p:cNvPr id="13346" name="Oval 31"/>
            <p:cNvSpPr>
              <a:spLocks noChangeArrowheads="1"/>
            </p:cNvSpPr>
            <p:nvPr/>
          </p:nvSpPr>
          <p:spPr bwMode="auto">
            <a:xfrm>
              <a:off x="5257" y="2779"/>
              <a:ext cx="127" cy="127"/>
            </a:xfrm>
            <a:prstGeom prst="ellipse">
              <a:avLst/>
            </a:prstGeom>
            <a:solidFill>
              <a:srgbClr val="CCCC66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pt-BR">
                <a:ea typeface="ＭＳ Ｐゴシック" pitchFamily="-84" charset="-128"/>
              </a:endParaRPr>
            </a:p>
          </p:txBody>
        </p:sp>
        <p:sp>
          <p:nvSpPr>
            <p:cNvPr id="13347" name="Oval 32"/>
            <p:cNvSpPr>
              <a:spLocks noChangeArrowheads="1"/>
            </p:cNvSpPr>
            <p:nvPr/>
          </p:nvSpPr>
          <p:spPr bwMode="auto">
            <a:xfrm>
              <a:off x="4720" y="2958"/>
              <a:ext cx="127" cy="127"/>
            </a:xfrm>
            <a:prstGeom prst="ellipse">
              <a:avLst/>
            </a:prstGeom>
            <a:solidFill>
              <a:srgbClr val="CC9900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pt-BR">
                <a:ea typeface="ＭＳ Ｐゴシック" pitchFamily="-84" charset="-128"/>
              </a:endParaRPr>
            </a:p>
          </p:txBody>
        </p:sp>
        <p:sp>
          <p:nvSpPr>
            <p:cNvPr id="13348" name="Oval 33"/>
            <p:cNvSpPr>
              <a:spLocks noChangeArrowheads="1"/>
            </p:cNvSpPr>
            <p:nvPr/>
          </p:nvSpPr>
          <p:spPr bwMode="auto">
            <a:xfrm>
              <a:off x="4899" y="2958"/>
              <a:ext cx="127" cy="127"/>
            </a:xfrm>
            <a:prstGeom prst="ellipse">
              <a:avLst/>
            </a:prstGeom>
            <a:solidFill>
              <a:srgbClr val="CC9900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pt-BR">
                <a:ea typeface="ＭＳ Ｐゴシック" pitchFamily="-84" charset="-128"/>
              </a:endParaRPr>
            </a:p>
          </p:txBody>
        </p:sp>
        <p:sp>
          <p:nvSpPr>
            <p:cNvPr id="13349" name="Oval 34"/>
            <p:cNvSpPr>
              <a:spLocks noChangeArrowheads="1"/>
            </p:cNvSpPr>
            <p:nvPr/>
          </p:nvSpPr>
          <p:spPr bwMode="auto">
            <a:xfrm>
              <a:off x="5078" y="2958"/>
              <a:ext cx="127" cy="127"/>
            </a:xfrm>
            <a:prstGeom prst="ellipse">
              <a:avLst/>
            </a:prstGeom>
            <a:solidFill>
              <a:srgbClr val="CCCC66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pt-BR">
                <a:ea typeface="ＭＳ Ｐゴシック" pitchFamily="-84" charset="-128"/>
              </a:endParaRPr>
            </a:p>
          </p:txBody>
        </p:sp>
        <p:sp>
          <p:nvSpPr>
            <p:cNvPr id="13350" name="Oval 35"/>
            <p:cNvSpPr>
              <a:spLocks noChangeArrowheads="1"/>
            </p:cNvSpPr>
            <p:nvPr/>
          </p:nvSpPr>
          <p:spPr bwMode="auto">
            <a:xfrm>
              <a:off x="5257" y="2958"/>
              <a:ext cx="127" cy="127"/>
            </a:xfrm>
            <a:prstGeom prst="ellipse">
              <a:avLst/>
            </a:prstGeom>
            <a:solidFill>
              <a:srgbClr val="CCCC66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pt-BR">
                <a:ea typeface="ＭＳ Ｐゴシック" pitchFamily="-84" charset="-128"/>
              </a:endParaRPr>
            </a:p>
          </p:txBody>
        </p:sp>
        <p:sp>
          <p:nvSpPr>
            <p:cNvPr id="13351" name="Oval 36"/>
            <p:cNvSpPr>
              <a:spLocks noChangeArrowheads="1"/>
            </p:cNvSpPr>
            <p:nvPr/>
          </p:nvSpPr>
          <p:spPr bwMode="auto">
            <a:xfrm>
              <a:off x="4899" y="3137"/>
              <a:ext cx="127" cy="127"/>
            </a:xfrm>
            <a:prstGeom prst="ellipse">
              <a:avLst/>
            </a:prstGeom>
            <a:solidFill>
              <a:srgbClr val="CCCC66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pt-BR">
                <a:ea typeface="ＭＳ Ｐゴシック" pitchFamily="-84" charset="-128"/>
              </a:endParaRPr>
            </a:p>
          </p:txBody>
        </p:sp>
        <p:sp>
          <p:nvSpPr>
            <p:cNvPr id="13352" name="Oval 37"/>
            <p:cNvSpPr>
              <a:spLocks noChangeArrowheads="1"/>
            </p:cNvSpPr>
            <p:nvPr/>
          </p:nvSpPr>
          <p:spPr bwMode="auto">
            <a:xfrm>
              <a:off x="5257" y="3137"/>
              <a:ext cx="127" cy="127"/>
            </a:xfrm>
            <a:prstGeom prst="ellipse">
              <a:avLst/>
            </a:prstGeom>
            <a:solidFill>
              <a:srgbClr val="CCCC66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pt-BR">
                <a:ea typeface="ＭＳ Ｐゴシック" pitchFamily="-84" charset="-128"/>
              </a:endParaRPr>
            </a:p>
          </p:txBody>
        </p:sp>
      </p:grpSp>
      <p:sp>
        <p:nvSpPr>
          <p:cNvPr id="13320" name="Line 38"/>
          <p:cNvSpPr>
            <a:spLocks noChangeShapeType="1"/>
          </p:cNvSpPr>
          <p:nvPr/>
        </p:nvSpPr>
        <p:spPr bwMode="auto">
          <a:xfrm>
            <a:off x="304800" y="2819400"/>
            <a:ext cx="8229600" cy="1588"/>
          </a:xfrm>
          <a:prstGeom prst="line">
            <a:avLst/>
          </a:prstGeom>
          <a:noFill/>
          <a:ln w="6480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endParaRPr lang="pt-BR">
              <a:ea typeface="ＭＳ Ｐゴシック" pitchFamily="-84" charset="-128"/>
            </a:endParaRPr>
          </a:p>
        </p:txBody>
      </p:sp>
      <p:sp>
        <p:nvSpPr>
          <p:cNvPr id="2057" name="Rectangle 39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4963"/>
            <a:ext cx="8226425" cy="4524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pt-BR" smtClean="0"/>
              <a:t>Click to edit the outline text format</a:t>
            </a:r>
          </a:p>
          <a:p>
            <a:pPr lvl="1"/>
            <a:r>
              <a:rPr lang="en-GB" altLang="pt-BR" smtClean="0"/>
              <a:t>Second Outline Level</a:t>
            </a:r>
          </a:p>
          <a:p>
            <a:pPr lvl="2"/>
            <a:r>
              <a:rPr lang="en-GB" altLang="pt-BR" smtClean="0"/>
              <a:t>Third Outline Level</a:t>
            </a:r>
          </a:p>
          <a:p>
            <a:pPr lvl="3"/>
            <a:r>
              <a:rPr lang="en-GB" altLang="pt-BR" smtClean="0"/>
              <a:t>Fourth Outline Level</a:t>
            </a:r>
          </a:p>
          <a:p>
            <a:pPr lvl="4"/>
            <a:r>
              <a:rPr lang="en-GB" altLang="pt-BR" smtClean="0"/>
              <a:t>Fifth Outline Level</a:t>
            </a:r>
          </a:p>
          <a:p>
            <a:pPr lvl="4"/>
            <a:r>
              <a:rPr lang="en-GB" altLang="pt-BR" smtClean="0"/>
              <a:t>Sixth Outline Level</a:t>
            </a:r>
          </a:p>
          <a:p>
            <a:pPr lvl="4"/>
            <a:r>
              <a:rPr lang="en-GB" altLang="pt-BR" smtClean="0"/>
              <a:t>Seventh Outline Level</a:t>
            </a:r>
          </a:p>
          <a:p>
            <a:pPr lvl="4"/>
            <a:r>
              <a:rPr lang="en-GB" altLang="pt-BR" smtClean="0"/>
              <a:t>Eighth Outline Level</a:t>
            </a:r>
          </a:p>
          <a:p>
            <a:pPr lvl="4"/>
            <a:r>
              <a:rPr lang="en-GB" altLang="pt-BR" smtClean="0"/>
              <a:t>Ninth Outline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239" r:id="rId1"/>
    <p:sldLayoutId id="2147484240" r:id="rId2"/>
    <p:sldLayoutId id="2147484241" r:id="rId3"/>
    <p:sldLayoutId id="2147484242" r:id="rId4"/>
    <p:sldLayoutId id="2147484243" r:id="rId5"/>
    <p:sldLayoutId id="2147484244" r:id="rId6"/>
    <p:sldLayoutId id="2147484245" r:id="rId7"/>
    <p:sldLayoutId id="2147484246" r:id="rId8"/>
    <p:sldLayoutId id="2147484247" r:id="rId9"/>
    <p:sldLayoutId id="2147484248" r:id="rId10"/>
    <p:sldLayoutId id="2147484249" r:id="rId11"/>
    <p:sldLayoutId id="2147484250" r:id="rId12"/>
  </p:sldLayoutIdLst>
  <p:hf sldNum="0" hdr="0" dt="0"/>
  <p:txStyles>
    <p:titleStyle>
      <a:lvl1pPr algn="l" defTabSz="457200" rtl="0" eaLnBrk="0" fontAlgn="base" hangingPunct="0">
        <a:lnSpc>
          <a:spcPct val="86000"/>
        </a:lnSpc>
        <a:spcBef>
          <a:spcPct val="0"/>
        </a:spcBef>
        <a:spcAft>
          <a:spcPct val="0"/>
        </a:spcAft>
        <a:buClr>
          <a:srgbClr val="7C1302"/>
        </a:buClr>
        <a:buSzPct val="100000"/>
        <a:buFont typeface="Times New Roman" pitchFamily="18" charset="0"/>
        <a:defRPr sz="3900" b="1">
          <a:solidFill>
            <a:srgbClr val="7C1302"/>
          </a:solidFill>
          <a:latin typeface="+mj-lt"/>
          <a:ea typeface="ＭＳ Ｐゴシック" charset="0"/>
          <a:cs typeface="+mj-cs"/>
        </a:defRPr>
      </a:lvl1pPr>
      <a:lvl2pPr algn="l" defTabSz="457200" rtl="0" eaLnBrk="0" fontAlgn="base" hangingPunct="0">
        <a:lnSpc>
          <a:spcPct val="86000"/>
        </a:lnSpc>
        <a:spcBef>
          <a:spcPct val="0"/>
        </a:spcBef>
        <a:spcAft>
          <a:spcPct val="0"/>
        </a:spcAft>
        <a:buClr>
          <a:srgbClr val="7C1302"/>
        </a:buClr>
        <a:buSzPct val="100000"/>
        <a:buFont typeface="Times New Roman" pitchFamily="18" charset="0"/>
        <a:defRPr sz="3900" b="1">
          <a:solidFill>
            <a:srgbClr val="7C1302"/>
          </a:solidFill>
          <a:latin typeface="Times New Roman" pitchFamily="18" charset="0"/>
          <a:ea typeface="ＭＳ Ｐゴシック" charset="0"/>
          <a:cs typeface="DejaVu Sans" charset="0"/>
        </a:defRPr>
      </a:lvl2pPr>
      <a:lvl3pPr algn="l" defTabSz="457200" rtl="0" eaLnBrk="0" fontAlgn="base" hangingPunct="0">
        <a:lnSpc>
          <a:spcPct val="86000"/>
        </a:lnSpc>
        <a:spcBef>
          <a:spcPct val="0"/>
        </a:spcBef>
        <a:spcAft>
          <a:spcPct val="0"/>
        </a:spcAft>
        <a:buClr>
          <a:srgbClr val="7C1302"/>
        </a:buClr>
        <a:buSzPct val="100000"/>
        <a:buFont typeface="Times New Roman" pitchFamily="18" charset="0"/>
        <a:defRPr sz="3900" b="1">
          <a:solidFill>
            <a:srgbClr val="7C1302"/>
          </a:solidFill>
          <a:latin typeface="Times New Roman" pitchFamily="18" charset="0"/>
          <a:ea typeface="ＭＳ Ｐゴシック" charset="0"/>
          <a:cs typeface="DejaVu Sans" charset="0"/>
        </a:defRPr>
      </a:lvl3pPr>
      <a:lvl4pPr algn="l" defTabSz="457200" rtl="0" eaLnBrk="0" fontAlgn="base" hangingPunct="0">
        <a:lnSpc>
          <a:spcPct val="86000"/>
        </a:lnSpc>
        <a:spcBef>
          <a:spcPct val="0"/>
        </a:spcBef>
        <a:spcAft>
          <a:spcPct val="0"/>
        </a:spcAft>
        <a:buClr>
          <a:srgbClr val="7C1302"/>
        </a:buClr>
        <a:buSzPct val="100000"/>
        <a:buFont typeface="Times New Roman" pitchFamily="18" charset="0"/>
        <a:defRPr sz="3900" b="1">
          <a:solidFill>
            <a:srgbClr val="7C1302"/>
          </a:solidFill>
          <a:latin typeface="Times New Roman" pitchFamily="18" charset="0"/>
          <a:ea typeface="ＭＳ Ｐゴシック" charset="0"/>
          <a:cs typeface="DejaVu Sans" charset="0"/>
        </a:defRPr>
      </a:lvl4pPr>
      <a:lvl5pPr algn="l" defTabSz="457200" rtl="0" eaLnBrk="0" fontAlgn="base" hangingPunct="0">
        <a:lnSpc>
          <a:spcPct val="86000"/>
        </a:lnSpc>
        <a:spcBef>
          <a:spcPct val="0"/>
        </a:spcBef>
        <a:spcAft>
          <a:spcPct val="0"/>
        </a:spcAft>
        <a:buClr>
          <a:srgbClr val="7C1302"/>
        </a:buClr>
        <a:buSzPct val="100000"/>
        <a:buFont typeface="Times New Roman" pitchFamily="18" charset="0"/>
        <a:defRPr sz="3900" b="1">
          <a:solidFill>
            <a:srgbClr val="7C1302"/>
          </a:solidFill>
          <a:latin typeface="Times New Roman" pitchFamily="18" charset="0"/>
          <a:ea typeface="ＭＳ Ｐゴシック" charset="0"/>
          <a:cs typeface="DejaVu Sans" charset="0"/>
        </a:defRPr>
      </a:lvl5pPr>
      <a:lvl6pPr marL="457200" algn="l" defTabSz="457200" rtl="0" eaLnBrk="1" fontAlgn="base" hangingPunct="1">
        <a:lnSpc>
          <a:spcPct val="86000"/>
        </a:lnSpc>
        <a:spcBef>
          <a:spcPct val="0"/>
        </a:spcBef>
        <a:spcAft>
          <a:spcPct val="0"/>
        </a:spcAft>
        <a:buClr>
          <a:srgbClr val="7C1302"/>
        </a:buClr>
        <a:buSzPct val="100000"/>
        <a:buFont typeface="Times New Roman" pitchFamily="18" charset="0"/>
        <a:defRPr sz="3900" b="1">
          <a:solidFill>
            <a:srgbClr val="7C1302"/>
          </a:solidFill>
          <a:latin typeface="Times New Roman" pitchFamily="18" charset="0"/>
          <a:ea typeface="DejaVu Sans" charset="0"/>
          <a:cs typeface="DejaVu Sans" charset="0"/>
        </a:defRPr>
      </a:lvl6pPr>
      <a:lvl7pPr marL="914400" algn="l" defTabSz="457200" rtl="0" eaLnBrk="1" fontAlgn="base" hangingPunct="1">
        <a:lnSpc>
          <a:spcPct val="86000"/>
        </a:lnSpc>
        <a:spcBef>
          <a:spcPct val="0"/>
        </a:spcBef>
        <a:spcAft>
          <a:spcPct val="0"/>
        </a:spcAft>
        <a:buClr>
          <a:srgbClr val="7C1302"/>
        </a:buClr>
        <a:buSzPct val="100000"/>
        <a:buFont typeface="Times New Roman" pitchFamily="18" charset="0"/>
        <a:defRPr sz="3900" b="1">
          <a:solidFill>
            <a:srgbClr val="7C1302"/>
          </a:solidFill>
          <a:latin typeface="Times New Roman" pitchFamily="18" charset="0"/>
          <a:ea typeface="DejaVu Sans" charset="0"/>
          <a:cs typeface="DejaVu Sans" charset="0"/>
        </a:defRPr>
      </a:lvl7pPr>
      <a:lvl8pPr marL="1371600" algn="l" defTabSz="457200" rtl="0" eaLnBrk="1" fontAlgn="base" hangingPunct="1">
        <a:lnSpc>
          <a:spcPct val="86000"/>
        </a:lnSpc>
        <a:spcBef>
          <a:spcPct val="0"/>
        </a:spcBef>
        <a:spcAft>
          <a:spcPct val="0"/>
        </a:spcAft>
        <a:buClr>
          <a:srgbClr val="7C1302"/>
        </a:buClr>
        <a:buSzPct val="100000"/>
        <a:buFont typeface="Times New Roman" pitchFamily="18" charset="0"/>
        <a:defRPr sz="3900" b="1">
          <a:solidFill>
            <a:srgbClr val="7C1302"/>
          </a:solidFill>
          <a:latin typeface="Times New Roman" pitchFamily="18" charset="0"/>
          <a:ea typeface="DejaVu Sans" charset="0"/>
          <a:cs typeface="DejaVu Sans" charset="0"/>
        </a:defRPr>
      </a:lvl8pPr>
      <a:lvl9pPr marL="1828800" algn="l" defTabSz="457200" rtl="0" eaLnBrk="1" fontAlgn="base" hangingPunct="1">
        <a:lnSpc>
          <a:spcPct val="86000"/>
        </a:lnSpc>
        <a:spcBef>
          <a:spcPct val="0"/>
        </a:spcBef>
        <a:spcAft>
          <a:spcPct val="0"/>
        </a:spcAft>
        <a:buClr>
          <a:srgbClr val="7C1302"/>
        </a:buClr>
        <a:buSzPct val="100000"/>
        <a:buFont typeface="Times New Roman" pitchFamily="18" charset="0"/>
        <a:defRPr sz="3900" b="1">
          <a:solidFill>
            <a:srgbClr val="7C1302"/>
          </a:solidFill>
          <a:latin typeface="Times New Roman" pitchFamily="18" charset="0"/>
          <a:ea typeface="DejaVu Sans" charset="0"/>
          <a:cs typeface="DejaVu Sans" charset="0"/>
        </a:defRPr>
      </a:lvl9pPr>
    </p:titleStyle>
    <p:bodyStyle>
      <a:lvl1pPr marL="339725" indent="-339725" algn="l" defTabSz="457200" rtl="0" eaLnBrk="0" fontAlgn="base" hangingPunct="0">
        <a:lnSpc>
          <a:spcPct val="87000"/>
        </a:lnSpc>
        <a:spcBef>
          <a:spcPts val="800"/>
        </a:spcBef>
        <a:spcAft>
          <a:spcPct val="0"/>
        </a:spcAft>
        <a:buClr>
          <a:srgbClr val="7C1302"/>
        </a:buClr>
        <a:buSzPct val="70000"/>
        <a:buFont typeface="Wingdings" pitchFamily="2" charset="2"/>
        <a:buChar char=""/>
        <a:defRPr sz="3200">
          <a:solidFill>
            <a:srgbClr val="000000"/>
          </a:solidFill>
          <a:latin typeface="+mn-lt"/>
          <a:ea typeface="ＭＳ Ｐゴシック" charset="0"/>
          <a:cs typeface="+mn-cs"/>
        </a:defRPr>
      </a:lvl1pPr>
      <a:lvl2pPr marL="688975" indent="-347663" algn="l" defTabSz="457200" rtl="0" eaLnBrk="0" fontAlgn="base" hangingPunct="0">
        <a:lnSpc>
          <a:spcPct val="87000"/>
        </a:lnSpc>
        <a:spcBef>
          <a:spcPts val="700"/>
        </a:spcBef>
        <a:spcAft>
          <a:spcPct val="0"/>
        </a:spcAft>
        <a:buClr>
          <a:srgbClr val="CC3300"/>
        </a:buClr>
        <a:buSzPct val="70000"/>
        <a:buFont typeface="Wingdings" pitchFamily="2" charset="2"/>
        <a:buChar char=""/>
        <a:defRPr sz="2800">
          <a:solidFill>
            <a:srgbClr val="000000"/>
          </a:solidFill>
          <a:latin typeface="+mn-lt"/>
          <a:ea typeface="ＭＳ Ｐゴシック" pitchFamily="-84" charset="-128"/>
          <a:cs typeface="+mn-cs"/>
        </a:defRPr>
      </a:lvl2pPr>
      <a:lvl3pPr marL="984250" indent="-290513" algn="l" defTabSz="457200" rtl="0" eaLnBrk="0" fontAlgn="base" hangingPunct="0">
        <a:lnSpc>
          <a:spcPct val="87000"/>
        </a:lnSpc>
        <a:spcBef>
          <a:spcPts val="600"/>
        </a:spcBef>
        <a:spcAft>
          <a:spcPct val="0"/>
        </a:spcAft>
        <a:buClr>
          <a:srgbClr val="CC9900"/>
        </a:buClr>
        <a:buSzPct val="70000"/>
        <a:buFont typeface="Wingdings" pitchFamily="2" charset="2"/>
        <a:buChar char=""/>
        <a:defRPr sz="2400">
          <a:solidFill>
            <a:srgbClr val="000000"/>
          </a:solidFill>
          <a:latin typeface="+mn-lt"/>
          <a:ea typeface="ＭＳ Ｐゴシック" pitchFamily="-84" charset="-128"/>
          <a:cs typeface="+mn-cs"/>
        </a:defRPr>
      </a:lvl3pPr>
      <a:lvl4pPr marL="1277938" indent="-290513" algn="l" defTabSz="457200" rtl="0" eaLnBrk="0" fontAlgn="base" hangingPunct="0">
        <a:lnSpc>
          <a:spcPct val="87000"/>
        </a:lnSpc>
        <a:spcBef>
          <a:spcPts val="500"/>
        </a:spcBef>
        <a:spcAft>
          <a:spcPct val="0"/>
        </a:spcAft>
        <a:buClr>
          <a:srgbClr val="7C1302"/>
        </a:buClr>
        <a:buSzPct val="75000"/>
        <a:buFont typeface="Wingdings" pitchFamily="2" charset="2"/>
        <a:buChar char=""/>
        <a:defRPr sz="2000">
          <a:solidFill>
            <a:srgbClr val="000000"/>
          </a:solidFill>
          <a:latin typeface="+mn-lt"/>
          <a:ea typeface="ＭＳ Ｐゴシック" pitchFamily="-84" charset="-128"/>
          <a:cs typeface="+mn-cs"/>
        </a:defRPr>
      </a:lvl4pPr>
      <a:lvl5pPr marL="1595438" indent="-312738" algn="l" defTabSz="457200" rtl="0" eaLnBrk="0" fontAlgn="base" hangingPunct="0">
        <a:lnSpc>
          <a:spcPct val="87000"/>
        </a:lnSpc>
        <a:spcBef>
          <a:spcPts val="500"/>
        </a:spcBef>
        <a:spcAft>
          <a:spcPct val="0"/>
        </a:spcAft>
        <a:buClr>
          <a:srgbClr val="7C1302"/>
        </a:buClr>
        <a:buSzPct val="80000"/>
        <a:buFont typeface="Wingdings" pitchFamily="2" charset="2"/>
        <a:buChar char=""/>
        <a:defRPr sz="2000">
          <a:solidFill>
            <a:srgbClr val="000000"/>
          </a:solidFill>
          <a:latin typeface="+mn-lt"/>
          <a:ea typeface="ＭＳ Ｐゴシック" pitchFamily="-84" charset="-128"/>
          <a:cs typeface="+mn-cs"/>
        </a:defRPr>
      </a:lvl5pPr>
      <a:lvl6pPr marL="2052638" indent="-312738" algn="l" defTabSz="457200" rtl="0" eaLnBrk="1" fontAlgn="base" hangingPunct="1">
        <a:lnSpc>
          <a:spcPct val="87000"/>
        </a:lnSpc>
        <a:spcBef>
          <a:spcPts val="500"/>
        </a:spcBef>
        <a:spcAft>
          <a:spcPct val="0"/>
        </a:spcAft>
        <a:buClr>
          <a:srgbClr val="7C1302"/>
        </a:buClr>
        <a:buSzPct val="80000"/>
        <a:buFont typeface="Wingdings" pitchFamily="2" charset="2"/>
        <a:buChar char=""/>
        <a:defRPr sz="2000">
          <a:solidFill>
            <a:srgbClr val="000000"/>
          </a:solidFill>
          <a:latin typeface="+mn-lt"/>
          <a:ea typeface="+mn-ea"/>
          <a:cs typeface="+mn-cs"/>
        </a:defRPr>
      </a:lvl6pPr>
      <a:lvl7pPr marL="2509838" indent="-312738" algn="l" defTabSz="457200" rtl="0" eaLnBrk="1" fontAlgn="base" hangingPunct="1">
        <a:lnSpc>
          <a:spcPct val="87000"/>
        </a:lnSpc>
        <a:spcBef>
          <a:spcPts val="500"/>
        </a:spcBef>
        <a:spcAft>
          <a:spcPct val="0"/>
        </a:spcAft>
        <a:buClr>
          <a:srgbClr val="7C1302"/>
        </a:buClr>
        <a:buSzPct val="80000"/>
        <a:buFont typeface="Wingdings" pitchFamily="2" charset="2"/>
        <a:buChar char=""/>
        <a:defRPr sz="2000">
          <a:solidFill>
            <a:srgbClr val="000000"/>
          </a:solidFill>
          <a:latin typeface="+mn-lt"/>
          <a:ea typeface="+mn-ea"/>
          <a:cs typeface="+mn-cs"/>
        </a:defRPr>
      </a:lvl7pPr>
      <a:lvl8pPr marL="2967038" indent="-312738" algn="l" defTabSz="457200" rtl="0" eaLnBrk="1" fontAlgn="base" hangingPunct="1">
        <a:lnSpc>
          <a:spcPct val="87000"/>
        </a:lnSpc>
        <a:spcBef>
          <a:spcPts val="500"/>
        </a:spcBef>
        <a:spcAft>
          <a:spcPct val="0"/>
        </a:spcAft>
        <a:buClr>
          <a:srgbClr val="7C1302"/>
        </a:buClr>
        <a:buSzPct val="80000"/>
        <a:buFont typeface="Wingdings" pitchFamily="2" charset="2"/>
        <a:buChar char=""/>
        <a:defRPr sz="2000">
          <a:solidFill>
            <a:srgbClr val="000000"/>
          </a:solidFill>
          <a:latin typeface="+mn-lt"/>
          <a:ea typeface="+mn-ea"/>
          <a:cs typeface="+mn-cs"/>
        </a:defRPr>
      </a:lvl8pPr>
      <a:lvl9pPr marL="3424238" indent="-312738" algn="l" defTabSz="457200" rtl="0" eaLnBrk="1" fontAlgn="base" hangingPunct="1">
        <a:lnSpc>
          <a:spcPct val="87000"/>
        </a:lnSpc>
        <a:spcBef>
          <a:spcPts val="500"/>
        </a:spcBef>
        <a:spcAft>
          <a:spcPct val="0"/>
        </a:spcAft>
        <a:buClr>
          <a:srgbClr val="7C1302"/>
        </a:buClr>
        <a:buSzPct val="80000"/>
        <a:buFont typeface="Wingdings" pitchFamily="2" charset="2"/>
        <a:buChar char=""/>
        <a:defRPr sz="2000">
          <a:solidFill>
            <a:srgbClr val="000000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Line 1"/>
          <p:cNvSpPr>
            <a:spLocks noChangeShapeType="1"/>
          </p:cNvSpPr>
          <p:nvPr/>
        </p:nvSpPr>
        <p:spPr bwMode="auto">
          <a:xfrm>
            <a:off x="7962900" y="152400"/>
            <a:ext cx="1588" cy="1524000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endParaRPr lang="pt-BR">
              <a:ea typeface="ＭＳ Ｐゴシック" pitchFamily="-84" charset="-128"/>
            </a:endParaRPr>
          </a:p>
        </p:txBody>
      </p:sp>
      <p:sp>
        <p:nvSpPr>
          <p:cNvPr id="3075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122238"/>
            <a:ext cx="7540625" cy="1292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0000" tIns="46800" rIns="90000" bIns="4680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pt-BR" smtClean="0"/>
              <a:t>Click to edit the title text format</a:t>
            </a:r>
          </a:p>
        </p:txBody>
      </p:sp>
      <p:sp>
        <p:nvSpPr>
          <p:cNvPr id="3076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47825"/>
            <a:ext cx="8226425" cy="4410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pt-BR" smtClean="0"/>
              <a:t>Click to edit the outline text format</a:t>
            </a:r>
          </a:p>
          <a:p>
            <a:pPr lvl="1"/>
            <a:r>
              <a:rPr lang="en-GB" altLang="pt-BR" smtClean="0"/>
              <a:t>Second Outline Level</a:t>
            </a:r>
          </a:p>
          <a:p>
            <a:pPr lvl="2"/>
            <a:r>
              <a:rPr lang="en-GB" altLang="pt-BR" smtClean="0"/>
              <a:t>Third Outline Level</a:t>
            </a:r>
          </a:p>
          <a:p>
            <a:pPr lvl="3"/>
            <a:r>
              <a:rPr lang="en-GB" altLang="pt-BR" smtClean="0"/>
              <a:t>Fourth Outline Level</a:t>
            </a:r>
          </a:p>
          <a:p>
            <a:pPr lvl="4"/>
            <a:r>
              <a:rPr lang="en-GB" altLang="pt-BR" smtClean="0"/>
              <a:t>Fifth Outline Level</a:t>
            </a:r>
          </a:p>
          <a:p>
            <a:pPr lvl="4"/>
            <a:r>
              <a:rPr lang="en-GB" altLang="pt-BR" smtClean="0"/>
              <a:t>Sixth Outline Level</a:t>
            </a:r>
          </a:p>
          <a:p>
            <a:pPr lvl="4"/>
            <a:r>
              <a:rPr lang="en-GB" altLang="pt-BR" smtClean="0"/>
              <a:t>Seventh Outline Level</a:t>
            </a:r>
          </a:p>
          <a:p>
            <a:pPr lvl="4"/>
            <a:r>
              <a:rPr lang="en-GB" altLang="pt-BR" smtClean="0"/>
              <a:t>Eighth Outline Level</a:t>
            </a:r>
          </a:p>
          <a:p>
            <a:pPr lvl="4"/>
            <a:r>
              <a:rPr lang="en-GB" altLang="pt-BR" smtClean="0"/>
              <a:t>Ninth Outline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/>
          </p:nvPr>
        </p:nvSpPr>
        <p:spPr bwMode="auto">
          <a:xfrm>
            <a:off x="457200" y="6248400"/>
            <a:ext cx="2130425" cy="45402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>
              <a:buFont typeface="Arial" pitchFamily="34" charset="0"/>
              <a:buNone/>
              <a:defRPr sz="1000">
                <a:solidFill>
                  <a:srgbClr val="000000"/>
                </a:solidFill>
                <a:ea typeface="ＭＳ Ｐゴシック" pitchFamily="-84" charset="-128"/>
              </a:defRPr>
            </a:lvl1pPr>
          </a:lstStyle>
          <a:p>
            <a:pPr>
              <a:defRPr/>
            </a:pPr>
            <a:fld id="{43DA1FE6-99D8-4C21-B52D-B81C803506EF}" type="datetimeFigureOut">
              <a:rPr lang="pt-BR"/>
              <a:pPr>
                <a:defRPr/>
              </a:pPr>
              <a:t>07/11/2016</a:t>
            </a:fld>
            <a:endParaRPr lang="pt-BR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sldNum"/>
          </p:nvPr>
        </p:nvSpPr>
        <p:spPr bwMode="auto">
          <a:xfrm>
            <a:off x="6553200" y="6248400"/>
            <a:ext cx="2130425" cy="45402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 algn="r">
              <a:buFont typeface="Arial" panose="020B0604020202020204" pitchFamily="34" charset="0"/>
              <a:buNone/>
              <a:defRPr b="1">
                <a:solidFill>
                  <a:srgbClr val="000000"/>
                </a:solidFill>
              </a:defRPr>
            </a:lvl1pPr>
          </a:lstStyle>
          <a:p>
            <a:fld id="{FE8C39A5-B2B9-499F-8B85-D71EFF3E807D}" type="slidenum">
              <a:rPr lang="pt-BR" altLang="pt-BR"/>
              <a:pPr/>
              <a:t>‹nº›</a:t>
            </a:fld>
            <a:endParaRPr lang="pt-BR" altLang="pt-BR"/>
          </a:p>
        </p:txBody>
      </p:sp>
      <p:grpSp>
        <p:nvGrpSpPr>
          <p:cNvPr id="3079" name="Group 6"/>
          <p:cNvGrpSpPr>
            <a:grpSpLocks/>
          </p:cNvGrpSpPr>
          <p:nvPr/>
        </p:nvGrpSpPr>
        <p:grpSpPr bwMode="auto">
          <a:xfrm>
            <a:off x="8153400" y="152400"/>
            <a:ext cx="790575" cy="1295400"/>
            <a:chOff x="5136" y="96"/>
            <a:chExt cx="498" cy="816"/>
          </a:xfrm>
        </p:grpSpPr>
        <p:sp>
          <p:nvSpPr>
            <p:cNvPr id="26632" name="Oval 7"/>
            <p:cNvSpPr>
              <a:spLocks noChangeArrowheads="1"/>
            </p:cNvSpPr>
            <p:nvPr/>
          </p:nvSpPr>
          <p:spPr bwMode="auto">
            <a:xfrm>
              <a:off x="5136" y="96"/>
              <a:ext cx="76" cy="76"/>
            </a:xfrm>
            <a:prstGeom prst="ellipse">
              <a:avLst/>
            </a:prstGeom>
            <a:solidFill>
              <a:srgbClr val="7C1302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pt-BR">
                <a:ea typeface="ＭＳ Ｐゴシック" pitchFamily="-84" charset="-128"/>
              </a:endParaRPr>
            </a:p>
          </p:txBody>
        </p:sp>
        <p:sp>
          <p:nvSpPr>
            <p:cNvPr id="26633" name="Oval 8"/>
            <p:cNvSpPr>
              <a:spLocks noChangeArrowheads="1"/>
            </p:cNvSpPr>
            <p:nvPr/>
          </p:nvSpPr>
          <p:spPr bwMode="auto">
            <a:xfrm>
              <a:off x="5242" y="96"/>
              <a:ext cx="76" cy="76"/>
            </a:xfrm>
            <a:prstGeom prst="ellipse">
              <a:avLst/>
            </a:prstGeom>
            <a:solidFill>
              <a:srgbClr val="7C1302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pt-BR">
                <a:ea typeface="ＭＳ Ｐゴシック" pitchFamily="-84" charset="-128"/>
              </a:endParaRPr>
            </a:p>
          </p:txBody>
        </p:sp>
        <p:sp>
          <p:nvSpPr>
            <p:cNvPr id="26634" name="Oval 9"/>
            <p:cNvSpPr>
              <a:spLocks noChangeArrowheads="1"/>
            </p:cNvSpPr>
            <p:nvPr/>
          </p:nvSpPr>
          <p:spPr bwMode="auto">
            <a:xfrm>
              <a:off x="5348" y="96"/>
              <a:ext cx="76" cy="76"/>
            </a:xfrm>
            <a:prstGeom prst="ellipse">
              <a:avLst/>
            </a:prstGeom>
            <a:solidFill>
              <a:srgbClr val="7C1302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pt-BR">
                <a:ea typeface="ＭＳ Ｐゴシック" pitchFamily="-84" charset="-128"/>
              </a:endParaRPr>
            </a:p>
          </p:txBody>
        </p:sp>
        <p:sp>
          <p:nvSpPr>
            <p:cNvPr id="26635" name="Oval 10"/>
            <p:cNvSpPr>
              <a:spLocks noChangeArrowheads="1"/>
            </p:cNvSpPr>
            <p:nvPr/>
          </p:nvSpPr>
          <p:spPr bwMode="auto">
            <a:xfrm>
              <a:off x="5136" y="202"/>
              <a:ext cx="76" cy="76"/>
            </a:xfrm>
            <a:prstGeom prst="ellipse">
              <a:avLst/>
            </a:prstGeom>
            <a:solidFill>
              <a:srgbClr val="7C1302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pt-BR">
                <a:ea typeface="ＭＳ Ｐゴシック" pitchFamily="-84" charset="-128"/>
              </a:endParaRPr>
            </a:p>
          </p:txBody>
        </p:sp>
        <p:sp>
          <p:nvSpPr>
            <p:cNvPr id="26636" name="Oval 11"/>
            <p:cNvSpPr>
              <a:spLocks noChangeArrowheads="1"/>
            </p:cNvSpPr>
            <p:nvPr/>
          </p:nvSpPr>
          <p:spPr bwMode="auto">
            <a:xfrm>
              <a:off x="5242" y="202"/>
              <a:ext cx="76" cy="76"/>
            </a:xfrm>
            <a:prstGeom prst="ellipse">
              <a:avLst/>
            </a:prstGeom>
            <a:solidFill>
              <a:srgbClr val="7C1302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pt-BR">
                <a:ea typeface="ＭＳ Ｐゴシック" pitchFamily="-84" charset="-128"/>
              </a:endParaRPr>
            </a:p>
          </p:txBody>
        </p:sp>
        <p:sp>
          <p:nvSpPr>
            <p:cNvPr id="26637" name="Oval 12"/>
            <p:cNvSpPr>
              <a:spLocks noChangeArrowheads="1"/>
            </p:cNvSpPr>
            <p:nvPr/>
          </p:nvSpPr>
          <p:spPr bwMode="auto">
            <a:xfrm>
              <a:off x="5348" y="202"/>
              <a:ext cx="76" cy="76"/>
            </a:xfrm>
            <a:prstGeom prst="ellipse">
              <a:avLst/>
            </a:prstGeom>
            <a:solidFill>
              <a:srgbClr val="7C1302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pt-BR">
                <a:ea typeface="ＭＳ Ｐゴシック" pitchFamily="-84" charset="-128"/>
              </a:endParaRPr>
            </a:p>
          </p:txBody>
        </p:sp>
        <p:sp>
          <p:nvSpPr>
            <p:cNvPr id="26638" name="Oval 13"/>
            <p:cNvSpPr>
              <a:spLocks noChangeArrowheads="1"/>
            </p:cNvSpPr>
            <p:nvPr/>
          </p:nvSpPr>
          <p:spPr bwMode="auto">
            <a:xfrm>
              <a:off x="5453" y="202"/>
              <a:ext cx="76" cy="76"/>
            </a:xfrm>
            <a:prstGeom prst="ellipse">
              <a:avLst/>
            </a:prstGeom>
            <a:solidFill>
              <a:srgbClr val="CC3300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pt-BR">
                <a:ea typeface="ＭＳ Ｐゴシック" pitchFamily="-84" charset="-128"/>
              </a:endParaRPr>
            </a:p>
          </p:txBody>
        </p:sp>
        <p:sp>
          <p:nvSpPr>
            <p:cNvPr id="26639" name="Oval 14"/>
            <p:cNvSpPr>
              <a:spLocks noChangeArrowheads="1"/>
            </p:cNvSpPr>
            <p:nvPr/>
          </p:nvSpPr>
          <p:spPr bwMode="auto">
            <a:xfrm>
              <a:off x="5136" y="308"/>
              <a:ext cx="76" cy="76"/>
            </a:xfrm>
            <a:prstGeom prst="ellipse">
              <a:avLst/>
            </a:prstGeom>
            <a:solidFill>
              <a:srgbClr val="7C1302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pt-BR">
                <a:ea typeface="ＭＳ Ｐゴシック" pitchFamily="-84" charset="-128"/>
              </a:endParaRPr>
            </a:p>
          </p:txBody>
        </p:sp>
        <p:sp>
          <p:nvSpPr>
            <p:cNvPr id="26640" name="Oval 15"/>
            <p:cNvSpPr>
              <a:spLocks noChangeArrowheads="1"/>
            </p:cNvSpPr>
            <p:nvPr/>
          </p:nvSpPr>
          <p:spPr bwMode="auto">
            <a:xfrm>
              <a:off x="5242" y="308"/>
              <a:ext cx="76" cy="76"/>
            </a:xfrm>
            <a:prstGeom prst="ellipse">
              <a:avLst/>
            </a:prstGeom>
            <a:solidFill>
              <a:srgbClr val="7C1302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pt-BR">
                <a:ea typeface="ＭＳ Ｐゴシック" pitchFamily="-84" charset="-128"/>
              </a:endParaRPr>
            </a:p>
          </p:txBody>
        </p:sp>
        <p:sp>
          <p:nvSpPr>
            <p:cNvPr id="26641" name="Oval 16"/>
            <p:cNvSpPr>
              <a:spLocks noChangeArrowheads="1"/>
            </p:cNvSpPr>
            <p:nvPr/>
          </p:nvSpPr>
          <p:spPr bwMode="auto">
            <a:xfrm>
              <a:off x="5348" y="308"/>
              <a:ext cx="76" cy="76"/>
            </a:xfrm>
            <a:prstGeom prst="ellipse">
              <a:avLst/>
            </a:prstGeom>
            <a:solidFill>
              <a:srgbClr val="CC3300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pt-BR">
                <a:ea typeface="ＭＳ Ｐゴシック" pitchFamily="-84" charset="-128"/>
              </a:endParaRPr>
            </a:p>
          </p:txBody>
        </p:sp>
        <p:sp>
          <p:nvSpPr>
            <p:cNvPr id="26642" name="Oval 17"/>
            <p:cNvSpPr>
              <a:spLocks noChangeArrowheads="1"/>
            </p:cNvSpPr>
            <p:nvPr/>
          </p:nvSpPr>
          <p:spPr bwMode="auto">
            <a:xfrm>
              <a:off x="5453" y="308"/>
              <a:ext cx="76" cy="76"/>
            </a:xfrm>
            <a:prstGeom prst="ellipse">
              <a:avLst/>
            </a:prstGeom>
            <a:solidFill>
              <a:srgbClr val="CC3300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pt-BR">
                <a:ea typeface="ＭＳ Ｐゴシック" pitchFamily="-84" charset="-128"/>
              </a:endParaRPr>
            </a:p>
          </p:txBody>
        </p:sp>
        <p:sp>
          <p:nvSpPr>
            <p:cNvPr id="26643" name="Oval 18"/>
            <p:cNvSpPr>
              <a:spLocks noChangeArrowheads="1"/>
            </p:cNvSpPr>
            <p:nvPr/>
          </p:nvSpPr>
          <p:spPr bwMode="auto">
            <a:xfrm>
              <a:off x="5559" y="308"/>
              <a:ext cx="76" cy="76"/>
            </a:xfrm>
            <a:prstGeom prst="ellipse">
              <a:avLst/>
            </a:prstGeom>
            <a:solidFill>
              <a:srgbClr val="CC9900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pt-BR">
                <a:ea typeface="ＭＳ Ｐゴシック" pitchFamily="-84" charset="-128"/>
              </a:endParaRPr>
            </a:p>
          </p:txBody>
        </p:sp>
        <p:sp>
          <p:nvSpPr>
            <p:cNvPr id="26644" name="Oval 19"/>
            <p:cNvSpPr>
              <a:spLocks noChangeArrowheads="1"/>
            </p:cNvSpPr>
            <p:nvPr/>
          </p:nvSpPr>
          <p:spPr bwMode="auto">
            <a:xfrm>
              <a:off x="5136" y="413"/>
              <a:ext cx="76" cy="76"/>
            </a:xfrm>
            <a:prstGeom prst="ellipse">
              <a:avLst/>
            </a:prstGeom>
            <a:solidFill>
              <a:srgbClr val="7C1302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pt-BR">
                <a:ea typeface="ＭＳ Ｐゴシック" pitchFamily="-84" charset="-128"/>
              </a:endParaRPr>
            </a:p>
          </p:txBody>
        </p:sp>
        <p:sp>
          <p:nvSpPr>
            <p:cNvPr id="26645" name="Oval 20"/>
            <p:cNvSpPr>
              <a:spLocks noChangeArrowheads="1"/>
            </p:cNvSpPr>
            <p:nvPr/>
          </p:nvSpPr>
          <p:spPr bwMode="auto">
            <a:xfrm>
              <a:off x="5242" y="413"/>
              <a:ext cx="76" cy="76"/>
            </a:xfrm>
            <a:prstGeom prst="ellipse">
              <a:avLst/>
            </a:prstGeom>
            <a:solidFill>
              <a:srgbClr val="CC3300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pt-BR">
                <a:ea typeface="ＭＳ Ｐゴシック" pitchFamily="-84" charset="-128"/>
              </a:endParaRPr>
            </a:p>
          </p:txBody>
        </p:sp>
        <p:sp>
          <p:nvSpPr>
            <p:cNvPr id="26646" name="Oval 21"/>
            <p:cNvSpPr>
              <a:spLocks noChangeArrowheads="1"/>
            </p:cNvSpPr>
            <p:nvPr/>
          </p:nvSpPr>
          <p:spPr bwMode="auto">
            <a:xfrm>
              <a:off x="5348" y="413"/>
              <a:ext cx="76" cy="76"/>
            </a:xfrm>
            <a:prstGeom prst="ellipse">
              <a:avLst/>
            </a:prstGeom>
            <a:solidFill>
              <a:srgbClr val="CC3300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pt-BR">
                <a:ea typeface="ＭＳ Ｐゴシック" pitchFamily="-84" charset="-128"/>
              </a:endParaRPr>
            </a:p>
          </p:txBody>
        </p:sp>
        <p:sp>
          <p:nvSpPr>
            <p:cNvPr id="26647" name="Oval 22"/>
            <p:cNvSpPr>
              <a:spLocks noChangeArrowheads="1"/>
            </p:cNvSpPr>
            <p:nvPr/>
          </p:nvSpPr>
          <p:spPr bwMode="auto">
            <a:xfrm>
              <a:off x="5453" y="413"/>
              <a:ext cx="76" cy="76"/>
            </a:xfrm>
            <a:prstGeom prst="ellipse">
              <a:avLst/>
            </a:prstGeom>
            <a:solidFill>
              <a:srgbClr val="CC9900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pt-BR">
                <a:ea typeface="ＭＳ Ｐゴシック" pitchFamily="-84" charset="-128"/>
              </a:endParaRPr>
            </a:p>
          </p:txBody>
        </p:sp>
        <p:sp>
          <p:nvSpPr>
            <p:cNvPr id="26648" name="Oval 23"/>
            <p:cNvSpPr>
              <a:spLocks noChangeArrowheads="1"/>
            </p:cNvSpPr>
            <p:nvPr/>
          </p:nvSpPr>
          <p:spPr bwMode="auto">
            <a:xfrm>
              <a:off x="5136" y="519"/>
              <a:ext cx="76" cy="76"/>
            </a:xfrm>
            <a:prstGeom prst="ellipse">
              <a:avLst/>
            </a:prstGeom>
            <a:solidFill>
              <a:srgbClr val="CC3300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pt-BR">
                <a:ea typeface="ＭＳ Ｐゴシック" pitchFamily="-84" charset="-128"/>
              </a:endParaRPr>
            </a:p>
          </p:txBody>
        </p:sp>
        <p:sp>
          <p:nvSpPr>
            <p:cNvPr id="26649" name="Oval 24"/>
            <p:cNvSpPr>
              <a:spLocks noChangeArrowheads="1"/>
            </p:cNvSpPr>
            <p:nvPr/>
          </p:nvSpPr>
          <p:spPr bwMode="auto">
            <a:xfrm>
              <a:off x="5242" y="519"/>
              <a:ext cx="76" cy="76"/>
            </a:xfrm>
            <a:prstGeom prst="ellipse">
              <a:avLst/>
            </a:prstGeom>
            <a:solidFill>
              <a:srgbClr val="CC3300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pt-BR">
                <a:ea typeface="ＭＳ Ｐゴシック" pitchFamily="-84" charset="-128"/>
              </a:endParaRPr>
            </a:p>
          </p:txBody>
        </p:sp>
        <p:sp>
          <p:nvSpPr>
            <p:cNvPr id="26650" name="Oval 25"/>
            <p:cNvSpPr>
              <a:spLocks noChangeArrowheads="1"/>
            </p:cNvSpPr>
            <p:nvPr/>
          </p:nvSpPr>
          <p:spPr bwMode="auto">
            <a:xfrm>
              <a:off x="5348" y="519"/>
              <a:ext cx="76" cy="76"/>
            </a:xfrm>
            <a:prstGeom prst="ellipse">
              <a:avLst/>
            </a:prstGeom>
            <a:solidFill>
              <a:srgbClr val="CC9900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pt-BR">
                <a:ea typeface="ＭＳ Ｐゴシック" pitchFamily="-84" charset="-128"/>
              </a:endParaRPr>
            </a:p>
          </p:txBody>
        </p:sp>
        <p:sp>
          <p:nvSpPr>
            <p:cNvPr id="26651" name="Oval 26"/>
            <p:cNvSpPr>
              <a:spLocks noChangeArrowheads="1"/>
            </p:cNvSpPr>
            <p:nvPr/>
          </p:nvSpPr>
          <p:spPr bwMode="auto">
            <a:xfrm>
              <a:off x="5453" y="519"/>
              <a:ext cx="76" cy="76"/>
            </a:xfrm>
            <a:prstGeom prst="ellipse">
              <a:avLst/>
            </a:prstGeom>
            <a:solidFill>
              <a:srgbClr val="CC9900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pt-BR">
                <a:ea typeface="ＭＳ Ｐゴシック" pitchFamily="-84" charset="-128"/>
              </a:endParaRPr>
            </a:p>
          </p:txBody>
        </p:sp>
        <p:sp>
          <p:nvSpPr>
            <p:cNvPr id="26652" name="Oval 27"/>
            <p:cNvSpPr>
              <a:spLocks noChangeArrowheads="1"/>
            </p:cNvSpPr>
            <p:nvPr/>
          </p:nvSpPr>
          <p:spPr bwMode="auto">
            <a:xfrm>
              <a:off x="5559" y="519"/>
              <a:ext cx="76" cy="76"/>
            </a:xfrm>
            <a:prstGeom prst="ellipse">
              <a:avLst/>
            </a:prstGeom>
            <a:solidFill>
              <a:srgbClr val="CCCC66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pt-BR">
                <a:ea typeface="ＭＳ Ｐゴシック" pitchFamily="-84" charset="-128"/>
              </a:endParaRPr>
            </a:p>
          </p:txBody>
        </p:sp>
        <p:sp>
          <p:nvSpPr>
            <p:cNvPr id="26653" name="Oval 28"/>
            <p:cNvSpPr>
              <a:spLocks noChangeArrowheads="1"/>
            </p:cNvSpPr>
            <p:nvPr/>
          </p:nvSpPr>
          <p:spPr bwMode="auto">
            <a:xfrm>
              <a:off x="5136" y="625"/>
              <a:ext cx="76" cy="76"/>
            </a:xfrm>
            <a:prstGeom prst="ellipse">
              <a:avLst/>
            </a:prstGeom>
            <a:solidFill>
              <a:srgbClr val="CC3300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pt-BR">
                <a:ea typeface="ＭＳ Ｐゴシック" pitchFamily="-84" charset="-128"/>
              </a:endParaRPr>
            </a:p>
          </p:txBody>
        </p:sp>
        <p:sp>
          <p:nvSpPr>
            <p:cNvPr id="26654" name="Oval 29"/>
            <p:cNvSpPr>
              <a:spLocks noChangeArrowheads="1"/>
            </p:cNvSpPr>
            <p:nvPr/>
          </p:nvSpPr>
          <p:spPr bwMode="auto">
            <a:xfrm>
              <a:off x="5242" y="625"/>
              <a:ext cx="76" cy="76"/>
            </a:xfrm>
            <a:prstGeom prst="ellipse">
              <a:avLst/>
            </a:prstGeom>
            <a:solidFill>
              <a:srgbClr val="CC9900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pt-BR">
                <a:ea typeface="ＭＳ Ｐゴシック" pitchFamily="-84" charset="-128"/>
              </a:endParaRPr>
            </a:p>
          </p:txBody>
        </p:sp>
        <p:sp>
          <p:nvSpPr>
            <p:cNvPr id="26655" name="Oval 30"/>
            <p:cNvSpPr>
              <a:spLocks noChangeArrowheads="1"/>
            </p:cNvSpPr>
            <p:nvPr/>
          </p:nvSpPr>
          <p:spPr bwMode="auto">
            <a:xfrm>
              <a:off x="5348" y="625"/>
              <a:ext cx="76" cy="76"/>
            </a:xfrm>
            <a:prstGeom prst="ellipse">
              <a:avLst/>
            </a:prstGeom>
            <a:solidFill>
              <a:srgbClr val="CC9900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pt-BR">
                <a:ea typeface="ＭＳ Ｐゴシック" pitchFamily="-84" charset="-128"/>
              </a:endParaRPr>
            </a:p>
          </p:txBody>
        </p:sp>
        <p:sp>
          <p:nvSpPr>
            <p:cNvPr id="26656" name="Oval 31"/>
            <p:cNvSpPr>
              <a:spLocks noChangeArrowheads="1"/>
            </p:cNvSpPr>
            <p:nvPr/>
          </p:nvSpPr>
          <p:spPr bwMode="auto">
            <a:xfrm>
              <a:off x="5453" y="625"/>
              <a:ext cx="76" cy="76"/>
            </a:xfrm>
            <a:prstGeom prst="ellipse">
              <a:avLst/>
            </a:prstGeom>
            <a:solidFill>
              <a:srgbClr val="CCCC66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pt-BR">
                <a:ea typeface="ＭＳ Ｐゴシック" pitchFamily="-84" charset="-128"/>
              </a:endParaRPr>
            </a:p>
          </p:txBody>
        </p:sp>
        <p:sp>
          <p:nvSpPr>
            <p:cNvPr id="26657" name="Oval 32"/>
            <p:cNvSpPr>
              <a:spLocks noChangeArrowheads="1"/>
            </p:cNvSpPr>
            <p:nvPr/>
          </p:nvSpPr>
          <p:spPr bwMode="auto">
            <a:xfrm>
              <a:off x="5136" y="731"/>
              <a:ext cx="76" cy="76"/>
            </a:xfrm>
            <a:prstGeom prst="ellipse">
              <a:avLst/>
            </a:prstGeom>
            <a:solidFill>
              <a:srgbClr val="CC9900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pt-BR">
                <a:ea typeface="ＭＳ Ｐゴシック" pitchFamily="-84" charset="-128"/>
              </a:endParaRPr>
            </a:p>
          </p:txBody>
        </p:sp>
        <p:sp>
          <p:nvSpPr>
            <p:cNvPr id="26658" name="Oval 33"/>
            <p:cNvSpPr>
              <a:spLocks noChangeArrowheads="1"/>
            </p:cNvSpPr>
            <p:nvPr/>
          </p:nvSpPr>
          <p:spPr bwMode="auto">
            <a:xfrm>
              <a:off x="5242" y="731"/>
              <a:ext cx="76" cy="76"/>
            </a:xfrm>
            <a:prstGeom prst="ellipse">
              <a:avLst/>
            </a:prstGeom>
            <a:solidFill>
              <a:srgbClr val="CC9900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pt-BR">
                <a:ea typeface="ＭＳ Ｐゴシック" pitchFamily="-84" charset="-128"/>
              </a:endParaRPr>
            </a:p>
          </p:txBody>
        </p:sp>
        <p:sp>
          <p:nvSpPr>
            <p:cNvPr id="26659" name="Oval 34"/>
            <p:cNvSpPr>
              <a:spLocks noChangeArrowheads="1"/>
            </p:cNvSpPr>
            <p:nvPr/>
          </p:nvSpPr>
          <p:spPr bwMode="auto">
            <a:xfrm>
              <a:off x="5348" y="731"/>
              <a:ext cx="76" cy="76"/>
            </a:xfrm>
            <a:prstGeom prst="ellipse">
              <a:avLst/>
            </a:prstGeom>
            <a:solidFill>
              <a:srgbClr val="CCCC66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pt-BR">
                <a:ea typeface="ＭＳ Ｐゴシック" pitchFamily="-84" charset="-128"/>
              </a:endParaRPr>
            </a:p>
          </p:txBody>
        </p:sp>
        <p:sp>
          <p:nvSpPr>
            <p:cNvPr id="26660" name="Oval 35"/>
            <p:cNvSpPr>
              <a:spLocks noChangeArrowheads="1"/>
            </p:cNvSpPr>
            <p:nvPr/>
          </p:nvSpPr>
          <p:spPr bwMode="auto">
            <a:xfrm>
              <a:off x="5453" y="731"/>
              <a:ext cx="76" cy="76"/>
            </a:xfrm>
            <a:prstGeom prst="ellipse">
              <a:avLst/>
            </a:prstGeom>
            <a:solidFill>
              <a:srgbClr val="CCCC66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pt-BR">
                <a:ea typeface="ＭＳ Ｐゴシック" pitchFamily="-84" charset="-128"/>
              </a:endParaRPr>
            </a:p>
          </p:txBody>
        </p:sp>
        <p:sp>
          <p:nvSpPr>
            <p:cNvPr id="26661" name="Oval 36"/>
            <p:cNvSpPr>
              <a:spLocks noChangeArrowheads="1"/>
            </p:cNvSpPr>
            <p:nvPr/>
          </p:nvSpPr>
          <p:spPr bwMode="auto">
            <a:xfrm>
              <a:off x="5242" y="837"/>
              <a:ext cx="76" cy="76"/>
            </a:xfrm>
            <a:prstGeom prst="ellipse">
              <a:avLst/>
            </a:prstGeom>
            <a:solidFill>
              <a:srgbClr val="CCCC66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pt-BR">
                <a:ea typeface="ＭＳ Ｐゴシック" pitchFamily="-84" charset="-128"/>
              </a:endParaRPr>
            </a:p>
          </p:txBody>
        </p:sp>
        <p:sp>
          <p:nvSpPr>
            <p:cNvPr id="26662" name="Oval 37"/>
            <p:cNvSpPr>
              <a:spLocks noChangeArrowheads="1"/>
            </p:cNvSpPr>
            <p:nvPr/>
          </p:nvSpPr>
          <p:spPr bwMode="auto">
            <a:xfrm>
              <a:off x="5453" y="837"/>
              <a:ext cx="76" cy="76"/>
            </a:xfrm>
            <a:prstGeom prst="ellipse">
              <a:avLst/>
            </a:prstGeom>
            <a:solidFill>
              <a:srgbClr val="CCCC66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pt-BR">
                <a:ea typeface="ＭＳ Ｐゴシック" pitchFamily="-84" charset="-128"/>
              </a:endParaRPr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4251" r:id="rId1"/>
    <p:sldLayoutId id="2147484252" r:id="rId2"/>
    <p:sldLayoutId id="2147484253" r:id="rId3"/>
    <p:sldLayoutId id="2147484254" r:id="rId4"/>
    <p:sldLayoutId id="2147484255" r:id="rId5"/>
    <p:sldLayoutId id="2147484256" r:id="rId6"/>
    <p:sldLayoutId id="2147484257" r:id="rId7"/>
    <p:sldLayoutId id="2147484258" r:id="rId8"/>
    <p:sldLayoutId id="2147484259" r:id="rId9"/>
    <p:sldLayoutId id="2147484260" r:id="rId10"/>
    <p:sldLayoutId id="2147484261" r:id="rId11"/>
  </p:sldLayoutIdLst>
  <p:txStyles>
    <p:titleStyle>
      <a:lvl1pPr algn="l" defTabSz="457200" rtl="0" eaLnBrk="0" fontAlgn="base" hangingPunct="0">
        <a:lnSpc>
          <a:spcPct val="86000"/>
        </a:lnSpc>
        <a:spcBef>
          <a:spcPct val="0"/>
        </a:spcBef>
        <a:spcAft>
          <a:spcPct val="0"/>
        </a:spcAft>
        <a:buClr>
          <a:srgbClr val="7C1302"/>
        </a:buClr>
        <a:buSzPct val="100000"/>
        <a:buFont typeface="Times New Roman" pitchFamily="18" charset="0"/>
        <a:defRPr sz="3900" b="1">
          <a:solidFill>
            <a:srgbClr val="7C1302"/>
          </a:solidFill>
          <a:latin typeface="+mj-lt"/>
          <a:ea typeface="ＭＳ Ｐゴシック" charset="0"/>
          <a:cs typeface="+mj-cs"/>
        </a:defRPr>
      </a:lvl1pPr>
      <a:lvl2pPr algn="l" defTabSz="457200" rtl="0" eaLnBrk="0" fontAlgn="base" hangingPunct="0">
        <a:lnSpc>
          <a:spcPct val="86000"/>
        </a:lnSpc>
        <a:spcBef>
          <a:spcPct val="0"/>
        </a:spcBef>
        <a:spcAft>
          <a:spcPct val="0"/>
        </a:spcAft>
        <a:buClr>
          <a:srgbClr val="7C1302"/>
        </a:buClr>
        <a:buSzPct val="100000"/>
        <a:buFont typeface="Times New Roman" pitchFamily="18" charset="0"/>
        <a:defRPr sz="3900" b="1">
          <a:solidFill>
            <a:srgbClr val="7C1302"/>
          </a:solidFill>
          <a:latin typeface="Times New Roman" pitchFamily="18" charset="0"/>
          <a:ea typeface="ＭＳ Ｐゴシック" charset="0"/>
          <a:cs typeface="DejaVu Sans" charset="0"/>
        </a:defRPr>
      </a:lvl2pPr>
      <a:lvl3pPr algn="l" defTabSz="457200" rtl="0" eaLnBrk="0" fontAlgn="base" hangingPunct="0">
        <a:lnSpc>
          <a:spcPct val="86000"/>
        </a:lnSpc>
        <a:spcBef>
          <a:spcPct val="0"/>
        </a:spcBef>
        <a:spcAft>
          <a:spcPct val="0"/>
        </a:spcAft>
        <a:buClr>
          <a:srgbClr val="7C1302"/>
        </a:buClr>
        <a:buSzPct val="100000"/>
        <a:buFont typeface="Times New Roman" pitchFamily="18" charset="0"/>
        <a:defRPr sz="3900" b="1">
          <a:solidFill>
            <a:srgbClr val="7C1302"/>
          </a:solidFill>
          <a:latin typeface="Times New Roman" pitchFamily="18" charset="0"/>
          <a:ea typeface="ＭＳ Ｐゴシック" charset="0"/>
          <a:cs typeface="DejaVu Sans" charset="0"/>
        </a:defRPr>
      </a:lvl3pPr>
      <a:lvl4pPr algn="l" defTabSz="457200" rtl="0" eaLnBrk="0" fontAlgn="base" hangingPunct="0">
        <a:lnSpc>
          <a:spcPct val="86000"/>
        </a:lnSpc>
        <a:spcBef>
          <a:spcPct val="0"/>
        </a:spcBef>
        <a:spcAft>
          <a:spcPct val="0"/>
        </a:spcAft>
        <a:buClr>
          <a:srgbClr val="7C1302"/>
        </a:buClr>
        <a:buSzPct val="100000"/>
        <a:buFont typeface="Times New Roman" pitchFamily="18" charset="0"/>
        <a:defRPr sz="3900" b="1">
          <a:solidFill>
            <a:srgbClr val="7C1302"/>
          </a:solidFill>
          <a:latin typeface="Times New Roman" pitchFamily="18" charset="0"/>
          <a:ea typeface="ＭＳ Ｐゴシック" charset="0"/>
          <a:cs typeface="DejaVu Sans" charset="0"/>
        </a:defRPr>
      </a:lvl4pPr>
      <a:lvl5pPr algn="l" defTabSz="457200" rtl="0" eaLnBrk="0" fontAlgn="base" hangingPunct="0">
        <a:lnSpc>
          <a:spcPct val="86000"/>
        </a:lnSpc>
        <a:spcBef>
          <a:spcPct val="0"/>
        </a:spcBef>
        <a:spcAft>
          <a:spcPct val="0"/>
        </a:spcAft>
        <a:buClr>
          <a:srgbClr val="7C1302"/>
        </a:buClr>
        <a:buSzPct val="100000"/>
        <a:buFont typeface="Times New Roman" pitchFamily="18" charset="0"/>
        <a:defRPr sz="3900" b="1">
          <a:solidFill>
            <a:srgbClr val="7C1302"/>
          </a:solidFill>
          <a:latin typeface="Times New Roman" pitchFamily="18" charset="0"/>
          <a:ea typeface="ＭＳ Ｐゴシック" charset="0"/>
          <a:cs typeface="DejaVu Sans" charset="0"/>
        </a:defRPr>
      </a:lvl5pPr>
      <a:lvl6pPr marL="457200" algn="l" defTabSz="457200" rtl="0" eaLnBrk="1" fontAlgn="base" hangingPunct="1">
        <a:lnSpc>
          <a:spcPct val="86000"/>
        </a:lnSpc>
        <a:spcBef>
          <a:spcPct val="0"/>
        </a:spcBef>
        <a:spcAft>
          <a:spcPct val="0"/>
        </a:spcAft>
        <a:buClr>
          <a:srgbClr val="7C1302"/>
        </a:buClr>
        <a:buSzPct val="100000"/>
        <a:buFont typeface="Times New Roman" pitchFamily="18" charset="0"/>
        <a:defRPr sz="3900" b="1">
          <a:solidFill>
            <a:srgbClr val="7C1302"/>
          </a:solidFill>
          <a:latin typeface="Times New Roman" pitchFamily="18" charset="0"/>
          <a:ea typeface="DejaVu Sans" charset="0"/>
          <a:cs typeface="DejaVu Sans" charset="0"/>
        </a:defRPr>
      </a:lvl6pPr>
      <a:lvl7pPr marL="914400" algn="l" defTabSz="457200" rtl="0" eaLnBrk="1" fontAlgn="base" hangingPunct="1">
        <a:lnSpc>
          <a:spcPct val="86000"/>
        </a:lnSpc>
        <a:spcBef>
          <a:spcPct val="0"/>
        </a:spcBef>
        <a:spcAft>
          <a:spcPct val="0"/>
        </a:spcAft>
        <a:buClr>
          <a:srgbClr val="7C1302"/>
        </a:buClr>
        <a:buSzPct val="100000"/>
        <a:buFont typeface="Times New Roman" pitchFamily="18" charset="0"/>
        <a:defRPr sz="3900" b="1">
          <a:solidFill>
            <a:srgbClr val="7C1302"/>
          </a:solidFill>
          <a:latin typeface="Times New Roman" pitchFamily="18" charset="0"/>
          <a:ea typeface="DejaVu Sans" charset="0"/>
          <a:cs typeface="DejaVu Sans" charset="0"/>
        </a:defRPr>
      </a:lvl7pPr>
      <a:lvl8pPr marL="1371600" algn="l" defTabSz="457200" rtl="0" eaLnBrk="1" fontAlgn="base" hangingPunct="1">
        <a:lnSpc>
          <a:spcPct val="86000"/>
        </a:lnSpc>
        <a:spcBef>
          <a:spcPct val="0"/>
        </a:spcBef>
        <a:spcAft>
          <a:spcPct val="0"/>
        </a:spcAft>
        <a:buClr>
          <a:srgbClr val="7C1302"/>
        </a:buClr>
        <a:buSzPct val="100000"/>
        <a:buFont typeface="Times New Roman" pitchFamily="18" charset="0"/>
        <a:defRPr sz="3900" b="1">
          <a:solidFill>
            <a:srgbClr val="7C1302"/>
          </a:solidFill>
          <a:latin typeface="Times New Roman" pitchFamily="18" charset="0"/>
          <a:ea typeface="DejaVu Sans" charset="0"/>
          <a:cs typeface="DejaVu Sans" charset="0"/>
        </a:defRPr>
      </a:lvl8pPr>
      <a:lvl9pPr marL="1828800" algn="l" defTabSz="457200" rtl="0" eaLnBrk="1" fontAlgn="base" hangingPunct="1">
        <a:lnSpc>
          <a:spcPct val="86000"/>
        </a:lnSpc>
        <a:spcBef>
          <a:spcPct val="0"/>
        </a:spcBef>
        <a:spcAft>
          <a:spcPct val="0"/>
        </a:spcAft>
        <a:buClr>
          <a:srgbClr val="7C1302"/>
        </a:buClr>
        <a:buSzPct val="100000"/>
        <a:buFont typeface="Times New Roman" pitchFamily="18" charset="0"/>
        <a:defRPr sz="3900" b="1">
          <a:solidFill>
            <a:srgbClr val="7C1302"/>
          </a:solidFill>
          <a:latin typeface="Times New Roman" pitchFamily="18" charset="0"/>
          <a:ea typeface="DejaVu Sans" charset="0"/>
          <a:cs typeface="DejaVu Sans" charset="0"/>
        </a:defRPr>
      </a:lvl9pPr>
    </p:titleStyle>
    <p:bodyStyle>
      <a:lvl1pPr marL="339725" indent="-339725" algn="l" defTabSz="457200" rtl="0" eaLnBrk="0" fontAlgn="base" hangingPunct="0">
        <a:lnSpc>
          <a:spcPct val="87000"/>
        </a:lnSpc>
        <a:spcBef>
          <a:spcPts val="800"/>
        </a:spcBef>
        <a:spcAft>
          <a:spcPct val="0"/>
        </a:spcAft>
        <a:buClr>
          <a:srgbClr val="7C1302"/>
        </a:buClr>
        <a:buSzPct val="70000"/>
        <a:buFont typeface="Wingdings" pitchFamily="2" charset="2"/>
        <a:buChar char=""/>
        <a:defRPr sz="3200">
          <a:solidFill>
            <a:srgbClr val="000000"/>
          </a:solidFill>
          <a:latin typeface="+mn-lt"/>
          <a:ea typeface="ＭＳ Ｐゴシック" charset="0"/>
          <a:cs typeface="+mn-cs"/>
        </a:defRPr>
      </a:lvl1pPr>
      <a:lvl2pPr marL="688975" indent="-347663" algn="l" defTabSz="457200" rtl="0" eaLnBrk="0" fontAlgn="base" hangingPunct="0">
        <a:lnSpc>
          <a:spcPct val="87000"/>
        </a:lnSpc>
        <a:spcBef>
          <a:spcPts val="700"/>
        </a:spcBef>
        <a:spcAft>
          <a:spcPct val="0"/>
        </a:spcAft>
        <a:buClr>
          <a:srgbClr val="CC3300"/>
        </a:buClr>
        <a:buSzPct val="70000"/>
        <a:buFont typeface="Wingdings" pitchFamily="2" charset="2"/>
        <a:buChar char=""/>
        <a:defRPr sz="2800">
          <a:solidFill>
            <a:srgbClr val="000000"/>
          </a:solidFill>
          <a:latin typeface="+mn-lt"/>
          <a:ea typeface="ＭＳ Ｐゴシック" pitchFamily="-84" charset="-128"/>
          <a:cs typeface="+mn-cs"/>
        </a:defRPr>
      </a:lvl2pPr>
      <a:lvl3pPr marL="984250" indent="-290513" algn="l" defTabSz="457200" rtl="0" eaLnBrk="0" fontAlgn="base" hangingPunct="0">
        <a:lnSpc>
          <a:spcPct val="87000"/>
        </a:lnSpc>
        <a:spcBef>
          <a:spcPts val="600"/>
        </a:spcBef>
        <a:spcAft>
          <a:spcPct val="0"/>
        </a:spcAft>
        <a:buClr>
          <a:srgbClr val="CC9900"/>
        </a:buClr>
        <a:buSzPct val="70000"/>
        <a:buFont typeface="Wingdings" pitchFamily="2" charset="2"/>
        <a:buChar char=""/>
        <a:defRPr sz="2400">
          <a:solidFill>
            <a:srgbClr val="000000"/>
          </a:solidFill>
          <a:latin typeface="+mn-lt"/>
          <a:ea typeface="ＭＳ Ｐゴシック" pitchFamily="-84" charset="-128"/>
          <a:cs typeface="+mn-cs"/>
        </a:defRPr>
      </a:lvl3pPr>
      <a:lvl4pPr marL="1277938" indent="-290513" algn="l" defTabSz="457200" rtl="0" eaLnBrk="0" fontAlgn="base" hangingPunct="0">
        <a:lnSpc>
          <a:spcPct val="87000"/>
        </a:lnSpc>
        <a:spcBef>
          <a:spcPts val="500"/>
        </a:spcBef>
        <a:spcAft>
          <a:spcPct val="0"/>
        </a:spcAft>
        <a:buClr>
          <a:srgbClr val="7C1302"/>
        </a:buClr>
        <a:buSzPct val="75000"/>
        <a:buFont typeface="Wingdings" pitchFamily="2" charset="2"/>
        <a:buChar char=""/>
        <a:defRPr sz="2000">
          <a:solidFill>
            <a:srgbClr val="000000"/>
          </a:solidFill>
          <a:latin typeface="+mn-lt"/>
          <a:ea typeface="ＭＳ Ｐゴシック" pitchFamily="-84" charset="-128"/>
          <a:cs typeface="+mn-cs"/>
        </a:defRPr>
      </a:lvl4pPr>
      <a:lvl5pPr marL="1595438" indent="-312738" algn="l" defTabSz="457200" rtl="0" eaLnBrk="0" fontAlgn="base" hangingPunct="0">
        <a:lnSpc>
          <a:spcPct val="87000"/>
        </a:lnSpc>
        <a:spcBef>
          <a:spcPts val="500"/>
        </a:spcBef>
        <a:spcAft>
          <a:spcPct val="0"/>
        </a:spcAft>
        <a:buClr>
          <a:srgbClr val="7C1302"/>
        </a:buClr>
        <a:buSzPct val="80000"/>
        <a:buFont typeface="Wingdings" pitchFamily="2" charset="2"/>
        <a:buChar char=""/>
        <a:defRPr sz="2000">
          <a:solidFill>
            <a:srgbClr val="000000"/>
          </a:solidFill>
          <a:latin typeface="+mn-lt"/>
          <a:ea typeface="ＭＳ Ｐゴシック" pitchFamily="-84" charset="-128"/>
          <a:cs typeface="+mn-cs"/>
        </a:defRPr>
      </a:lvl5pPr>
      <a:lvl6pPr marL="2052638" indent="-312738" algn="l" defTabSz="457200" rtl="0" eaLnBrk="1" fontAlgn="base" hangingPunct="1">
        <a:lnSpc>
          <a:spcPct val="87000"/>
        </a:lnSpc>
        <a:spcBef>
          <a:spcPts val="500"/>
        </a:spcBef>
        <a:spcAft>
          <a:spcPct val="0"/>
        </a:spcAft>
        <a:buClr>
          <a:srgbClr val="7C1302"/>
        </a:buClr>
        <a:buSzPct val="80000"/>
        <a:buFont typeface="Wingdings" pitchFamily="2" charset="2"/>
        <a:buChar char=""/>
        <a:defRPr sz="2000">
          <a:solidFill>
            <a:srgbClr val="000000"/>
          </a:solidFill>
          <a:latin typeface="+mn-lt"/>
          <a:ea typeface="+mn-ea"/>
          <a:cs typeface="+mn-cs"/>
        </a:defRPr>
      </a:lvl6pPr>
      <a:lvl7pPr marL="2509838" indent="-312738" algn="l" defTabSz="457200" rtl="0" eaLnBrk="1" fontAlgn="base" hangingPunct="1">
        <a:lnSpc>
          <a:spcPct val="87000"/>
        </a:lnSpc>
        <a:spcBef>
          <a:spcPts val="500"/>
        </a:spcBef>
        <a:spcAft>
          <a:spcPct val="0"/>
        </a:spcAft>
        <a:buClr>
          <a:srgbClr val="7C1302"/>
        </a:buClr>
        <a:buSzPct val="80000"/>
        <a:buFont typeface="Wingdings" pitchFamily="2" charset="2"/>
        <a:buChar char=""/>
        <a:defRPr sz="2000">
          <a:solidFill>
            <a:srgbClr val="000000"/>
          </a:solidFill>
          <a:latin typeface="+mn-lt"/>
          <a:ea typeface="+mn-ea"/>
          <a:cs typeface="+mn-cs"/>
        </a:defRPr>
      </a:lvl7pPr>
      <a:lvl8pPr marL="2967038" indent="-312738" algn="l" defTabSz="457200" rtl="0" eaLnBrk="1" fontAlgn="base" hangingPunct="1">
        <a:lnSpc>
          <a:spcPct val="87000"/>
        </a:lnSpc>
        <a:spcBef>
          <a:spcPts val="500"/>
        </a:spcBef>
        <a:spcAft>
          <a:spcPct val="0"/>
        </a:spcAft>
        <a:buClr>
          <a:srgbClr val="7C1302"/>
        </a:buClr>
        <a:buSzPct val="80000"/>
        <a:buFont typeface="Wingdings" pitchFamily="2" charset="2"/>
        <a:buChar char=""/>
        <a:defRPr sz="2000">
          <a:solidFill>
            <a:srgbClr val="000000"/>
          </a:solidFill>
          <a:latin typeface="+mn-lt"/>
          <a:ea typeface="+mn-ea"/>
          <a:cs typeface="+mn-cs"/>
        </a:defRPr>
      </a:lvl8pPr>
      <a:lvl9pPr marL="3424238" indent="-312738" algn="l" defTabSz="457200" rtl="0" eaLnBrk="1" fontAlgn="base" hangingPunct="1">
        <a:lnSpc>
          <a:spcPct val="87000"/>
        </a:lnSpc>
        <a:spcBef>
          <a:spcPts val="500"/>
        </a:spcBef>
        <a:spcAft>
          <a:spcPct val="0"/>
        </a:spcAft>
        <a:buClr>
          <a:srgbClr val="7C1302"/>
        </a:buClr>
        <a:buSzPct val="80000"/>
        <a:buFont typeface="Wingdings" pitchFamily="2" charset="2"/>
        <a:buChar char=""/>
        <a:defRPr sz="2000">
          <a:solidFill>
            <a:srgbClr val="000000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Line 1"/>
          <p:cNvSpPr>
            <a:spLocks noChangeShapeType="1"/>
          </p:cNvSpPr>
          <p:nvPr/>
        </p:nvSpPr>
        <p:spPr bwMode="auto">
          <a:xfrm>
            <a:off x="7315200" y="1066800"/>
            <a:ext cx="1588" cy="4495800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endParaRPr lang="pt-BR">
              <a:ea typeface="ＭＳ Ｐゴシック" pitchFamily="-84" charset="-128"/>
            </a:endParaRPr>
          </a:p>
        </p:txBody>
      </p:sp>
      <p:sp>
        <p:nvSpPr>
          <p:cNvPr id="4099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15913" y="465138"/>
            <a:ext cx="6778625" cy="213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0000" tIns="46800" rIns="90000" bIns="4680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pt-BR" smtClean="0"/>
              <a:t>Click to edit the title text format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dt"/>
          </p:nvPr>
        </p:nvSpPr>
        <p:spPr bwMode="auto">
          <a:xfrm>
            <a:off x="457200" y="6248400"/>
            <a:ext cx="2130425" cy="45402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itchFamily="34" charset="0"/>
              <a:buNone/>
              <a:tabLst>
                <a:tab pos="723900" algn="l"/>
                <a:tab pos="1447800" algn="l"/>
              </a:tabLst>
              <a:defRPr sz="10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2052" name="Rectangle 4"/>
          <p:cNvSpPr>
            <a:spLocks noGrp="1" noChangeArrowheads="1"/>
          </p:cNvSpPr>
          <p:nvPr>
            <p:ph type="ftr"/>
          </p:nvPr>
        </p:nvSpPr>
        <p:spPr bwMode="auto">
          <a:xfrm>
            <a:off x="323850" y="6248400"/>
            <a:ext cx="7269163" cy="45402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itchFamily="34" charset="0"/>
              <a:buNone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 sz="14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r>
              <a:rPr lang="en-GB"/>
              <a:t>Will Groves</a:t>
            </a:r>
          </a:p>
        </p:txBody>
      </p:sp>
      <p:sp>
        <p:nvSpPr>
          <p:cNvPr id="2053" name="Rectangle 5"/>
          <p:cNvSpPr>
            <a:spLocks noGrp="1" noChangeArrowheads="1"/>
          </p:cNvSpPr>
          <p:nvPr>
            <p:ph type="sldNum"/>
          </p:nvPr>
        </p:nvSpPr>
        <p:spPr bwMode="auto">
          <a:xfrm>
            <a:off x="6553200" y="6237288"/>
            <a:ext cx="2130425" cy="465137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 algn="r">
              <a:buFont typeface="Arial" panose="020B0604020202020204" pitchFamily="34" charset="0"/>
              <a:buNone/>
              <a:defRPr b="1">
                <a:solidFill>
                  <a:srgbClr val="000000"/>
                </a:solidFill>
              </a:defRPr>
            </a:lvl1pPr>
          </a:lstStyle>
          <a:p>
            <a:fld id="{E71D770F-F8A6-4CE8-A686-0E71F5152DD1}" type="slidenum">
              <a:rPr lang="en-GB" altLang="pt-BR"/>
              <a:pPr/>
              <a:t>‹nº›</a:t>
            </a:fld>
            <a:endParaRPr lang="en-GB" altLang="pt-BR"/>
          </a:p>
        </p:txBody>
      </p:sp>
      <p:grpSp>
        <p:nvGrpSpPr>
          <p:cNvPr id="4103" name="Group 6"/>
          <p:cNvGrpSpPr>
            <a:grpSpLocks/>
          </p:cNvGrpSpPr>
          <p:nvPr/>
        </p:nvGrpSpPr>
        <p:grpSpPr bwMode="auto">
          <a:xfrm>
            <a:off x="7493000" y="2992438"/>
            <a:ext cx="1336675" cy="2187575"/>
            <a:chOff x="4720" y="1885"/>
            <a:chExt cx="842" cy="1378"/>
          </a:xfrm>
        </p:grpSpPr>
        <p:sp>
          <p:nvSpPr>
            <p:cNvPr id="38922" name="Oval 7"/>
            <p:cNvSpPr>
              <a:spLocks noChangeArrowheads="1"/>
            </p:cNvSpPr>
            <p:nvPr/>
          </p:nvSpPr>
          <p:spPr bwMode="auto">
            <a:xfrm>
              <a:off x="4720" y="1885"/>
              <a:ext cx="127" cy="127"/>
            </a:xfrm>
            <a:prstGeom prst="ellipse">
              <a:avLst/>
            </a:prstGeom>
            <a:solidFill>
              <a:srgbClr val="7C1302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pt-BR">
                <a:ea typeface="ＭＳ Ｐゴシック" pitchFamily="-84" charset="-128"/>
              </a:endParaRPr>
            </a:p>
          </p:txBody>
        </p:sp>
        <p:sp>
          <p:nvSpPr>
            <p:cNvPr id="38923" name="Oval 8"/>
            <p:cNvSpPr>
              <a:spLocks noChangeArrowheads="1"/>
            </p:cNvSpPr>
            <p:nvPr/>
          </p:nvSpPr>
          <p:spPr bwMode="auto">
            <a:xfrm>
              <a:off x="4899" y="1885"/>
              <a:ext cx="127" cy="127"/>
            </a:xfrm>
            <a:prstGeom prst="ellipse">
              <a:avLst/>
            </a:prstGeom>
            <a:solidFill>
              <a:srgbClr val="7C1302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pt-BR">
                <a:ea typeface="ＭＳ Ｐゴシック" pitchFamily="-84" charset="-128"/>
              </a:endParaRPr>
            </a:p>
          </p:txBody>
        </p:sp>
        <p:sp>
          <p:nvSpPr>
            <p:cNvPr id="38924" name="Oval 9"/>
            <p:cNvSpPr>
              <a:spLocks noChangeArrowheads="1"/>
            </p:cNvSpPr>
            <p:nvPr/>
          </p:nvSpPr>
          <p:spPr bwMode="auto">
            <a:xfrm>
              <a:off x="5078" y="1885"/>
              <a:ext cx="127" cy="127"/>
            </a:xfrm>
            <a:prstGeom prst="ellipse">
              <a:avLst/>
            </a:prstGeom>
            <a:solidFill>
              <a:srgbClr val="7C1302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pt-BR">
                <a:ea typeface="ＭＳ Ｐゴシック" pitchFamily="-84" charset="-128"/>
              </a:endParaRPr>
            </a:p>
          </p:txBody>
        </p:sp>
        <p:sp>
          <p:nvSpPr>
            <p:cNvPr id="38925" name="Oval 10"/>
            <p:cNvSpPr>
              <a:spLocks noChangeArrowheads="1"/>
            </p:cNvSpPr>
            <p:nvPr/>
          </p:nvSpPr>
          <p:spPr bwMode="auto">
            <a:xfrm>
              <a:off x="4720" y="2064"/>
              <a:ext cx="127" cy="127"/>
            </a:xfrm>
            <a:prstGeom prst="ellipse">
              <a:avLst/>
            </a:prstGeom>
            <a:solidFill>
              <a:srgbClr val="7C1302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pt-BR">
                <a:ea typeface="ＭＳ Ｐゴシック" pitchFamily="-84" charset="-128"/>
              </a:endParaRPr>
            </a:p>
          </p:txBody>
        </p:sp>
        <p:sp>
          <p:nvSpPr>
            <p:cNvPr id="38926" name="Oval 11"/>
            <p:cNvSpPr>
              <a:spLocks noChangeArrowheads="1"/>
            </p:cNvSpPr>
            <p:nvPr/>
          </p:nvSpPr>
          <p:spPr bwMode="auto">
            <a:xfrm>
              <a:off x="4899" y="2064"/>
              <a:ext cx="127" cy="127"/>
            </a:xfrm>
            <a:prstGeom prst="ellipse">
              <a:avLst/>
            </a:prstGeom>
            <a:solidFill>
              <a:srgbClr val="7C1302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pt-BR">
                <a:ea typeface="ＭＳ Ｐゴシック" pitchFamily="-84" charset="-128"/>
              </a:endParaRPr>
            </a:p>
          </p:txBody>
        </p:sp>
        <p:sp>
          <p:nvSpPr>
            <p:cNvPr id="38927" name="Oval 12"/>
            <p:cNvSpPr>
              <a:spLocks noChangeArrowheads="1"/>
            </p:cNvSpPr>
            <p:nvPr/>
          </p:nvSpPr>
          <p:spPr bwMode="auto">
            <a:xfrm>
              <a:off x="5078" y="2064"/>
              <a:ext cx="127" cy="127"/>
            </a:xfrm>
            <a:prstGeom prst="ellipse">
              <a:avLst/>
            </a:prstGeom>
            <a:solidFill>
              <a:srgbClr val="7C1302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pt-BR">
                <a:ea typeface="ＭＳ Ｐゴシック" pitchFamily="-84" charset="-128"/>
              </a:endParaRPr>
            </a:p>
          </p:txBody>
        </p:sp>
        <p:sp>
          <p:nvSpPr>
            <p:cNvPr id="38928" name="Oval 13"/>
            <p:cNvSpPr>
              <a:spLocks noChangeArrowheads="1"/>
            </p:cNvSpPr>
            <p:nvPr/>
          </p:nvSpPr>
          <p:spPr bwMode="auto">
            <a:xfrm>
              <a:off x="5257" y="2064"/>
              <a:ext cx="127" cy="127"/>
            </a:xfrm>
            <a:prstGeom prst="ellipse">
              <a:avLst/>
            </a:prstGeom>
            <a:solidFill>
              <a:srgbClr val="CC3300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pt-BR">
                <a:ea typeface="ＭＳ Ｐゴシック" pitchFamily="-84" charset="-128"/>
              </a:endParaRPr>
            </a:p>
          </p:txBody>
        </p:sp>
        <p:sp>
          <p:nvSpPr>
            <p:cNvPr id="38929" name="Oval 14"/>
            <p:cNvSpPr>
              <a:spLocks noChangeArrowheads="1"/>
            </p:cNvSpPr>
            <p:nvPr/>
          </p:nvSpPr>
          <p:spPr bwMode="auto">
            <a:xfrm>
              <a:off x="4720" y="2243"/>
              <a:ext cx="127" cy="127"/>
            </a:xfrm>
            <a:prstGeom prst="ellipse">
              <a:avLst/>
            </a:prstGeom>
            <a:solidFill>
              <a:srgbClr val="7C1302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pt-BR">
                <a:ea typeface="ＭＳ Ｐゴシック" pitchFamily="-84" charset="-128"/>
              </a:endParaRPr>
            </a:p>
          </p:txBody>
        </p:sp>
        <p:sp>
          <p:nvSpPr>
            <p:cNvPr id="38930" name="Oval 15"/>
            <p:cNvSpPr>
              <a:spLocks noChangeArrowheads="1"/>
            </p:cNvSpPr>
            <p:nvPr/>
          </p:nvSpPr>
          <p:spPr bwMode="auto">
            <a:xfrm>
              <a:off x="4899" y="2243"/>
              <a:ext cx="127" cy="127"/>
            </a:xfrm>
            <a:prstGeom prst="ellipse">
              <a:avLst/>
            </a:prstGeom>
            <a:solidFill>
              <a:srgbClr val="7C1302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pt-BR">
                <a:ea typeface="ＭＳ Ｐゴシック" pitchFamily="-84" charset="-128"/>
              </a:endParaRPr>
            </a:p>
          </p:txBody>
        </p:sp>
        <p:sp>
          <p:nvSpPr>
            <p:cNvPr id="38931" name="Oval 16"/>
            <p:cNvSpPr>
              <a:spLocks noChangeArrowheads="1"/>
            </p:cNvSpPr>
            <p:nvPr/>
          </p:nvSpPr>
          <p:spPr bwMode="auto">
            <a:xfrm>
              <a:off x="5078" y="2243"/>
              <a:ext cx="127" cy="127"/>
            </a:xfrm>
            <a:prstGeom prst="ellipse">
              <a:avLst/>
            </a:prstGeom>
            <a:solidFill>
              <a:srgbClr val="CC3300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pt-BR">
                <a:ea typeface="ＭＳ Ｐゴシック" pitchFamily="-84" charset="-128"/>
              </a:endParaRPr>
            </a:p>
          </p:txBody>
        </p:sp>
        <p:sp>
          <p:nvSpPr>
            <p:cNvPr id="38932" name="Oval 17"/>
            <p:cNvSpPr>
              <a:spLocks noChangeArrowheads="1"/>
            </p:cNvSpPr>
            <p:nvPr/>
          </p:nvSpPr>
          <p:spPr bwMode="auto">
            <a:xfrm>
              <a:off x="5257" y="2243"/>
              <a:ext cx="127" cy="127"/>
            </a:xfrm>
            <a:prstGeom prst="ellipse">
              <a:avLst/>
            </a:prstGeom>
            <a:solidFill>
              <a:srgbClr val="CC3300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pt-BR">
                <a:ea typeface="ＭＳ Ｐゴシック" pitchFamily="-84" charset="-128"/>
              </a:endParaRPr>
            </a:p>
          </p:txBody>
        </p:sp>
        <p:sp>
          <p:nvSpPr>
            <p:cNvPr id="38933" name="Oval 18"/>
            <p:cNvSpPr>
              <a:spLocks noChangeArrowheads="1"/>
            </p:cNvSpPr>
            <p:nvPr/>
          </p:nvSpPr>
          <p:spPr bwMode="auto">
            <a:xfrm>
              <a:off x="5436" y="2243"/>
              <a:ext cx="127" cy="127"/>
            </a:xfrm>
            <a:prstGeom prst="ellipse">
              <a:avLst/>
            </a:prstGeom>
            <a:solidFill>
              <a:srgbClr val="CC9900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pt-BR">
                <a:ea typeface="ＭＳ Ｐゴシック" pitchFamily="-84" charset="-128"/>
              </a:endParaRPr>
            </a:p>
          </p:txBody>
        </p:sp>
        <p:sp>
          <p:nvSpPr>
            <p:cNvPr id="38934" name="Oval 19"/>
            <p:cNvSpPr>
              <a:spLocks noChangeArrowheads="1"/>
            </p:cNvSpPr>
            <p:nvPr/>
          </p:nvSpPr>
          <p:spPr bwMode="auto">
            <a:xfrm>
              <a:off x="4720" y="2421"/>
              <a:ext cx="127" cy="128"/>
            </a:xfrm>
            <a:prstGeom prst="ellipse">
              <a:avLst/>
            </a:prstGeom>
            <a:solidFill>
              <a:srgbClr val="7C1302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pt-BR">
                <a:ea typeface="ＭＳ Ｐゴシック" pitchFamily="-84" charset="-128"/>
              </a:endParaRPr>
            </a:p>
          </p:txBody>
        </p:sp>
        <p:sp>
          <p:nvSpPr>
            <p:cNvPr id="38935" name="Oval 20"/>
            <p:cNvSpPr>
              <a:spLocks noChangeArrowheads="1"/>
            </p:cNvSpPr>
            <p:nvPr/>
          </p:nvSpPr>
          <p:spPr bwMode="auto">
            <a:xfrm>
              <a:off x="4899" y="2421"/>
              <a:ext cx="127" cy="128"/>
            </a:xfrm>
            <a:prstGeom prst="ellipse">
              <a:avLst/>
            </a:prstGeom>
            <a:solidFill>
              <a:srgbClr val="CC3300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pt-BR">
                <a:ea typeface="ＭＳ Ｐゴシック" pitchFamily="-84" charset="-128"/>
              </a:endParaRPr>
            </a:p>
          </p:txBody>
        </p:sp>
        <p:sp>
          <p:nvSpPr>
            <p:cNvPr id="38936" name="Oval 21"/>
            <p:cNvSpPr>
              <a:spLocks noChangeArrowheads="1"/>
            </p:cNvSpPr>
            <p:nvPr/>
          </p:nvSpPr>
          <p:spPr bwMode="auto">
            <a:xfrm>
              <a:off x="5078" y="2421"/>
              <a:ext cx="127" cy="128"/>
            </a:xfrm>
            <a:prstGeom prst="ellipse">
              <a:avLst/>
            </a:prstGeom>
            <a:solidFill>
              <a:srgbClr val="CC3300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pt-BR">
                <a:ea typeface="ＭＳ Ｐゴシック" pitchFamily="-84" charset="-128"/>
              </a:endParaRPr>
            </a:p>
          </p:txBody>
        </p:sp>
        <p:sp>
          <p:nvSpPr>
            <p:cNvPr id="38937" name="Oval 22"/>
            <p:cNvSpPr>
              <a:spLocks noChangeArrowheads="1"/>
            </p:cNvSpPr>
            <p:nvPr/>
          </p:nvSpPr>
          <p:spPr bwMode="auto">
            <a:xfrm>
              <a:off x="5257" y="2421"/>
              <a:ext cx="127" cy="128"/>
            </a:xfrm>
            <a:prstGeom prst="ellipse">
              <a:avLst/>
            </a:prstGeom>
            <a:solidFill>
              <a:srgbClr val="CC9900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pt-BR">
                <a:ea typeface="ＭＳ Ｐゴシック" pitchFamily="-84" charset="-128"/>
              </a:endParaRPr>
            </a:p>
          </p:txBody>
        </p:sp>
        <p:sp>
          <p:nvSpPr>
            <p:cNvPr id="38938" name="Oval 23"/>
            <p:cNvSpPr>
              <a:spLocks noChangeArrowheads="1"/>
            </p:cNvSpPr>
            <p:nvPr/>
          </p:nvSpPr>
          <p:spPr bwMode="auto">
            <a:xfrm>
              <a:off x="4720" y="2600"/>
              <a:ext cx="127" cy="128"/>
            </a:xfrm>
            <a:prstGeom prst="ellipse">
              <a:avLst/>
            </a:prstGeom>
            <a:solidFill>
              <a:srgbClr val="CC3300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pt-BR">
                <a:ea typeface="ＭＳ Ｐゴシック" pitchFamily="-84" charset="-128"/>
              </a:endParaRPr>
            </a:p>
          </p:txBody>
        </p:sp>
        <p:sp>
          <p:nvSpPr>
            <p:cNvPr id="38939" name="Oval 24"/>
            <p:cNvSpPr>
              <a:spLocks noChangeArrowheads="1"/>
            </p:cNvSpPr>
            <p:nvPr/>
          </p:nvSpPr>
          <p:spPr bwMode="auto">
            <a:xfrm>
              <a:off x="4899" y="2600"/>
              <a:ext cx="127" cy="128"/>
            </a:xfrm>
            <a:prstGeom prst="ellipse">
              <a:avLst/>
            </a:prstGeom>
            <a:solidFill>
              <a:srgbClr val="CC3300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pt-BR">
                <a:ea typeface="ＭＳ Ｐゴシック" pitchFamily="-84" charset="-128"/>
              </a:endParaRPr>
            </a:p>
          </p:txBody>
        </p:sp>
        <p:sp>
          <p:nvSpPr>
            <p:cNvPr id="38940" name="Oval 25"/>
            <p:cNvSpPr>
              <a:spLocks noChangeArrowheads="1"/>
            </p:cNvSpPr>
            <p:nvPr/>
          </p:nvSpPr>
          <p:spPr bwMode="auto">
            <a:xfrm>
              <a:off x="5078" y="2600"/>
              <a:ext cx="127" cy="128"/>
            </a:xfrm>
            <a:prstGeom prst="ellipse">
              <a:avLst/>
            </a:prstGeom>
            <a:solidFill>
              <a:srgbClr val="CC9900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pt-BR">
                <a:ea typeface="ＭＳ Ｐゴシック" pitchFamily="-84" charset="-128"/>
              </a:endParaRPr>
            </a:p>
          </p:txBody>
        </p:sp>
        <p:sp>
          <p:nvSpPr>
            <p:cNvPr id="38941" name="Oval 26"/>
            <p:cNvSpPr>
              <a:spLocks noChangeArrowheads="1"/>
            </p:cNvSpPr>
            <p:nvPr/>
          </p:nvSpPr>
          <p:spPr bwMode="auto">
            <a:xfrm>
              <a:off x="5257" y="2600"/>
              <a:ext cx="127" cy="128"/>
            </a:xfrm>
            <a:prstGeom prst="ellipse">
              <a:avLst/>
            </a:prstGeom>
            <a:solidFill>
              <a:srgbClr val="CC9900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pt-BR">
                <a:ea typeface="ＭＳ Ｐゴシック" pitchFamily="-84" charset="-128"/>
              </a:endParaRPr>
            </a:p>
          </p:txBody>
        </p:sp>
        <p:sp>
          <p:nvSpPr>
            <p:cNvPr id="38942" name="Oval 27"/>
            <p:cNvSpPr>
              <a:spLocks noChangeArrowheads="1"/>
            </p:cNvSpPr>
            <p:nvPr/>
          </p:nvSpPr>
          <p:spPr bwMode="auto">
            <a:xfrm>
              <a:off x="5436" y="2600"/>
              <a:ext cx="127" cy="128"/>
            </a:xfrm>
            <a:prstGeom prst="ellipse">
              <a:avLst/>
            </a:prstGeom>
            <a:solidFill>
              <a:srgbClr val="CCCC66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pt-BR">
                <a:ea typeface="ＭＳ Ｐゴシック" pitchFamily="-84" charset="-128"/>
              </a:endParaRPr>
            </a:p>
          </p:txBody>
        </p:sp>
        <p:sp>
          <p:nvSpPr>
            <p:cNvPr id="38943" name="Oval 28"/>
            <p:cNvSpPr>
              <a:spLocks noChangeArrowheads="1"/>
            </p:cNvSpPr>
            <p:nvPr/>
          </p:nvSpPr>
          <p:spPr bwMode="auto">
            <a:xfrm>
              <a:off x="4720" y="2779"/>
              <a:ext cx="127" cy="127"/>
            </a:xfrm>
            <a:prstGeom prst="ellipse">
              <a:avLst/>
            </a:prstGeom>
            <a:solidFill>
              <a:srgbClr val="CC3300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pt-BR">
                <a:ea typeface="ＭＳ Ｐゴシック" pitchFamily="-84" charset="-128"/>
              </a:endParaRPr>
            </a:p>
          </p:txBody>
        </p:sp>
        <p:sp>
          <p:nvSpPr>
            <p:cNvPr id="38944" name="Oval 29"/>
            <p:cNvSpPr>
              <a:spLocks noChangeArrowheads="1"/>
            </p:cNvSpPr>
            <p:nvPr/>
          </p:nvSpPr>
          <p:spPr bwMode="auto">
            <a:xfrm>
              <a:off x="4899" y="2779"/>
              <a:ext cx="127" cy="127"/>
            </a:xfrm>
            <a:prstGeom prst="ellipse">
              <a:avLst/>
            </a:prstGeom>
            <a:solidFill>
              <a:srgbClr val="CC9900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pt-BR">
                <a:ea typeface="ＭＳ Ｐゴシック" pitchFamily="-84" charset="-128"/>
              </a:endParaRPr>
            </a:p>
          </p:txBody>
        </p:sp>
        <p:sp>
          <p:nvSpPr>
            <p:cNvPr id="38945" name="Oval 30"/>
            <p:cNvSpPr>
              <a:spLocks noChangeArrowheads="1"/>
            </p:cNvSpPr>
            <p:nvPr/>
          </p:nvSpPr>
          <p:spPr bwMode="auto">
            <a:xfrm>
              <a:off x="5078" y="2779"/>
              <a:ext cx="127" cy="127"/>
            </a:xfrm>
            <a:prstGeom prst="ellipse">
              <a:avLst/>
            </a:prstGeom>
            <a:solidFill>
              <a:srgbClr val="CC9900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pt-BR">
                <a:ea typeface="ＭＳ Ｐゴシック" pitchFamily="-84" charset="-128"/>
              </a:endParaRPr>
            </a:p>
          </p:txBody>
        </p:sp>
        <p:sp>
          <p:nvSpPr>
            <p:cNvPr id="38946" name="Oval 31"/>
            <p:cNvSpPr>
              <a:spLocks noChangeArrowheads="1"/>
            </p:cNvSpPr>
            <p:nvPr/>
          </p:nvSpPr>
          <p:spPr bwMode="auto">
            <a:xfrm>
              <a:off x="5257" y="2779"/>
              <a:ext cx="127" cy="127"/>
            </a:xfrm>
            <a:prstGeom prst="ellipse">
              <a:avLst/>
            </a:prstGeom>
            <a:solidFill>
              <a:srgbClr val="CCCC66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pt-BR">
                <a:ea typeface="ＭＳ Ｐゴシック" pitchFamily="-84" charset="-128"/>
              </a:endParaRPr>
            </a:p>
          </p:txBody>
        </p:sp>
        <p:sp>
          <p:nvSpPr>
            <p:cNvPr id="38947" name="Oval 32"/>
            <p:cNvSpPr>
              <a:spLocks noChangeArrowheads="1"/>
            </p:cNvSpPr>
            <p:nvPr/>
          </p:nvSpPr>
          <p:spPr bwMode="auto">
            <a:xfrm>
              <a:off x="4720" y="2958"/>
              <a:ext cx="127" cy="127"/>
            </a:xfrm>
            <a:prstGeom prst="ellipse">
              <a:avLst/>
            </a:prstGeom>
            <a:solidFill>
              <a:srgbClr val="CC9900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pt-BR">
                <a:ea typeface="ＭＳ Ｐゴシック" pitchFamily="-84" charset="-128"/>
              </a:endParaRPr>
            </a:p>
          </p:txBody>
        </p:sp>
        <p:sp>
          <p:nvSpPr>
            <p:cNvPr id="38948" name="Oval 33"/>
            <p:cNvSpPr>
              <a:spLocks noChangeArrowheads="1"/>
            </p:cNvSpPr>
            <p:nvPr/>
          </p:nvSpPr>
          <p:spPr bwMode="auto">
            <a:xfrm>
              <a:off x="4899" y="2958"/>
              <a:ext cx="127" cy="127"/>
            </a:xfrm>
            <a:prstGeom prst="ellipse">
              <a:avLst/>
            </a:prstGeom>
            <a:solidFill>
              <a:srgbClr val="CC9900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pt-BR">
                <a:ea typeface="ＭＳ Ｐゴシック" pitchFamily="-84" charset="-128"/>
              </a:endParaRPr>
            </a:p>
          </p:txBody>
        </p:sp>
        <p:sp>
          <p:nvSpPr>
            <p:cNvPr id="38949" name="Oval 34"/>
            <p:cNvSpPr>
              <a:spLocks noChangeArrowheads="1"/>
            </p:cNvSpPr>
            <p:nvPr/>
          </p:nvSpPr>
          <p:spPr bwMode="auto">
            <a:xfrm>
              <a:off x="5078" y="2958"/>
              <a:ext cx="127" cy="127"/>
            </a:xfrm>
            <a:prstGeom prst="ellipse">
              <a:avLst/>
            </a:prstGeom>
            <a:solidFill>
              <a:srgbClr val="CCCC66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pt-BR">
                <a:ea typeface="ＭＳ Ｐゴシック" pitchFamily="-84" charset="-128"/>
              </a:endParaRPr>
            </a:p>
          </p:txBody>
        </p:sp>
        <p:sp>
          <p:nvSpPr>
            <p:cNvPr id="38950" name="Oval 35"/>
            <p:cNvSpPr>
              <a:spLocks noChangeArrowheads="1"/>
            </p:cNvSpPr>
            <p:nvPr/>
          </p:nvSpPr>
          <p:spPr bwMode="auto">
            <a:xfrm>
              <a:off x="5257" y="2958"/>
              <a:ext cx="127" cy="127"/>
            </a:xfrm>
            <a:prstGeom prst="ellipse">
              <a:avLst/>
            </a:prstGeom>
            <a:solidFill>
              <a:srgbClr val="CCCC66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pt-BR">
                <a:ea typeface="ＭＳ Ｐゴシック" pitchFamily="-84" charset="-128"/>
              </a:endParaRPr>
            </a:p>
          </p:txBody>
        </p:sp>
        <p:sp>
          <p:nvSpPr>
            <p:cNvPr id="38951" name="Oval 36"/>
            <p:cNvSpPr>
              <a:spLocks noChangeArrowheads="1"/>
            </p:cNvSpPr>
            <p:nvPr/>
          </p:nvSpPr>
          <p:spPr bwMode="auto">
            <a:xfrm>
              <a:off x="4899" y="3137"/>
              <a:ext cx="127" cy="127"/>
            </a:xfrm>
            <a:prstGeom prst="ellipse">
              <a:avLst/>
            </a:prstGeom>
            <a:solidFill>
              <a:srgbClr val="CCCC66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pt-BR">
                <a:ea typeface="ＭＳ Ｐゴシック" pitchFamily="-84" charset="-128"/>
              </a:endParaRPr>
            </a:p>
          </p:txBody>
        </p:sp>
        <p:sp>
          <p:nvSpPr>
            <p:cNvPr id="38952" name="Oval 37"/>
            <p:cNvSpPr>
              <a:spLocks noChangeArrowheads="1"/>
            </p:cNvSpPr>
            <p:nvPr/>
          </p:nvSpPr>
          <p:spPr bwMode="auto">
            <a:xfrm>
              <a:off x="5257" y="3137"/>
              <a:ext cx="127" cy="127"/>
            </a:xfrm>
            <a:prstGeom prst="ellipse">
              <a:avLst/>
            </a:prstGeom>
            <a:solidFill>
              <a:srgbClr val="CCCC66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pt-BR">
                <a:ea typeface="ＭＳ Ｐゴシック" pitchFamily="-84" charset="-128"/>
              </a:endParaRPr>
            </a:p>
          </p:txBody>
        </p:sp>
      </p:grpSp>
      <p:sp>
        <p:nvSpPr>
          <p:cNvPr id="38920" name="Line 38"/>
          <p:cNvSpPr>
            <a:spLocks noChangeShapeType="1"/>
          </p:cNvSpPr>
          <p:nvPr/>
        </p:nvSpPr>
        <p:spPr bwMode="auto">
          <a:xfrm>
            <a:off x="304800" y="2819400"/>
            <a:ext cx="8229600" cy="1588"/>
          </a:xfrm>
          <a:prstGeom prst="line">
            <a:avLst/>
          </a:prstGeom>
          <a:noFill/>
          <a:ln w="6480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endParaRPr lang="pt-BR">
              <a:ea typeface="ＭＳ Ｐゴシック" pitchFamily="-84" charset="-128"/>
            </a:endParaRPr>
          </a:p>
        </p:txBody>
      </p:sp>
      <p:sp>
        <p:nvSpPr>
          <p:cNvPr id="4105" name="Rectangle 39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4963"/>
            <a:ext cx="8226425" cy="4524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pt-BR" smtClean="0"/>
              <a:t>Click to edit the outline text format</a:t>
            </a:r>
          </a:p>
          <a:p>
            <a:pPr lvl="1"/>
            <a:r>
              <a:rPr lang="en-GB" altLang="pt-BR" smtClean="0"/>
              <a:t>Second Outline Level</a:t>
            </a:r>
          </a:p>
          <a:p>
            <a:pPr lvl="2"/>
            <a:r>
              <a:rPr lang="en-GB" altLang="pt-BR" smtClean="0"/>
              <a:t>Third Outline Level</a:t>
            </a:r>
          </a:p>
          <a:p>
            <a:pPr lvl="3"/>
            <a:r>
              <a:rPr lang="en-GB" altLang="pt-BR" smtClean="0"/>
              <a:t>Fourth Outline Level</a:t>
            </a:r>
          </a:p>
          <a:p>
            <a:pPr lvl="4"/>
            <a:r>
              <a:rPr lang="en-GB" altLang="pt-BR" smtClean="0"/>
              <a:t>Fifth Outline Level</a:t>
            </a:r>
          </a:p>
          <a:p>
            <a:pPr lvl="4"/>
            <a:r>
              <a:rPr lang="en-GB" altLang="pt-BR" smtClean="0"/>
              <a:t>Sixth Outline Level</a:t>
            </a:r>
          </a:p>
          <a:p>
            <a:pPr lvl="4"/>
            <a:r>
              <a:rPr lang="en-GB" altLang="pt-BR" smtClean="0"/>
              <a:t>Seventh Outline Level</a:t>
            </a:r>
          </a:p>
          <a:p>
            <a:pPr lvl="4"/>
            <a:r>
              <a:rPr lang="en-GB" altLang="pt-BR" smtClean="0"/>
              <a:t>Eighth Outline Level</a:t>
            </a:r>
          </a:p>
          <a:p>
            <a:pPr lvl="4"/>
            <a:r>
              <a:rPr lang="en-GB" altLang="pt-BR" smtClean="0"/>
              <a:t>Ninth Outline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262" r:id="rId1"/>
    <p:sldLayoutId id="2147484263" r:id="rId2"/>
    <p:sldLayoutId id="2147484264" r:id="rId3"/>
    <p:sldLayoutId id="2147484265" r:id="rId4"/>
    <p:sldLayoutId id="2147484266" r:id="rId5"/>
    <p:sldLayoutId id="2147484267" r:id="rId6"/>
    <p:sldLayoutId id="2147484268" r:id="rId7"/>
    <p:sldLayoutId id="2147484269" r:id="rId8"/>
    <p:sldLayoutId id="2147484270" r:id="rId9"/>
    <p:sldLayoutId id="2147484271" r:id="rId10"/>
    <p:sldLayoutId id="2147484272" r:id="rId11"/>
    <p:sldLayoutId id="2147484273" r:id="rId12"/>
  </p:sldLayoutIdLst>
  <p:hf sldNum="0" hdr="0" dt="0"/>
  <p:txStyles>
    <p:titleStyle>
      <a:lvl1pPr algn="l" defTabSz="457200" rtl="0" eaLnBrk="0" fontAlgn="base" hangingPunct="0">
        <a:lnSpc>
          <a:spcPct val="86000"/>
        </a:lnSpc>
        <a:spcBef>
          <a:spcPct val="0"/>
        </a:spcBef>
        <a:spcAft>
          <a:spcPct val="0"/>
        </a:spcAft>
        <a:buClr>
          <a:srgbClr val="7C1302"/>
        </a:buClr>
        <a:buSzPct val="100000"/>
        <a:buFont typeface="Times New Roman" pitchFamily="18" charset="0"/>
        <a:defRPr sz="3900" b="1">
          <a:solidFill>
            <a:srgbClr val="7C1302"/>
          </a:solidFill>
          <a:latin typeface="+mj-lt"/>
          <a:ea typeface="ＭＳ Ｐゴシック" charset="0"/>
          <a:cs typeface="+mj-cs"/>
        </a:defRPr>
      </a:lvl1pPr>
      <a:lvl2pPr algn="l" defTabSz="457200" rtl="0" eaLnBrk="0" fontAlgn="base" hangingPunct="0">
        <a:lnSpc>
          <a:spcPct val="86000"/>
        </a:lnSpc>
        <a:spcBef>
          <a:spcPct val="0"/>
        </a:spcBef>
        <a:spcAft>
          <a:spcPct val="0"/>
        </a:spcAft>
        <a:buClr>
          <a:srgbClr val="7C1302"/>
        </a:buClr>
        <a:buSzPct val="100000"/>
        <a:buFont typeface="Times New Roman" pitchFamily="18" charset="0"/>
        <a:defRPr sz="3900" b="1">
          <a:solidFill>
            <a:srgbClr val="7C1302"/>
          </a:solidFill>
          <a:latin typeface="Times New Roman" pitchFamily="18" charset="0"/>
          <a:ea typeface="ＭＳ Ｐゴシック" charset="0"/>
          <a:cs typeface="DejaVu Sans" charset="0"/>
        </a:defRPr>
      </a:lvl2pPr>
      <a:lvl3pPr algn="l" defTabSz="457200" rtl="0" eaLnBrk="0" fontAlgn="base" hangingPunct="0">
        <a:lnSpc>
          <a:spcPct val="86000"/>
        </a:lnSpc>
        <a:spcBef>
          <a:spcPct val="0"/>
        </a:spcBef>
        <a:spcAft>
          <a:spcPct val="0"/>
        </a:spcAft>
        <a:buClr>
          <a:srgbClr val="7C1302"/>
        </a:buClr>
        <a:buSzPct val="100000"/>
        <a:buFont typeface="Times New Roman" pitchFamily="18" charset="0"/>
        <a:defRPr sz="3900" b="1">
          <a:solidFill>
            <a:srgbClr val="7C1302"/>
          </a:solidFill>
          <a:latin typeface="Times New Roman" pitchFamily="18" charset="0"/>
          <a:ea typeface="ＭＳ Ｐゴシック" charset="0"/>
          <a:cs typeface="DejaVu Sans" charset="0"/>
        </a:defRPr>
      </a:lvl3pPr>
      <a:lvl4pPr algn="l" defTabSz="457200" rtl="0" eaLnBrk="0" fontAlgn="base" hangingPunct="0">
        <a:lnSpc>
          <a:spcPct val="86000"/>
        </a:lnSpc>
        <a:spcBef>
          <a:spcPct val="0"/>
        </a:spcBef>
        <a:spcAft>
          <a:spcPct val="0"/>
        </a:spcAft>
        <a:buClr>
          <a:srgbClr val="7C1302"/>
        </a:buClr>
        <a:buSzPct val="100000"/>
        <a:buFont typeface="Times New Roman" pitchFamily="18" charset="0"/>
        <a:defRPr sz="3900" b="1">
          <a:solidFill>
            <a:srgbClr val="7C1302"/>
          </a:solidFill>
          <a:latin typeface="Times New Roman" pitchFamily="18" charset="0"/>
          <a:ea typeface="ＭＳ Ｐゴシック" charset="0"/>
          <a:cs typeface="DejaVu Sans" charset="0"/>
        </a:defRPr>
      </a:lvl4pPr>
      <a:lvl5pPr algn="l" defTabSz="457200" rtl="0" eaLnBrk="0" fontAlgn="base" hangingPunct="0">
        <a:lnSpc>
          <a:spcPct val="86000"/>
        </a:lnSpc>
        <a:spcBef>
          <a:spcPct val="0"/>
        </a:spcBef>
        <a:spcAft>
          <a:spcPct val="0"/>
        </a:spcAft>
        <a:buClr>
          <a:srgbClr val="7C1302"/>
        </a:buClr>
        <a:buSzPct val="100000"/>
        <a:buFont typeface="Times New Roman" pitchFamily="18" charset="0"/>
        <a:defRPr sz="3900" b="1">
          <a:solidFill>
            <a:srgbClr val="7C1302"/>
          </a:solidFill>
          <a:latin typeface="Times New Roman" pitchFamily="18" charset="0"/>
          <a:ea typeface="ＭＳ Ｐゴシック" charset="0"/>
          <a:cs typeface="DejaVu Sans" charset="0"/>
        </a:defRPr>
      </a:lvl5pPr>
      <a:lvl6pPr marL="457200" algn="l" defTabSz="457200" rtl="0" eaLnBrk="1" fontAlgn="base" hangingPunct="1">
        <a:lnSpc>
          <a:spcPct val="86000"/>
        </a:lnSpc>
        <a:spcBef>
          <a:spcPct val="0"/>
        </a:spcBef>
        <a:spcAft>
          <a:spcPct val="0"/>
        </a:spcAft>
        <a:buClr>
          <a:srgbClr val="7C1302"/>
        </a:buClr>
        <a:buSzPct val="100000"/>
        <a:buFont typeface="Times New Roman" pitchFamily="18" charset="0"/>
        <a:defRPr sz="3900" b="1">
          <a:solidFill>
            <a:srgbClr val="7C1302"/>
          </a:solidFill>
          <a:latin typeface="Times New Roman" pitchFamily="18" charset="0"/>
          <a:ea typeface="DejaVu Sans" charset="0"/>
          <a:cs typeface="DejaVu Sans" charset="0"/>
        </a:defRPr>
      </a:lvl6pPr>
      <a:lvl7pPr marL="914400" algn="l" defTabSz="457200" rtl="0" eaLnBrk="1" fontAlgn="base" hangingPunct="1">
        <a:lnSpc>
          <a:spcPct val="86000"/>
        </a:lnSpc>
        <a:spcBef>
          <a:spcPct val="0"/>
        </a:spcBef>
        <a:spcAft>
          <a:spcPct val="0"/>
        </a:spcAft>
        <a:buClr>
          <a:srgbClr val="7C1302"/>
        </a:buClr>
        <a:buSzPct val="100000"/>
        <a:buFont typeface="Times New Roman" pitchFamily="18" charset="0"/>
        <a:defRPr sz="3900" b="1">
          <a:solidFill>
            <a:srgbClr val="7C1302"/>
          </a:solidFill>
          <a:latin typeface="Times New Roman" pitchFamily="18" charset="0"/>
          <a:ea typeface="DejaVu Sans" charset="0"/>
          <a:cs typeface="DejaVu Sans" charset="0"/>
        </a:defRPr>
      </a:lvl7pPr>
      <a:lvl8pPr marL="1371600" algn="l" defTabSz="457200" rtl="0" eaLnBrk="1" fontAlgn="base" hangingPunct="1">
        <a:lnSpc>
          <a:spcPct val="86000"/>
        </a:lnSpc>
        <a:spcBef>
          <a:spcPct val="0"/>
        </a:spcBef>
        <a:spcAft>
          <a:spcPct val="0"/>
        </a:spcAft>
        <a:buClr>
          <a:srgbClr val="7C1302"/>
        </a:buClr>
        <a:buSzPct val="100000"/>
        <a:buFont typeface="Times New Roman" pitchFamily="18" charset="0"/>
        <a:defRPr sz="3900" b="1">
          <a:solidFill>
            <a:srgbClr val="7C1302"/>
          </a:solidFill>
          <a:latin typeface="Times New Roman" pitchFamily="18" charset="0"/>
          <a:ea typeface="DejaVu Sans" charset="0"/>
          <a:cs typeface="DejaVu Sans" charset="0"/>
        </a:defRPr>
      </a:lvl8pPr>
      <a:lvl9pPr marL="1828800" algn="l" defTabSz="457200" rtl="0" eaLnBrk="1" fontAlgn="base" hangingPunct="1">
        <a:lnSpc>
          <a:spcPct val="86000"/>
        </a:lnSpc>
        <a:spcBef>
          <a:spcPct val="0"/>
        </a:spcBef>
        <a:spcAft>
          <a:spcPct val="0"/>
        </a:spcAft>
        <a:buClr>
          <a:srgbClr val="7C1302"/>
        </a:buClr>
        <a:buSzPct val="100000"/>
        <a:buFont typeface="Times New Roman" pitchFamily="18" charset="0"/>
        <a:defRPr sz="3900" b="1">
          <a:solidFill>
            <a:srgbClr val="7C1302"/>
          </a:solidFill>
          <a:latin typeface="Times New Roman" pitchFamily="18" charset="0"/>
          <a:ea typeface="DejaVu Sans" charset="0"/>
          <a:cs typeface="DejaVu Sans" charset="0"/>
        </a:defRPr>
      </a:lvl9pPr>
    </p:titleStyle>
    <p:bodyStyle>
      <a:lvl1pPr marL="339725" indent="-339725" algn="l" defTabSz="457200" rtl="0" eaLnBrk="0" fontAlgn="base" hangingPunct="0">
        <a:lnSpc>
          <a:spcPct val="87000"/>
        </a:lnSpc>
        <a:spcBef>
          <a:spcPts val="800"/>
        </a:spcBef>
        <a:spcAft>
          <a:spcPct val="0"/>
        </a:spcAft>
        <a:buClr>
          <a:srgbClr val="7C1302"/>
        </a:buClr>
        <a:buSzPct val="70000"/>
        <a:buFont typeface="Wingdings" pitchFamily="2" charset="2"/>
        <a:buChar char=""/>
        <a:defRPr sz="3200">
          <a:solidFill>
            <a:srgbClr val="000000"/>
          </a:solidFill>
          <a:latin typeface="+mn-lt"/>
          <a:ea typeface="ＭＳ Ｐゴシック" charset="0"/>
          <a:cs typeface="+mn-cs"/>
        </a:defRPr>
      </a:lvl1pPr>
      <a:lvl2pPr marL="688975" indent="-347663" algn="l" defTabSz="457200" rtl="0" eaLnBrk="0" fontAlgn="base" hangingPunct="0">
        <a:lnSpc>
          <a:spcPct val="87000"/>
        </a:lnSpc>
        <a:spcBef>
          <a:spcPts val="700"/>
        </a:spcBef>
        <a:spcAft>
          <a:spcPct val="0"/>
        </a:spcAft>
        <a:buClr>
          <a:srgbClr val="CC3300"/>
        </a:buClr>
        <a:buSzPct val="70000"/>
        <a:buFont typeface="Wingdings" pitchFamily="2" charset="2"/>
        <a:buChar char=""/>
        <a:defRPr sz="2800">
          <a:solidFill>
            <a:srgbClr val="000000"/>
          </a:solidFill>
          <a:latin typeface="+mn-lt"/>
          <a:ea typeface="ＭＳ Ｐゴシック" pitchFamily="-84" charset="-128"/>
          <a:cs typeface="+mn-cs"/>
        </a:defRPr>
      </a:lvl2pPr>
      <a:lvl3pPr marL="984250" indent="-290513" algn="l" defTabSz="457200" rtl="0" eaLnBrk="0" fontAlgn="base" hangingPunct="0">
        <a:lnSpc>
          <a:spcPct val="87000"/>
        </a:lnSpc>
        <a:spcBef>
          <a:spcPts val="600"/>
        </a:spcBef>
        <a:spcAft>
          <a:spcPct val="0"/>
        </a:spcAft>
        <a:buClr>
          <a:srgbClr val="CC9900"/>
        </a:buClr>
        <a:buSzPct val="70000"/>
        <a:buFont typeface="Wingdings" pitchFamily="2" charset="2"/>
        <a:buChar char=""/>
        <a:defRPr sz="2400">
          <a:solidFill>
            <a:srgbClr val="000000"/>
          </a:solidFill>
          <a:latin typeface="+mn-lt"/>
          <a:ea typeface="ＭＳ Ｐゴシック" pitchFamily="-84" charset="-128"/>
          <a:cs typeface="+mn-cs"/>
        </a:defRPr>
      </a:lvl3pPr>
      <a:lvl4pPr marL="1277938" indent="-290513" algn="l" defTabSz="457200" rtl="0" eaLnBrk="0" fontAlgn="base" hangingPunct="0">
        <a:lnSpc>
          <a:spcPct val="87000"/>
        </a:lnSpc>
        <a:spcBef>
          <a:spcPts val="500"/>
        </a:spcBef>
        <a:spcAft>
          <a:spcPct val="0"/>
        </a:spcAft>
        <a:buClr>
          <a:srgbClr val="7C1302"/>
        </a:buClr>
        <a:buSzPct val="75000"/>
        <a:buFont typeface="Wingdings" pitchFamily="2" charset="2"/>
        <a:buChar char=""/>
        <a:defRPr sz="2000">
          <a:solidFill>
            <a:srgbClr val="000000"/>
          </a:solidFill>
          <a:latin typeface="+mn-lt"/>
          <a:ea typeface="ＭＳ Ｐゴシック" pitchFamily="-84" charset="-128"/>
          <a:cs typeface="+mn-cs"/>
        </a:defRPr>
      </a:lvl4pPr>
      <a:lvl5pPr marL="1595438" indent="-312738" algn="l" defTabSz="457200" rtl="0" eaLnBrk="0" fontAlgn="base" hangingPunct="0">
        <a:lnSpc>
          <a:spcPct val="87000"/>
        </a:lnSpc>
        <a:spcBef>
          <a:spcPts val="500"/>
        </a:spcBef>
        <a:spcAft>
          <a:spcPct val="0"/>
        </a:spcAft>
        <a:buClr>
          <a:srgbClr val="7C1302"/>
        </a:buClr>
        <a:buSzPct val="80000"/>
        <a:buFont typeface="Wingdings" pitchFamily="2" charset="2"/>
        <a:buChar char=""/>
        <a:defRPr sz="2000">
          <a:solidFill>
            <a:srgbClr val="000000"/>
          </a:solidFill>
          <a:latin typeface="+mn-lt"/>
          <a:ea typeface="ＭＳ Ｐゴシック" pitchFamily="-84" charset="-128"/>
          <a:cs typeface="+mn-cs"/>
        </a:defRPr>
      </a:lvl5pPr>
      <a:lvl6pPr marL="2052638" indent="-312738" algn="l" defTabSz="457200" rtl="0" eaLnBrk="1" fontAlgn="base" hangingPunct="1">
        <a:lnSpc>
          <a:spcPct val="87000"/>
        </a:lnSpc>
        <a:spcBef>
          <a:spcPts val="500"/>
        </a:spcBef>
        <a:spcAft>
          <a:spcPct val="0"/>
        </a:spcAft>
        <a:buClr>
          <a:srgbClr val="7C1302"/>
        </a:buClr>
        <a:buSzPct val="80000"/>
        <a:buFont typeface="Wingdings" pitchFamily="2" charset="2"/>
        <a:buChar char=""/>
        <a:defRPr sz="2000">
          <a:solidFill>
            <a:srgbClr val="000000"/>
          </a:solidFill>
          <a:latin typeface="+mn-lt"/>
          <a:ea typeface="+mn-ea"/>
          <a:cs typeface="+mn-cs"/>
        </a:defRPr>
      </a:lvl6pPr>
      <a:lvl7pPr marL="2509838" indent="-312738" algn="l" defTabSz="457200" rtl="0" eaLnBrk="1" fontAlgn="base" hangingPunct="1">
        <a:lnSpc>
          <a:spcPct val="87000"/>
        </a:lnSpc>
        <a:spcBef>
          <a:spcPts val="500"/>
        </a:spcBef>
        <a:spcAft>
          <a:spcPct val="0"/>
        </a:spcAft>
        <a:buClr>
          <a:srgbClr val="7C1302"/>
        </a:buClr>
        <a:buSzPct val="80000"/>
        <a:buFont typeface="Wingdings" pitchFamily="2" charset="2"/>
        <a:buChar char=""/>
        <a:defRPr sz="2000">
          <a:solidFill>
            <a:srgbClr val="000000"/>
          </a:solidFill>
          <a:latin typeface="+mn-lt"/>
          <a:ea typeface="+mn-ea"/>
          <a:cs typeface="+mn-cs"/>
        </a:defRPr>
      </a:lvl7pPr>
      <a:lvl8pPr marL="2967038" indent="-312738" algn="l" defTabSz="457200" rtl="0" eaLnBrk="1" fontAlgn="base" hangingPunct="1">
        <a:lnSpc>
          <a:spcPct val="87000"/>
        </a:lnSpc>
        <a:spcBef>
          <a:spcPts val="500"/>
        </a:spcBef>
        <a:spcAft>
          <a:spcPct val="0"/>
        </a:spcAft>
        <a:buClr>
          <a:srgbClr val="7C1302"/>
        </a:buClr>
        <a:buSzPct val="80000"/>
        <a:buFont typeface="Wingdings" pitchFamily="2" charset="2"/>
        <a:buChar char=""/>
        <a:defRPr sz="2000">
          <a:solidFill>
            <a:srgbClr val="000000"/>
          </a:solidFill>
          <a:latin typeface="+mn-lt"/>
          <a:ea typeface="+mn-ea"/>
          <a:cs typeface="+mn-cs"/>
        </a:defRPr>
      </a:lvl8pPr>
      <a:lvl9pPr marL="3424238" indent="-312738" algn="l" defTabSz="457200" rtl="0" eaLnBrk="1" fontAlgn="base" hangingPunct="1">
        <a:lnSpc>
          <a:spcPct val="87000"/>
        </a:lnSpc>
        <a:spcBef>
          <a:spcPts val="500"/>
        </a:spcBef>
        <a:spcAft>
          <a:spcPct val="0"/>
        </a:spcAft>
        <a:buClr>
          <a:srgbClr val="7C1302"/>
        </a:buClr>
        <a:buSzPct val="80000"/>
        <a:buFont typeface="Wingdings" pitchFamily="2" charset="2"/>
        <a:buChar char=""/>
        <a:defRPr sz="2000">
          <a:solidFill>
            <a:srgbClr val="000000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Line 1"/>
          <p:cNvSpPr>
            <a:spLocks noChangeShapeType="1"/>
          </p:cNvSpPr>
          <p:nvPr/>
        </p:nvSpPr>
        <p:spPr bwMode="auto">
          <a:xfrm>
            <a:off x="7962900" y="152400"/>
            <a:ext cx="1588" cy="1524000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endParaRPr lang="pt-BR">
              <a:ea typeface="ＭＳ Ｐゴシック" pitchFamily="-84" charset="-128"/>
            </a:endParaRPr>
          </a:p>
        </p:txBody>
      </p:sp>
      <p:sp>
        <p:nvSpPr>
          <p:cNvPr id="5123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122238"/>
            <a:ext cx="7540625" cy="1292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0000" tIns="46800" rIns="90000" bIns="4680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pt-BR" smtClean="0"/>
              <a:t>Click to edit the title text format</a:t>
            </a:r>
          </a:p>
        </p:txBody>
      </p:sp>
      <p:sp>
        <p:nvSpPr>
          <p:cNvPr id="5124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47825"/>
            <a:ext cx="8226425" cy="4410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pt-BR" smtClean="0"/>
              <a:t>Click to edit the outline text format</a:t>
            </a:r>
          </a:p>
          <a:p>
            <a:pPr lvl="1"/>
            <a:r>
              <a:rPr lang="en-GB" altLang="pt-BR" smtClean="0"/>
              <a:t>Second Outline Level</a:t>
            </a:r>
          </a:p>
          <a:p>
            <a:pPr lvl="2"/>
            <a:r>
              <a:rPr lang="en-GB" altLang="pt-BR" smtClean="0"/>
              <a:t>Third Outline Level</a:t>
            </a:r>
          </a:p>
          <a:p>
            <a:pPr lvl="3"/>
            <a:r>
              <a:rPr lang="en-GB" altLang="pt-BR" smtClean="0"/>
              <a:t>Fourth Outline Level</a:t>
            </a:r>
          </a:p>
          <a:p>
            <a:pPr lvl="4"/>
            <a:r>
              <a:rPr lang="en-GB" altLang="pt-BR" smtClean="0"/>
              <a:t>Fifth Outline Level</a:t>
            </a:r>
          </a:p>
          <a:p>
            <a:pPr lvl="4"/>
            <a:r>
              <a:rPr lang="en-GB" altLang="pt-BR" smtClean="0"/>
              <a:t>Sixth Outline Level</a:t>
            </a:r>
          </a:p>
          <a:p>
            <a:pPr lvl="4"/>
            <a:r>
              <a:rPr lang="en-GB" altLang="pt-BR" smtClean="0"/>
              <a:t>Seventh Outline Level</a:t>
            </a:r>
          </a:p>
          <a:p>
            <a:pPr lvl="4"/>
            <a:r>
              <a:rPr lang="en-GB" altLang="pt-BR" smtClean="0"/>
              <a:t>Eighth Outline Level</a:t>
            </a:r>
          </a:p>
          <a:p>
            <a:pPr lvl="4"/>
            <a:r>
              <a:rPr lang="en-GB" altLang="pt-BR" smtClean="0"/>
              <a:t>Ninth Outline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/>
          </p:nvPr>
        </p:nvSpPr>
        <p:spPr bwMode="auto">
          <a:xfrm>
            <a:off x="457200" y="6248400"/>
            <a:ext cx="2130425" cy="45402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>
              <a:buFont typeface="Arial" pitchFamily="34" charset="0"/>
              <a:buNone/>
              <a:defRPr sz="1000">
                <a:solidFill>
                  <a:srgbClr val="000000"/>
                </a:solidFill>
                <a:ea typeface="ＭＳ Ｐゴシック" pitchFamily="-84" charset="-128"/>
              </a:defRPr>
            </a:lvl1pPr>
          </a:lstStyle>
          <a:p>
            <a:pPr>
              <a:defRPr/>
            </a:pPr>
            <a:fld id="{0D9ED4DA-05D2-46B3-9C19-17A664199BBB}" type="datetimeFigureOut">
              <a:rPr lang="pt-BR"/>
              <a:pPr>
                <a:defRPr/>
              </a:pPr>
              <a:t>07/11/2016</a:t>
            </a:fld>
            <a:endParaRPr lang="pt-BR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sldNum"/>
          </p:nvPr>
        </p:nvSpPr>
        <p:spPr bwMode="auto">
          <a:xfrm>
            <a:off x="6553200" y="6248400"/>
            <a:ext cx="2130425" cy="45402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 algn="r">
              <a:buFont typeface="Arial" panose="020B0604020202020204" pitchFamily="34" charset="0"/>
              <a:buNone/>
              <a:defRPr b="1">
                <a:solidFill>
                  <a:srgbClr val="000000"/>
                </a:solidFill>
              </a:defRPr>
            </a:lvl1pPr>
          </a:lstStyle>
          <a:p>
            <a:fld id="{DA7E65B5-6D44-4CFC-94B3-868F7B12D76E}" type="slidenum">
              <a:rPr lang="pt-BR" altLang="pt-BR"/>
              <a:pPr/>
              <a:t>‹nº›</a:t>
            </a:fld>
            <a:endParaRPr lang="pt-BR" altLang="pt-BR"/>
          </a:p>
        </p:txBody>
      </p:sp>
      <p:grpSp>
        <p:nvGrpSpPr>
          <p:cNvPr id="5127" name="Group 6"/>
          <p:cNvGrpSpPr>
            <a:grpSpLocks/>
          </p:cNvGrpSpPr>
          <p:nvPr/>
        </p:nvGrpSpPr>
        <p:grpSpPr bwMode="auto">
          <a:xfrm>
            <a:off x="8153400" y="152400"/>
            <a:ext cx="790575" cy="1295400"/>
            <a:chOff x="5136" y="96"/>
            <a:chExt cx="498" cy="816"/>
          </a:xfrm>
        </p:grpSpPr>
        <p:sp>
          <p:nvSpPr>
            <p:cNvPr id="52232" name="Oval 7"/>
            <p:cNvSpPr>
              <a:spLocks noChangeArrowheads="1"/>
            </p:cNvSpPr>
            <p:nvPr/>
          </p:nvSpPr>
          <p:spPr bwMode="auto">
            <a:xfrm>
              <a:off x="5136" y="96"/>
              <a:ext cx="76" cy="76"/>
            </a:xfrm>
            <a:prstGeom prst="ellipse">
              <a:avLst/>
            </a:prstGeom>
            <a:solidFill>
              <a:srgbClr val="7C1302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pt-BR">
                <a:ea typeface="ＭＳ Ｐゴシック" pitchFamily="-84" charset="-128"/>
              </a:endParaRPr>
            </a:p>
          </p:txBody>
        </p:sp>
        <p:sp>
          <p:nvSpPr>
            <p:cNvPr id="52233" name="Oval 8"/>
            <p:cNvSpPr>
              <a:spLocks noChangeArrowheads="1"/>
            </p:cNvSpPr>
            <p:nvPr/>
          </p:nvSpPr>
          <p:spPr bwMode="auto">
            <a:xfrm>
              <a:off x="5242" y="96"/>
              <a:ext cx="76" cy="76"/>
            </a:xfrm>
            <a:prstGeom prst="ellipse">
              <a:avLst/>
            </a:prstGeom>
            <a:solidFill>
              <a:srgbClr val="7C1302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pt-BR">
                <a:ea typeface="ＭＳ Ｐゴシック" pitchFamily="-84" charset="-128"/>
              </a:endParaRPr>
            </a:p>
          </p:txBody>
        </p:sp>
        <p:sp>
          <p:nvSpPr>
            <p:cNvPr id="52234" name="Oval 9"/>
            <p:cNvSpPr>
              <a:spLocks noChangeArrowheads="1"/>
            </p:cNvSpPr>
            <p:nvPr/>
          </p:nvSpPr>
          <p:spPr bwMode="auto">
            <a:xfrm>
              <a:off x="5348" y="96"/>
              <a:ext cx="76" cy="76"/>
            </a:xfrm>
            <a:prstGeom prst="ellipse">
              <a:avLst/>
            </a:prstGeom>
            <a:solidFill>
              <a:srgbClr val="7C1302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pt-BR">
                <a:ea typeface="ＭＳ Ｐゴシック" pitchFamily="-84" charset="-128"/>
              </a:endParaRPr>
            </a:p>
          </p:txBody>
        </p:sp>
        <p:sp>
          <p:nvSpPr>
            <p:cNvPr id="52235" name="Oval 10"/>
            <p:cNvSpPr>
              <a:spLocks noChangeArrowheads="1"/>
            </p:cNvSpPr>
            <p:nvPr/>
          </p:nvSpPr>
          <p:spPr bwMode="auto">
            <a:xfrm>
              <a:off x="5136" y="202"/>
              <a:ext cx="76" cy="76"/>
            </a:xfrm>
            <a:prstGeom prst="ellipse">
              <a:avLst/>
            </a:prstGeom>
            <a:solidFill>
              <a:srgbClr val="7C1302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pt-BR">
                <a:ea typeface="ＭＳ Ｐゴシック" pitchFamily="-84" charset="-128"/>
              </a:endParaRPr>
            </a:p>
          </p:txBody>
        </p:sp>
        <p:sp>
          <p:nvSpPr>
            <p:cNvPr id="52236" name="Oval 11"/>
            <p:cNvSpPr>
              <a:spLocks noChangeArrowheads="1"/>
            </p:cNvSpPr>
            <p:nvPr/>
          </p:nvSpPr>
          <p:spPr bwMode="auto">
            <a:xfrm>
              <a:off x="5242" y="202"/>
              <a:ext cx="76" cy="76"/>
            </a:xfrm>
            <a:prstGeom prst="ellipse">
              <a:avLst/>
            </a:prstGeom>
            <a:solidFill>
              <a:srgbClr val="7C1302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pt-BR">
                <a:ea typeface="ＭＳ Ｐゴシック" pitchFamily="-84" charset="-128"/>
              </a:endParaRPr>
            </a:p>
          </p:txBody>
        </p:sp>
        <p:sp>
          <p:nvSpPr>
            <p:cNvPr id="52237" name="Oval 12"/>
            <p:cNvSpPr>
              <a:spLocks noChangeArrowheads="1"/>
            </p:cNvSpPr>
            <p:nvPr/>
          </p:nvSpPr>
          <p:spPr bwMode="auto">
            <a:xfrm>
              <a:off x="5348" y="202"/>
              <a:ext cx="76" cy="76"/>
            </a:xfrm>
            <a:prstGeom prst="ellipse">
              <a:avLst/>
            </a:prstGeom>
            <a:solidFill>
              <a:srgbClr val="7C1302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pt-BR">
                <a:ea typeface="ＭＳ Ｐゴシック" pitchFamily="-84" charset="-128"/>
              </a:endParaRPr>
            </a:p>
          </p:txBody>
        </p:sp>
        <p:sp>
          <p:nvSpPr>
            <p:cNvPr id="52238" name="Oval 13"/>
            <p:cNvSpPr>
              <a:spLocks noChangeArrowheads="1"/>
            </p:cNvSpPr>
            <p:nvPr/>
          </p:nvSpPr>
          <p:spPr bwMode="auto">
            <a:xfrm>
              <a:off x="5453" y="202"/>
              <a:ext cx="76" cy="76"/>
            </a:xfrm>
            <a:prstGeom prst="ellipse">
              <a:avLst/>
            </a:prstGeom>
            <a:solidFill>
              <a:srgbClr val="CC3300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pt-BR">
                <a:ea typeface="ＭＳ Ｐゴシック" pitchFamily="-84" charset="-128"/>
              </a:endParaRPr>
            </a:p>
          </p:txBody>
        </p:sp>
        <p:sp>
          <p:nvSpPr>
            <p:cNvPr id="52239" name="Oval 14"/>
            <p:cNvSpPr>
              <a:spLocks noChangeArrowheads="1"/>
            </p:cNvSpPr>
            <p:nvPr/>
          </p:nvSpPr>
          <p:spPr bwMode="auto">
            <a:xfrm>
              <a:off x="5136" y="308"/>
              <a:ext cx="76" cy="76"/>
            </a:xfrm>
            <a:prstGeom prst="ellipse">
              <a:avLst/>
            </a:prstGeom>
            <a:solidFill>
              <a:srgbClr val="7C1302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pt-BR">
                <a:ea typeface="ＭＳ Ｐゴシック" pitchFamily="-84" charset="-128"/>
              </a:endParaRPr>
            </a:p>
          </p:txBody>
        </p:sp>
        <p:sp>
          <p:nvSpPr>
            <p:cNvPr id="52240" name="Oval 15"/>
            <p:cNvSpPr>
              <a:spLocks noChangeArrowheads="1"/>
            </p:cNvSpPr>
            <p:nvPr/>
          </p:nvSpPr>
          <p:spPr bwMode="auto">
            <a:xfrm>
              <a:off x="5242" y="308"/>
              <a:ext cx="76" cy="76"/>
            </a:xfrm>
            <a:prstGeom prst="ellipse">
              <a:avLst/>
            </a:prstGeom>
            <a:solidFill>
              <a:srgbClr val="7C1302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pt-BR">
                <a:ea typeface="ＭＳ Ｐゴシック" pitchFamily="-84" charset="-128"/>
              </a:endParaRPr>
            </a:p>
          </p:txBody>
        </p:sp>
        <p:sp>
          <p:nvSpPr>
            <p:cNvPr id="52241" name="Oval 16"/>
            <p:cNvSpPr>
              <a:spLocks noChangeArrowheads="1"/>
            </p:cNvSpPr>
            <p:nvPr/>
          </p:nvSpPr>
          <p:spPr bwMode="auto">
            <a:xfrm>
              <a:off x="5348" y="308"/>
              <a:ext cx="76" cy="76"/>
            </a:xfrm>
            <a:prstGeom prst="ellipse">
              <a:avLst/>
            </a:prstGeom>
            <a:solidFill>
              <a:srgbClr val="CC3300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pt-BR">
                <a:ea typeface="ＭＳ Ｐゴシック" pitchFamily="-84" charset="-128"/>
              </a:endParaRPr>
            </a:p>
          </p:txBody>
        </p:sp>
        <p:sp>
          <p:nvSpPr>
            <p:cNvPr id="52242" name="Oval 17"/>
            <p:cNvSpPr>
              <a:spLocks noChangeArrowheads="1"/>
            </p:cNvSpPr>
            <p:nvPr/>
          </p:nvSpPr>
          <p:spPr bwMode="auto">
            <a:xfrm>
              <a:off x="5453" y="308"/>
              <a:ext cx="76" cy="76"/>
            </a:xfrm>
            <a:prstGeom prst="ellipse">
              <a:avLst/>
            </a:prstGeom>
            <a:solidFill>
              <a:srgbClr val="CC3300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pt-BR">
                <a:ea typeface="ＭＳ Ｐゴシック" pitchFamily="-84" charset="-128"/>
              </a:endParaRPr>
            </a:p>
          </p:txBody>
        </p:sp>
        <p:sp>
          <p:nvSpPr>
            <p:cNvPr id="52243" name="Oval 18"/>
            <p:cNvSpPr>
              <a:spLocks noChangeArrowheads="1"/>
            </p:cNvSpPr>
            <p:nvPr/>
          </p:nvSpPr>
          <p:spPr bwMode="auto">
            <a:xfrm>
              <a:off x="5559" y="308"/>
              <a:ext cx="76" cy="76"/>
            </a:xfrm>
            <a:prstGeom prst="ellipse">
              <a:avLst/>
            </a:prstGeom>
            <a:solidFill>
              <a:srgbClr val="CC9900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pt-BR">
                <a:ea typeface="ＭＳ Ｐゴシック" pitchFamily="-84" charset="-128"/>
              </a:endParaRPr>
            </a:p>
          </p:txBody>
        </p:sp>
        <p:sp>
          <p:nvSpPr>
            <p:cNvPr id="52244" name="Oval 19"/>
            <p:cNvSpPr>
              <a:spLocks noChangeArrowheads="1"/>
            </p:cNvSpPr>
            <p:nvPr/>
          </p:nvSpPr>
          <p:spPr bwMode="auto">
            <a:xfrm>
              <a:off x="5136" y="413"/>
              <a:ext cx="76" cy="76"/>
            </a:xfrm>
            <a:prstGeom prst="ellipse">
              <a:avLst/>
            </a:prstGeom>
            <a:solidFill>
              <a:srgbClr val="7C1302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pt-BR">
                <a:ea typeface="ＭＳ Ｐゴシック" pitchFamily="-84" charset="-128"/>
              </a:endParaRPr>
            </a:p>
          </p:txBody>
        </p:sp>
        <p:sp>
          <p:nvSpPr>
            <p:cNvPr id="52245" name="Oval 20"/>
            <p:cNvSpPr>
              <a:spLocks noChangeArrowheads="1"/>
            </p:cNvSpPr>
            <p:nvPr/>
          </p:nvSpPr>
          <p:spPr bwMode="auto">
            <a:xfrm>
              <a:off x="5242" y="413"/>
              <a:ext cx="76" cy="76"/>
            </a:xfrm>
            <a:prstGeom prst="ellipse">
              <a:avLst/>
            </a:prstGeom>
            <a:solidFill>
              <a:srgbClr val="CC3300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pt-BR">
                <a:ea typeface="ＭＳ Ｐゴシック" pitchFamily="-84" charset="-128"/>
              </a:endParaRPr>
            </a:p>
          </p:txBody>
        </p:sp>
        <p:sp>
          <p:nvSpPr>
            <p:cNvPr id="52246" name="Oval 21"/>
            <p:cNvSpPr>
              <a:spLocks noChangeArrowheads="1"/>
            </p:cNvSpPr>
            <p:nvPr/>
          </p:nvSpPr>
          <p:spPr bwMode="auto">
            <a:xfrm>
              <a:off x="5348" y="413"/>
              <a:ext cx="76" cy="76"/>
            </a:xfrm>
            <a:prstGeom prst="ellipse">
              <a:avLst/>
            </a:prstGeom>
            <a:solidFill>
              <a:srgbClr val="CC3300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pt-BR">
                <a:ea typeface="ＭＳ Ｐゴシック" pitchFamily="-84" charset="-128"/>
              </a:endParaRPr>
            </a:p>
          </p:txBody>
        </p:sp>
        <p:sp>
          <p:nvSpPr>
            <p:cNvPr id="52247" name="Oval 22"/>
            <p:cNvSpPr>
              <a:spLocks noChangeArrowheads="1"/>
            </p:cNvSpPr>
            <p:nvPr/>
          </p:nvSpPr>
          <p:spPr bwMode="auto">
            <a:xfrm>
              <a:off x="5453" y="413"/>
              <a:ext cx="76" cy="76"/>
            </a:xfrm>
            <a:prstGeom prst="ellipse">
              <a:avLst/>
            </a:prstGeom>
            <a:solidFill>
              <a:srgbClr val="CC9900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pt-BR">
                <a:ea typeface="ＭＳ Ｐゴシック" pitchFamily="-84" charset="-128"/>
              </a:endParaRPr>
            </a:p>
          </p:txBody>
        </p:sp>
        <p:sp>
          <p:nvSpPr>
            <p:cNvPr id="52248" name="Oval 23"/>
            <p:cNvSpPr>
              <a:spLocks noChangeArrowheads="1"/>
            </p:cNvSpPr>
            <p:nvPr/>
          </p:nvSpPr>
          <p:spPr bwMode="auto">
            <a:xfrm>
              <a:off x="5136" y="519"/>
              <a:ext cx="76" cy="76"/>
            </a:xfrm>
            <a:prstGeom prst="ellipse">
              <a:avLst/>
            </a:prstGeom>
            <a:solidFill>
              <a:srgbClr val="CC3300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pt-BR">
                <a:ea typeface="ＭＳ Ｐゴシック" pitchFamily="-84" charset="-128"/>
              </a:endParaRPr>
            </a:p>
          </p:txBody>
        </p:sp>
        <p:sp>
          <p:nvSpPr>
            <p:cNvPr id="52249" name="Oval 24"/>
            <p:cNvSpPr>
              <a:spLocks noChangeArrowheads="1"/>
            </p:cNvSpPr>
            <p:nvPr/>
          </p:nvSpPr>
          <p:spPr bwMode="auto">
            <a:xfrm>
              <a:off x="5242" y="519"/>
              <a:ext cx="76" cy="76"/>
            </a:xfrm>
            <a:prstGeom prst="ellipse">
              <a:avLst/>
            </a:prstGeom>
            <a:solidFill>
              <a:srgbClr val="CC3300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pt-BR">
                <a:ea typeface="ＭＳ Ｐゴシック" pitchFamily="-84" charset="-128"/>
              </a:endParaRPr>
            </a:p>
          </p:txBody>
        </p:sp>
        <p:sp>
          <p:nvSpPr>
            <p:cNvPr id="52250" name="Oval 25"/>
            <p:cNvSpPr>
              <a:spLocks noChangeArrowheads="1"/>
            </p:cNvSpPr>
            <p:nvPr/>
          </p:nvSpPr>
          <p:spPr bwMode="auto">
            <a:xfrm>
              <a:off x="5348" y="519"/>
              <a:ext cx="76" cy="76"/>
            </a:xfrm>
            <a:prstGeom prst="ellipse">
              <a:avLst/>
            </a:prstGeom>
            <a:solidFill>
              <a:srgbClr val="CC9900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pt-BR">
                <a:ea typeface="ＭＳ Ｐゴシック" pitchFamily="-84" charset="-128"/>
              </a:endParaRPr>
            </a:p>
          </p:txBody>
        </p:sp>
        <p:sp>
          <p:nvSpPr>
            <p:cNvPr id="52251" name="Oval 26"/>
            <p:cNvSpPr>
              <a:spLocks noChangeArrowheads="1"/>
            </p:cNvSpPr>
            <p:nvPr/>
          </p:nvSpPr>
          <p:spPr bwMode="auto">
            <a:xfrm>
              <a:off x="5453" y="519"/>
              <a:ext cx="76" cy="76"/>
            </a:xfrm>
            <a:prstGeom prst="ellipse">
              <a:avLst/>
            </a:prstGeom>
            <a:solidFill>
              <a:srgbClr val="CC9900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pt-BR">
                <a:ea typeface="ＭＳ Ｐゴシック" pitchFamily="-84" charset="-128"/>
              </a:endParaRPr>
            </a:p>
          </p:txBody>
        </p:sp>
        <p:sp>
          <p:nvSpPr>
            <p:cNvPr id="52252" name="Oval 27"/>
            <p:cNvSpPr>
              <a:spLocks noChangeArrowheads="1"/>
            </p:cNvSpPr>
            <p:nvPr/>
          </p:nvSpPr>
          <p:spPr bwMode="auto">
            <a:xfrm>
              <a:off x="5559" y="519"/>
              <a:ext cx="76" cy="76"/>
            </a:xfrm>
            <a:prstGeom prst="ellipse">
              <a:avLst/>
            </a:prstGeom>
            <a:solidFill>
              <a:srgbClr val="CCCC66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pt-BR">
                <a:ea typeface="ＭＳ Ｐゴシック" pitchFamily="-84" charset="-128"/>
              </a:endParaRPr>
            </a:p>
          </p:txBody>
        </p:sp>
        <p:sp>
          <p:nvSpPr>
            <p:cNvPr id="52253" name="Oval 28"/>
            <p:cNvSpPr>
              <a:spLocks noChangeArrowheads="1"/>
            </p:cNvSpPr>
            <p:nvPr/>
          </p:nvSpPr>
          <p:spPr bwMode="auto">
            <a:xfrm>
              <a:off x="5136" y="625"/>
              <a:ext cx="76" cy="76"/>
            </a:xfrm>
            <a:prstGeom prst="ellipse">
              <a:avLst/>
            </a:prstGeom>
            <a:solidFill>
              <a:srgbClr val="CC3300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pt-BR">
                <a:ea typeface="ＭＳ Ｐゴシック" pitchFamily="-84" charset="-128"/>
              </a:endParaRPr>
            </a:p>
          </p:txBody>
        </p:sp>
        <p:sp>
          <p:nvSpPr>
            <p:cNvPr id="52254" name="Oval 29"/>
            <p:cNvSpPr>
              <a:spLocks noChangeArrowheads="1"/>
            </p:cNvSpPr>
            <p:nvPr/>
          </p:nvSpPr>
          <p:spPr bwMode="auto">
            <a:xfrm>
              <a:off x="5242" y="625"/>
              <a:ext cx="76" cy="76"/>
            </a:xfrm>
            <a:prstGeom prst="ellipse">
              <a:avLst/>
            </a:prstGeom>
            <a:solidFill>
              <a:srgbClr val="CC9900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pt-BR">
                <a:ea typeface="ＭＳ Ｐゴシック" pitchFamily="-84" charset="-128"/>
              </a:endParaRPr>
            </a:p>
          </p:txBody>
        </p:sp>
        <p:sp>
          <p:nvSpPr>
            <p:cNvPr id="52255" name="Oval 30"/>
            <p:cNvSpPr>
              <a:spLocks noChangeArrowheads="1"/>
            </p:cNvSpPr>
            <p:nvPr/>
          </p:nvSpPr>
          <p:spPr bwMode="auto">
            <a:xfrm>
              <a:off x="5348" y="625"/>
              <a:ext cx="76" cy="76"/>
            </a:xfrm>
            <a:prstGeom prst="ellipse">
              <a:avLst/>
            </a:prstGeom>
            <a:solidFill>
              <a:srgbClr val="CC9900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pt-BR">
                <a:ea typeface="ＭＳ Ｐゴシック" pitchFamily="-84" charset="-128"/>
              </a:endParaRPr>
            </a:p>
          </p:txBody>
        </p:sp>
        <p:sp>
          <p:nvSpPr>
            <p:cNvPr id="52256" name="Oval 31"/>
            <p:cNvSpPr>
              <a:spLocks noChangeArrowheads="1"/>
            </p:cNvSpPr>
            <p:nvPr/>
          </p:nvSpPr>
          <p:spPr bwMode="auto">
            <a:xfrm>
              <a:off x="5453" y="625"/>
              <a:ext cx="76" cy="76"/>
            </a:xfrm>
            <a:prstGeom prst="ellipse">
              <a:avLst/>
            </a:prstGeom>
            <a:solidFill>
              <a:srgbClr val="CCCC66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pt-BR">
                <a:ea typeface="ＭＳ Ｐゴシック" pitchFamily="-84" charset="-128"/>
              </a:endParaRPr>
            </a:p>
          </p:txBody>
        </p:sp>
        <p:sp>
          <p:nvSpPr>
            <p:cNvPr id="52257" name="Oval 32"/>
            <p:cNvSpPr>
              <a:spLocks noChangeArrowheads="1"/>
            </p:cNvSpPr>
            <p:nvPr/>
          </p:nvSpPr>
          <p:spPr bwMode="auto">
            <a:xfrm>
              <a:off x="5136" y="731"/>
              <a:ext cx="76" cy="76"/>
            </a:xfrm>
            <a:prstGeom prst="ellipse">
              <a:avLst/>
            </a:prstGeom>
            <a:solidFill>
              <a:srgbClr val="CC9900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pt-BR">
                <a:ea typeface="ＭＳ Ｐゴシック" pitchFamily="-84" charset="-128"/>
              </a:endParaRPr>
            </a:p>
          </p:txBody>
        </p:sp>
        <p:sp>
          <p:nvSpPr>
            <p:cNvPr id="52258" name="Oval 33"/>
            <p:cNvSpPr>
              <a:spLocks noChangeArrowheads="1"/>
            </p:cNvSpPr>
            <p:nvPr/>
          </p:nvSpPr>
          <p:spPr bwMode="auto">
            <a:xfrm>
              <a:off x="5242" y="731"/>
              <a:ext cx="76" cy="76"/>
            </a:xfrm>
            <a:prstGeom prst="ellipse">
              <a:avLst/>
            </a:prstGeom>
            <a:solidFill>
              <a:srgbClr val="CC9900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pt-BR">
                <a:ea typeface="ＭＳ Ｐゴシック" pitchFamily="-84" charset="-128"/>
              </a:endParaRPr>
            </a:p>
          </p:txBody>
        </p:sp>
        <p:sp>
          <p:nvSpPr>
            <p:cNvPr id="52259" name="Oval 34"/>
            <p:cNvSpPr>
              <a:spLocks noChangeArrowheads="1"/>
            </p:cNvSpPr>
            <p:nvPr/>
          </p:nvSpPr>
          <p:spPr bwMode="auto">
            <a:xfrm>
              <a:off x="5348" y="731"/>
              <a:ext cx="76" cy="76"/>
            </a:xfrm>
            <a:prstGeom prst="ellipse">
              <a:avLst/>
            </a:prstGeom>
            <a:solidFill>
              <a:srgbClr val="CCCC66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pt-BR">
                <a:ea typeface="ＭＳ Ｐゴシック" pitchFamily="-84" charset="-128"/>
              </a:endParaRPr>
            </a:p>
          </p:txBody>
        </p:sp>
        <p:sp>
          <p:nvSpPr>
            <p:cNvPr id="52260" name="Oval 35"/>
            <p:cNvSpPr>
              <a:spLocks noChangeArrowheads="1"/>
            </p:cNvSpPr>
            <p:nvPr/>
          </p:nvSpPr>
          <p:spPr bwMode="auto">
            <a:xfrm>
              <a:off x="5453" y="731"/>
              <a:ext cx="76" cy="76"/>
            </a:xfrm>
            <a:prstGeom prst="ellipse">
              <a:avLst/>
            </a:prstGeom>
            <a:solidFill>
              <a:srgbClr val="CCCC66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pt-BR">
                <a:ea typeface="ＭＳ Ｐゴシック" pitchFamily="-84" charset="-128"/>
              </a:endParaRPr>
            </a:p>
          </p:txBody>
        </p:sp>
        <p:sp>
          <p:nvSpPr>
            <p:cNvPr id="52261" name="Oval 36"/>
            <p:cNvSpPr>
              <a:spLocks noChangeArrowheads="1"/>
            </p:cNvSpPr>
            <p:nvPr/>
          </p:nvSpPr>
          <p:spPr bwMode="auto">
            <a:xfrm>
              <a:off x="5242" y="837"/>
              <a:ext cx="76" cy="76"/>
            </a:xfrm>
            <a:prstGeom prst="ellipse">
              <a:avLst/>
            </a:prstGeom>
            <a:solidFill>
              <a:srgbClr val="CCCC66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pt-BR">
                <a:ea typeface="ＭＳ Ｐゴシック" pitchFamily="-84" charset="-128"/>
              </a:endParaRPr>
            </a:p>
          </p:txBody>
        </p:sp>
        <p:sp>
          <p:nvSpPr>
            <p:cNvPr id="52262" name="Oval 37"/>
            <p:cNvSpPr>
              <a:spLocks noChangeArrowheads="1"/>
            </p:cNvSpPr>
            <p:nvPr/>
          </p:nvSpPr>
          <p:spPr bwMode="auto">
            <a:xfrm>
              <a:off x="5453" y="837"/>
              <a:ext cx="76" cy="76"/>
            </a:xfrm>
            <a:prstGeom prst="ellipse">
              <a:avLst/>
            </a:prstGeom>
            <a:solidFill>
              <a:srgbClr val="CCCC66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pt-BR">
                <a:ea typeface="ＭＳ Ｐゴシック" pitchFamily="-84" charset="-128"/>
              </a:endParaRPr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4286" r:id="rId1"/>
    <p:sldLayoutId id="2147484287" r:id="rId2"/>
    <p:sldLayoutId id="2147484288" r:id="rId3"/>
    <p:sldLayoutId id="2147484289" r:id="rId4"/>
    <p:sldLayoutId id="2147484290" r:id="rId5"/>
    <p:sldLayoutId id="2147484291" r:id="rId6"/>
    <p:sldLayoutId id="2147484292" r:id="rId7"/>
    <p:sldLayoutId id="2147484293" r:id="rId8"/>
    <p:sldLayoutId id="2147484294" r:id="rId9"/>
    <p:sldLayoutId id="2147484295" r:id="rId10"/>
    <p:sldLayoutId id="2147484296" r:id="rId11"/>
  </p:sldLayoutIdLst>
  <p:txStyles>
    <p:titleStyle>
      <a:lvl1pPr algn="l" defTabSz="457200" rtl="0" eaLnBrk="0" fontAlgn="base" hangingPunct="0">
        <a:lnSpc>
          <a:spcPct val="86000"/>
        </a:lnSpc>
        <a:spcBef>
          <a:spcPct val="0"/>
        </a:spcBef>
        <a:spcAft>
          <a:spcPct val="0"/>
        </a:spcAft>
        <a:buClr>
          <a:srgbClr val="7C1302"/>
        </a:buClr>
        <a:buSzPct val="100000"/>
        <a:buFont typeface="Times New Roman" pitchFamily="18" charset="0"/>
        <a:defRPr sz="3900" b="1">
          <a:solidFill>
            <a:srgbClr val="7C1302"/>
          </a:solidFill>
          <a:latin typeface="+mj-lt"/>
          <a:ea typeface="ＭＳ Ｐゴシック" charset="0"/>
          <a:cs typeface="+mj-cs"/>
        </a:defRPr>
      </a:lvl1pPr>
      <a:lvl2pPr algn="l" defTabSz="457200" rtl="0" eaLnBrk="0" fontAlgn="base" hangingPunct="0">
        <a:lnSpc>
          <a:spcPct val="86000"/>
        </a:lnSpc>
        <a:spcBef>
          <a:spcPct val="0"/>
        </a:spcBef>
        <a:spcAft>
          <a:spcPct val="0"/>
        </a:spcAft>
        <a:buClr>
          <a:srgbClr val="7C1302"/>
        </a:buClr>
        <a:buSzPct val="100000"/>
        <a:buFont typeface="Times New Roman" pitchFamily="18" charset="0"/>
        <a:defRPr sz="3900" b="1">
          <a:solidFill>
            <a:srgbClr val="7C1302"/>
          </a:solidFill>
          <a:latin typeface="Times New Roman" pitchFamily="18" charset="0"/>
          <a:ea typeface="ＭＳ Ｐゴシック" charset="0"/>
          <a:cs typeface="DejaVu Sans" charset="0"/>
        </a:defRPr>
      </a:lvl2pPr>
      <a:lvl3pPr algn="l" defTabSz="457200" rtl="0" eaLnBrk="0" fontAlgn="base" hangingPunct="0">
        <a:lnSpc>
          <a:spcPct val="86000"/>
        </a:lnSpc>
        <a:spcBef>
          <a:spcPct val="0"/>
        </a:spcBef>
        <a:spcAft>
          <a:spcPct val="0"/>
        </a:spcAft>
        <a:buClr>
          <a:srgbClr val="7C1302"/>
        </a:buClr>
        <a:buSzPct val="100000"/>
        <a:buFont typeface="Times New Roman" pitchFamily="18" charset="0"/>
        <a:defRPr sz="3900" b="1">
          <a:solidFill>
            <a:srgbClr val="7C1302"/>
          </a:solidFill>
          <a:latin typeface="Times New Roman" pitchFamily="18" charset="0"/>
          <a:ea typeface="ＭＳ Ｐゴシック" charset="0"/>
          <a:cs typeface="DejaVu Sans" charset="0"/>
        </a:defRPr>
      </a:lvl3pPr>
      <a:lvl4pPr algn="l" defTabSz="457200" rtl="0" eaLnBrk="0" fontAlgn="base" hangingPunct="0">
        <a:lnSpc>
          <a:spcPct val="86000"/>
        </a:lnSpc>
        <a:spcBef>
          <a:spcPct val="0"/>
        </a:spcBef>
        <a:spcAft>
          <a:spcPct val="0"/>
        </a:spcAft>
        <a:buClr>
          <a:srgbClr val="7C1302"/>
        </a:buClr>
        <a:buSzPct val="100000"/>
        <a:buFont typeface="Times New Roman" pitchFamily="18" charset="0"/>
        <a:defRPr sz="3900" b="1">
          <a:solidFill>
            <a:srgbClr val="7C1302"/>
          </a:solidFill>
          <a:latin typeface="Times New Roman" pitchFamily="18" charset="0"/>
          <a:ea typeface="ＭＳ Ｐゴシック" charset="0"/>
          <a:cs typeface="DejaVu Sans" charset="0"/>
        </a:defRPr>
      </a:lvl4pPr>
      <a:lvl5pPr algn="l" defTabSz="457200" rtl="0" eaLnBrk="0" fontAlgn="base" hangingPunct="0">
        <a:lnSpc>
          <a:spcPct val="86000"/>
        </a:lnSpc>
        <a:spcBef>
          <a:spcPct val="0"/>
        </a:spcBef>
        <a:spcAft>
          <a:spcPct val="0"/>
        </a:spcAft>
        <a:buClr>
          <a:srgbClr val="7C1302"/>
        </a:buClr>
        <a:buSzPct val="100000"/>
        <a:buFont typeface="Times New Roman" pitchFamily="18" charset="0"/>
        <a:defRPr sz="3900" b="1">
          <a:solidFill>
            <a:srgbClr val="7C1302"/>
          </a:solidFill>
          <a:latin typeface="Times New Roman" pitchFamily="18" charset="0"/>
          <a:ea typeface="ＭＳ Ｐゴシック" charset="0"/>
          <a:cs typeface="DejaVu Sans" charset="0"/>
        </a:defRPr>
      </a:lvl5pPr>
      <a:lvl6pPr marL="457200" algn="l" defTabSz="457200" rtl="0" eaLnBrk="1" fontAlgn="base" hangingPunct="1">
        <a:lnSpc>
          <a:spcPct val="86000"/>
        </a:lnSpc>
        <a:spcBef>
          <a:spcPct val="0"/>
        </a:spcBef>
        <a:spcAft>
          <a:spcPct val="0"/>
        </a:spcAft>
        <a:buClr>
          <a:srgbClr val="7C1302"/>
        </a:buClr>
        <a:buSzPct val="100000"/>
        <a:buFont typeface="Times New Roman" pitchFamily="18" charset="0"/>
        <a:defRPr sz="3900" b="1">
          <a:solidFill>
            <a:srgbClr val="7C1302"/>
          </a:solidFill>
          <a:latin typeface="Times New Roman" pitchFamily="18" charset="0"/>
          <a:ea typeface="DejaVu Sans" charset="0"/>
          <a:cs typeface="DejaVu Sans" charset="0"/>
        </a:defRPr>
      </a:lvl6pPr>
      <a:lvl7pPr marL="914400" algn="l" defTabSz="457200" rtl="0" eaLnBrk="1" fontAlgn="base" hangingPunct="1">
        <a:lnSpc>
          <a:spcPct val="86000"/>
        </a:lnSpc>
        <a:spcBef>
          <a:spcPct val="0"/>
        </a:spcBef>
        <a:spcAft>
          <a:spcPct val="0"/>
        </a:spcAft>
        <a:buClr>
          <a:srgbClr val="7C1302"/>
        </a:buClr>
        <a:buSzPct val="100000"/>
        <a:buFont typeface="Times New Roman" pitchFamily="18" charset="0"/>
        <a:defRPr sz="3900" b="1">
          <a:solidFill>
            <a:srgbClr val="7C1302"/>
          </a:solidFill>
          <a:latin typeface="Times New Roman" pitchFamily="18" charset="0"/>
          <a:ea typeface="DejaVu Sans" charset="0"/>
          <a:cs typeface="DejaVu Sans" charset="0"/>
        </a:defRPr>
      </a:lvl7pPr>
      <a:lvl8pPr marL="1371600" algn="l" defTabSz="457200" rtl="0" eaLnBrk="1" fontAlgn="base" hangingPunct="1">
        <a:lnSpc>
          <a:spcPct val="86000"/>
        </a:lnSpc>
        <a:spcBef>
          <a:spcPct val="0"/>
        </a:spcBef>
        <a:spcAft>
          <a:spcPct val="0"/>
        </a:spcAft>
        <a:buClr>
          <a:srgbClr val="7C1302"/>
        </a:buClr>
        <a:buSzPct val="100000"/>
        <a:buFont typeface="Times New Roman" pitchFamily="18" charset="0"/>
        <a:defRPr sz="3900" b="1">
          <a:solidFill>
            <a:srgbClr val="7C1302"/>
          </a:solidFill>
          <a:latin typeface="Times New Roman" pitchFamily="18" charset="0"/>
          <a:ea typeface="DejaVu Sans" charset="0"/>
          <a:cs typeface="DejaVu Sans" charset="0"/>
        </a:defRPr>
      </a:lvl8pPr>
      <a:lvl9pPr marL="1828800" algn="l" defTabSz="457200" rtl="0" eaLnBrk="1" fontAlgn="base" hangingPunct="1">
        <a:lnSpc>
          <a:spcPct val="86000"/>
        </a:lnSpc>
        <a:spcBef>
          <a:spcPct val="0"/>
        </a:spcBef>
        <a:spcAft>
          <a:spcPct val="0"/>
        </a:spcAft>
        <a:buClr>
          <a:srgbClr val="7C1302"/>
        </a:buClr>
        <a:buSzPct val="100000"/>
        <a:buFont typeface="Times New Roman" pitchFamily="18" charset="0"/>
        <a:defRPr sz="3900" b="1">
          <a:solidFill>
            <a:srgbClr val="7C1302"/>
          </a:solidFill>
          <a:latin typeface="Times New Roman" pitchFamily="18" charset="0"/>
          <a:ea typeface="DejaVu Sans" charset="0"/>
          <a:cs typeface="DejaVu Sans" charset="0"/>
        </a:defRPr>
      </a:lvl9pPr>
    </p:titleStyle>
    <p:bodyStyle>
      <a:lvl1pPr marL="339725" indent="-339725" algn="l" defTabSz="457200" rtl="0" eaLnBrk="0" fontAlgn="base" hangingPunct="0">
        <a:lnSpc>
          <a:spcPct val="87000"/>
        </a:lnSpc>
        <a:spcBef>
          <a:spcPts val="800"/>
        </a:spcBef>
        <a:spcAft>
          <a:spcPct val="0"/>
        </a:spcAft>
        <a:buClr>
          <a:srgbClr val="7C1302"/>
        </a:buClr>
        <a:buSzPct val="70000"/>
        <a:buFont typeface="Wingdings" pitchFamily="2" charset="2"/>
        <a:buChar char=""/>
        <a:defRPr sz="3200">
          <a:solidFill>
            <a:srgbClr val="000000"/>
          </a:solidFill>
          <a:latin typeface="+mn-lt"/>
          <a:ea typeface="ＭＳ Ｐゴシック" charset="0"/>
          <a:cs typeface="+mn-cs"/>
        </a:defRPr>
      </a:lvl1pPr>
      <a:lvl2pPr marL="688975" indent="-347663" algn="l" defTabSz="457200" rtl="0" eaLnBrk="0" fontAlgn="base" hangingPunct="0">
        <a:lnSpc>
          <a:spcPct val="87000"/>
        </a:lnSpc>
        <a:spcBef>
          <a:spcPts val="700"/>
        </a:spcBef>
        <a:spcAft>
          <a:spcPct val="0"/>
        </a:spcAft>
        <a:buClr>
          <a:srgbClr val="CC3300"/>
        </a:buClr>
        <a:buSzPct val="70000"/>
        <a:buFont typeface="Wingdings" pitchFamily="2" charset="2"/>
        <a:buChar char=""/>
        <a:defRPr sz="2800">
          <a:solidFill>
            <a:srgbClr val="000000"/>
          </a:solidFill>
          <a:latin typeface="+mn-lt"/>
          <a:ea typeface="ＭＳ Ｐゴシック" pitchFamily="-84" charset="-128"/>
          <a:cs typeface="+mn-cs"/>
        </a:defRPr>
      </a:lvl2pPr>
      <a:lvl3pPr marL="984250" indent="-290513" algn="l" defTabSz="457200" rtl="0" eaLnBrk="0" fontAlgn="base" hangingPunct="0">
        <a:lnSpc>
          <a:spcPct val="87000"/>
        </a:lnSpc>
        <a:spcBef>
          <a:spcPts val="600"/>
        </a:spcBef>
        <a:spcAft>
          <a:spcPct val="0"/>
        </a:spcAft>
        <a:buClr>
          <a:srgbClr val="CC9900"/>
        </a:buClr>
        <a:buSzPct val="70000"/>
        <a:buFont typeface="Wingdings" pitchFamily="2" charset="2"/>
        <a:buChar char=""/>
        <a:defRPr sz="2400">
          <a:solidFill>
            <a:srgbClr val="000000"/>
          </a:solidFill>
          <a:latin typeface="+mn-lt"/>
          <a:ea typeface="ＭＳ Ｐゴシック" pitchFamily="-84" charset="-128"/>
          <a:cs typeface="+mn-cs"/>
        </a:defRPr>
      </a:lvl3pPr>
      <a:lvl4pPr marL="1277938" indent="-290513" algn="l" defTabSz="457200" rtl="0" eaLnBrk="0" fontAlgn="base" hangingPunct="0">
        <a:lnSpc>
          <a:spcPct val="87000"/>
        </a:lnSpc>
        <a:spcBef>
          <a:spcPts val="500"/>
        </a:spcBef>
        <a:spcAft>
          <a:spcPct val="0"/>
        </a:spcAft>
        <a:buClr>
          <a:srgbClr val="7C1302"/>
        </a:buClr>
        <a:buSzPct val="75000"/>
        <a:buFont typeface="Wingdings" pitchFamily="2" charset="2"/>
        <a:buChar char=""/>
        <a:defRPr sz="2000">
          <a:solidFill>
            <a:srgbClr val="000000"/>
          </a:solidFill>
          <a:latin typeface="+mn-lt"/>
          <a:ea typeface="ＭＳ Ｐゴシック" pitchFamily="-84" charset="-128"/>
          <a:cs typeface="+mn-cs"/>
        </a:defRPr>
      </a:lvl4pPr>
      <a:lvl5pPr marL="1595438" indent="-312738" algn="l" defTabSz="457200" rtl="0" eaLnBrk="0" fontAlgn="base" hangingPunct="0">
        <a:lnSpc>
          <a:spcPct val="87000"/>
        </a:lnSpc>
        <a:spcBef>
          <a:spcPts val="500"/>
        </a:spcBef>
        <a:spcAft>
          <a:spcPct val="0"/>
        </a:spcAft>
        <a:buClr>
          <a:srgbClr val="7C1302"/>
        </a:buClr>
        <a:buSzPct val="80000"/>
        <a:buFont typeface="Wingdings" pitchFamily="2" charset="2"/>
        <a:buChar char=""/>
        <a:defRPr sz="2000">
          <a:solidFill>
            <a:srgbClr val="000000"/>
          </a:solidFill>
          <a:latin typeface="+mn-lt"/>
          <a:ea typeface="ＭＳ Ｐゴシック" pitchFamily="-84" charset="-128"/>
          <a:cs typeface="+mn-cs"/>
        </a:defRPr>
      </a:lvl5pPr>
      <a:lvl6pPr marL="2052638" indent="-312738" algn="l" defTabSz="457200" rtl="0" eaLnBrk="1" fontAlgn="base" hangingPunct="1">
        <a:lnSpc>
          <a:spcPct val="87000"/>
        </a:lnSpc>
        <a:spcBef>
          <a:spcPts val="500"/>
        </a:spcBef>
        <a:spcAft>
          <a:spcPct val="0"/>
        </a:spcAft>
        <a:buClr>
          <a:srgbClr val="7C1302"/>
        </a:buClr>
        <a:buSzPct val="80000"/>
        <a:buFont typeface="Wingdings" pitchFamily="2" charset="2"/>
        <a:buChar char=""/>
        <a:defRPr sz="2000">
          <a:solidFill>
            <a:srgbClr val="000000"/>
          </a:solidFill>
          <a:latin typeface="+mn-lt"/>
          <a:ea typeface="+mn-ea"/>
          <a:cs typeface="+mn-cs"/>
        </a:defRPr>
      </a:lvl6pPr>
      <a:lvl7pPr marL="2509838" indent="-312738" algn="l" defTabSz="457200" rtl="0" eaLnBrk="1" fontAlgn="base" hangingPunct="1">
        <a:lnSpc>
          <a:spcPct val="87000"/>
        </a:lnSpc>
        <a:spcBef>
          <a:spcPts val="500"/>
        </a:spcBef>
        <a:spcAft>
          <a:spcPct val="0"/>
        </a:spcAft>
        <a:buClr>
          <a:srgbClr val="7C1302"/>
        </a:buClr>
        <a:buSzPct val="80000"/>
        <a:buFont typeface="Wingdings" pitchFamily="2" charset="2"/>
        <a:buChar char=""/>
        <a:defRPr sz="2000">
          <a:solidFill>
            <a:srgbClr val="000000"/>
          </a:solidFill>
          <a:latin typeface="+mn-lt"/>
          <a:ea typeface="+mn-ea"/>
          <a:cs typeface="+mn-cs"/>
        </a:defRPr>
      </a:lvl7pPr>
      <a:lvl8pPr marL="2967038" indent="-312738" algn="l" defTabSz="457200" rtl="0" eaLnBrk="1" fontAlgn="base" hangingPunct="1">
        <a:lnSpc>
          <a:spcPct val="87000"/>
        </a:lnSpc>
        <a:spcBef>
          <a:spcPts val="500"/>
        </a:spcBef>
        <a:spcAft>
          <a:spcPct val="0"/>
        </a:spcAft>
        <a:buClr>
          <a:srgbClr val="7C1302"/>
        </a:buClr>
        <a:buSzPct val="80000"/>
        <a:buFont typeface="Wingdings" pitchFamily="2" charset="2"/>
        <a:buChar char=""/>
        <a:defRPr sz="2000">
          <a:solidFill>
            <a:srgbClr val="000000"/>
          </a:solidFill>
          <a:latin typeface="+mn-lt"/>
          <a:ea typeface="+mn-ea"/>
          <a:cs typeface="+mn-cs"/>
        </a:defRPr>
      </a:lvl8pPr>
      <a:lvl9pPr marL="3424238" indent="-312738" algn="l" defTabSz="457200" rtl="0" eaLnBrk="1" fontAlgn="base" hangingPunct="1">
        <a:lnSpc>
          <a:spcPct val="87000"/>
        </a:lnSpc>
        <a:spcBef>
          <a:spcPts val="500"/>
        </a:spcBef>
        <a:spcAft>
          <a:spcPct val="0"/>
        </a:spcAft>
        <a:buClr>
          <a:srgbClr val="7C1302"/>
        </a:buClr>
        <a:buSzPct val="80000"/>
        <a:buFont typeface="Wingdings" pitchFamily="2" charset="2"/>
        <a:buChar char=""/>
        <a:defRPr sz="2000">
          <a:solidFill>
            <a:srgbClr val="000000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Line 1"/>
          <p:cNvSpPr>
            <a:spLocks noChangeShapeType="1"/>
          </p:cNvSpPr>
          <p:nvPr/>
        </p:nvSpPr>
        <p:spPr bwMode="auto">
          <a:xfrm>
            <a:off x="7315200" y="1066800"/>
            <a:ext cx="1588" cy="4495800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endParaRPr lang="pt-BR">
              <a:ea typeface="ＭＳ Ｐゴシック" pitchFamily="-84" charset="-128"/>
            </a:endParaRPr>
          </a:p>
        </p:txBody>
      </p:sp>
      <p:sp>
        <p:nvSpPr>
          <p:cNvPr id="6147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15913" y="465138"/>
            <a:ext cx="6778625" cy="213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0000" tIns="46800" rIns="90000" bIns="4680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pt-BR" smtClean="0"/>
              <a:t>Click to edit the title text format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dt"/>
          </p:nvPr>
        </p:nvSpPr>
        <p:spPr bwMode="auto">
          <a:xfrm>
            <a:off x="457200" y="6248400"/>
            <a:ext cx="2130425" cy="45402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itchFamily="34" charset="0"/>
              <a:buNone/>
              <a:tabLst>
                <a:tab pos="723900" algn="l"/>
                <a:tab pos="1447800" algn="l"/>
              </a:tabLst>
              <a:defRPr sz="10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2052" name="Rectangle 4"/>
          <p:cNvSpPr>
            <a:spLocks noGrp="1" noChangeArrowheads="1"/>
          </p:cNvSpPr>
          <p:nvPr>
            <p:ph type="ftr"/>
          </p:nvPr>
        </p:nvSpPr>
        <p:spPr bwMode="auto">
          <a:xfrm>
            <a:off x="323850" y="6248400"/>
            <a:ext cx="7269163" cy="45402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itchFamily="34" charset="0"/>
              <a:buNone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 sz="14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r>
              <a:rPr lang="en-GB"/>
              <a:t>Will Groves</a:t>
            </a:r>
          </a:p>
        </p:txBody>
      </p:sp>
      <p:sp>
        <p:nvSpPr>
          <p:cNvPr id="2053" name="Rectangle 5"/>
          <p:cNvSpPr>
            <a:spLocks noGrp="1" noChangeArrowheads="1"/>
          </p:cNvSpPr>
          <p:nvPr>
            <p:ph type="sldNum"/>
          </p:nvPr>
        </p:nvSpPr>
        <p:spPr bwMode="auto">
          <a:xfrm>
            <a:off x="6553200" y="6237288"/>
            <a:ext cx="2130425" cy="465137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 algn="r">
              <a:buFont typeface="Arial" panose="020B0604020202020204" pitchFamily="34" charset="0"/>
              <a:buNone/>
              <a:defRPr b="1">
                <a:solidFill>
                  <a:srgbClr val="000000"/>
                </a:solidFill>
              </a:defRPr>
            </a:lvl1pPr>
          </a:lstStyle>
          <a:p>
            <a:fld id="{1387F8D1-ED57-4902-A86D-8DADCAD7AEB8}" type="slidenum">
              <a:rPr lang="en-GB" altLang="pt-BR"/>
              <a:pPr/>
              <a:t>‹nº›</a:t>
            </a:fld>
            <a:endParaRPr lang="en-GB" altLang="pt-BR"/>
          </a:p>
        </p:txBody>
      </p:sp>
      <p:grpSp>
        <p:nvGrpSpPr>
          <p:cNvPr id="6151" name="Group 6"/>
          <p:cNvGrpSpPr>
            <a:grpSpLocks/>
          </p:cNvGrpSpPr>
          <p:nvPr/>
        </p:nvGrpSpPr>
        <p:grpSpPr bwMode="auto">
          <a:xfrm>
            <a:off x="7493000" y="2992438"/>
            <a:ext cx="1336675" cy="2187575"/>
            <a:chOff x="4720" y="1885"/>
            <a:chExt cx="842" cy="1378"/>
          </a:xfrm>
        </p:grpSpPr>
        <p:sp>
          <p:nvSpPr>
            <p:cNvPr id="64522" name="Oval 7"/>
            <p:cNvSpPr>
              <a:spLocks noChangeArrowheads="1"/>
            </p:cNvSpPr>
            <p:nvPr/>
          </p:nvSpPr>
          <p:spPr bwMode="auto">
            <a:xfrm>
              <a:off x="4720" y="1885"/>
              <a:ext cx="127" cy="127"/>
            </a:xfrm>
            <a:prstGeom prst="ellipse">
              <a:avLst/>
            </a:prstGeom>
            <a:solidFill>
              <a:srgbClr val="7C1302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pt-BR">
                <a:ea typeface="ＭＳ Ｐゴシック" pitchFamily="-84" charset="-128"/>
              </a:endParaRPr>
            </a:p>
          </p:txBody>
        </p:sp>
        <p:sp>
          <p:nvSpPr>
            <p:cNvPr id="64523" name="Oval 8"/>
            <p:cNvSpPr>
              <a:spLocks noChangeArrowheads="1"/>
            </p:cNvSpPr>
            <p:nvPr/>
          </p:nvSpPr>
          <p:spPr bwMode="auto">
            <a:xfrm>
              <a:off x="4899" y="1885"/>
              <a:ext cx="127" cy="127"/>
            </a:xfrm>
            <a:prstGeom prst="ellipse">
              <a:avLst/>
            </a:prstGeom>
            <a:solidFill>
              <a:srgbClr val="7C1302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pt-BR">
                <a:ea typeface="ＭＳ Ｐゴシック" pitchFamily="-84" charset="-128"/>
              </a:endParaRPr>
            </a:p>
          </p:txBody>
        </p:sp>
        <p:sp>
          <p:nvSpPr>
            <p:cNvPr id="64524" name="Oval 9"/>
            <p:cNvSpPr>
              <a:spLocks noChangeArrowheads="1"/>
            </p:cNvSpPr>
            <p:nvPr/>
          </p:nvSpPr>
          <p:spPr bwMode="auto">
            <a:xfrm>
              <a:off x="5078" y="1885"/>
              <a:ext cx="127" cy="127"/>
            </a:xfrm>
            <a:prstGeom prst="ellipse">
              <a:avLst/>
            </a:prstGeom>
            <a:solidFill>
              <a:srgbClr val="7C1302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pt-BR">
                <a:ea typeface="ＭＳ Ｐゴシック" pitchFamily="-84" charset="-128"/>
              </a:endParaRPr>
            </a:p>
          </p:txBody>
        </p:sp>
        <p:sp>
          <p:nvSpPr>
            <p:cNvPr id="64525" name="Oval 10"/>
            <p:cNvSpPr>
              <a:spLocks noChangeArrowheads="1"/>
            </p:cNvSpPr>
            <p:nvPr/>
          </p:nvSpPr>
          <p:spPr bwMode="auto">
            <a:xfrm>
              <a:off x="4720" y="2064"/>
              <a:ext cx="127" cy="127"/>
            </a:xfrm>
            <a:prstGeom prst="ellipse">
              <a:avLst/>
            </a:prstGeom>
            <a:solidFill>
              <a:srgbClr val="7C1302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pt-BR">
                <a:ea typeface="ＭＳ Ｐゴシック" pitchFamily="-84" charset="-128"/>
              </a:endParaRPr>
            </a:p>
          </p:txBody>
        </p:sp>
        <p:sp>
          <p:nvSpPr>
            <p:cNvPr id="64526" name="Oval 11"/>
            <p:cNvSpPr>
              <a:spLocks noChangeArrowheads="1"/>
            </p:cNvSpPr>
            <p:nvPr/>
          </p:nvSpPr>
          <p:spPr bwMode="auto">
            <a:xfrm>
              <a:off x="4899" y="2064"/>
              <a:ext cx="127" cy="127"/>
            </a:xfrm>
            <a:prstGeom prst="ellipse">
              <a:avLst/>
            </a:prstGeom>
            <a:solidFill>
              <a:srgbClr val="7C1302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pt-BR">
                <a:ea typeface="ＭＳ Ｐゴシック" pitchFamily="-84" charset="-128"/>
              </a:endParaRPr>
            </a:p>
          </p:txBody>
        </p:sp>
        <p:sp>
          <p:nvSpPr>
            <p:cNvPr id="64527" name="Oval 12"/>
            <p:cNvSpPr>
              <a:spLocks noChangeArrowheads="1"/>
            </p:cNvSpPr>
            <p:nvPr/>
          </p:nvSpPr>
          <p:spPr bwMode="auto">
            <a:xfrm>
              <a:off x="5078" y="2064"/>
              <a:ext cx="127" cy="127"/>
            </a:xfrm>
            <a:prstGeom prst="ellipse">
              <a:avLst/>
            </a:prstGeom>
            <a:solidFill>
              <a:srgbClr val="7C1302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pt-BR">
                <a:ea typeface="ＭＳ Ｐゴシック" pitchFamily="-84" charset="-128"/>
              </a:endParaRPr>
            </a:p>
          </p:txBody>
        </p:sp>
        <p:sp>
          <p:nvSpPr>
            <p:cNvPr id="64528" name="Oval 13"/>
            <p:cNvSpPr>
              <a:spLocks noChangeArrowheads="1"/>
            </p:cNvSpPr>
            <p:nvPr/>
          </p:nvSpPr>
          <p:spPr bwMode="auto">
            <a:xfrm>
              <a:off x="5257" y="2064"/>
              <a:ext cx="127" cy="127"/>
            </a:xfrm>
            <a:prstGeom prst="ellipse">
              <a:avLst/>
            </a:prstGeom>
            <a:solidFill>
              <a:srgbClr val="CC3300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pt-BR">
                <a:ea typeface="ＭＳ Ｐゴシック" pitchFamily="-84" charset="-128"/>
              </a:endParaRPr>
            </a:p>
          </p:txBody>
        </p:sp>
        <p:sp>
          <p:nvSpPr>
            <p:cNvPr id="64529" name="Oval 14"/>
            <p:cNvSpPr>
              <a:spLocks noChangeArrowheads="1"/>
            </p:cNvSpPr>
            <p:nvPr/>
          </p:nvSpPr>
          <p:spPr bwMode="auto">
            <a:xfrm>
              <a:off x="4720" y="2243"/>
              <a:ext cx="127" cy="127"/>
            </a:xfrm>
            <a:prstGeom prst="ellipse">
              <a:avLst/>
            </a:prstGeom>
            <a:solidFill>
              <a:srgbClr val="7C1302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pt-BR">
                <a:ea typeface="ＭＳ Ｐゴシック" pitchFamily="-84" charset="-128"/>
              </a:endParaRPr>
            </a:p>
          </p:txBody>
        </p:sp>
        <p:sp>
          <p:nvSpPr>
            <p:cNvPr id="64530" name="Oval 15"/>
            <p:cNvSpPr>
              <a:spLocks noChangeArrowheads="1"/>
            </p:cNvSpPr>
            <p:nvPr/>
          </p:nvSpPr>
          <p:spPr bwMode="auto">
            <a:xfrm>
              <a:off x="4899" y="2243"/>
              <a:ext cx="127" cy="127"/>
            </a:xfrm>
            <a:prstGeom prst="ellipse">
              <a:avLst/>
            </a:prstGeom>
            <a:solidFill>
              <a:srgbClr val="7C1302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pt-BR">
                <a:ea typeface="ＭＳ Ｐゴシック" pitchFamily="-84" charset="-128"/>
              </a:endParaRPr>
            </a:p>
          </p:txBody>
        </p:sp>
        <p:sp>
          <p:nvSpPr>
            <p:cNvPr id="64531" name="Oval 16"/>
            <p:cNvSpPr>
              <a:spLocks noChangeArrowheads="1"/>
            </p:cNvSpPr>
            <p:nvPr/>
          </p:nvSpPr>
          <p:spPr bwMode="auto">
            <a:xfrm>
              <a:off x="5078" y="2243"/>
              <a:ext cx="127" cy="127"/>
            </a:xfrm>
            <a:prstGeom prst="ellipse">
              <a:avLst/>
            </a:prstGeom>
            <a:solidFill>
              <a:srgbClr val="CC3300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pt-BR">
                <a:ea typeface="ＭＳ Ｐゴシック" pitchFamily="-84" charset="-128"/>
              </a:endParaRPr>
            </a:p>
          </p:txBody>
        </p:sp>
        <p:sp>
          <p:nvSpPr>
            <p:cNvPr id="64532" name="Oval 17"/>
            <p:cNvSpPr>
              <a:spLocks noChangeArrowheads="1"/>
            </p:cNvSpPr>
            <p:nvPr/>
          </p:nvSpPr>
          <p:spPr bwMode="auto">
            <a:xfrm>
              <a:off x="5257" y="2243"/>
              <a:ext cx="127" cy="127"/>
            </a:xfrm>
            <a:prstGeom prst="ellipse">
              <a:avLst/>
            </a:prstGeom>
            <a:solidFill>
              <a:srgbClr val="CC3300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pt-BR">
                <a:ea typeface="ＭＳ Ｐゴシック" pitchFamily="-84" charset="-128"/>
              </a:endParaRPr>
            </a:p>
          </p:txBody>
        </p:sp>
        <p:sp>
          <p:nvSpPr>
            <p:cNvPr id="64533" name="Oval 18"/>
            <p:cNvSpPr>
              <a:spLocks noChangeArrowheads="1"/>
            </p:cNvSpPr>
            <p:nvPr/>
          </p:nvSpPr>
          <p:spPr bwMode="auto">
            <a:xfrm>
              <a:off x="5436" y="2243"/>
              <a:ext cx="127" cy="127"/>
            </a:xfrm>
            <a:prstGeom prst="ellipse">
              <a:avLst/>
            </a:prstGeom>
            <a:solidFill>
              <a:srgbClr val="CC9900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pt-BR">
                <a:ea typeface="ＭＳ Ｐゴシック" pitchFamily="-84" charset="-128"/>
              </a:endParaRPr>
            </a:p>
          </p:txBody>
        </p:sp>
        <p:sp>
          <p:nvSpPr>
            <p:cNvPr id="64534" name="Oval 19"/>
            <p:cNvSpPr>
              <a:spLocks noChangeArrowheads="1"/>
            </p:cNvSpPr>
            <p:nvPr/>
          </p:nvSpPr>
          <p:spPr bwMode="auto">
            <a:xfrm>
              <a:off x="4720" y="2421"/>
              <a:ext cx="127" cy="128"/>
            </a:xfrm>
            <a:prstGeom prst="ellipse">
              <a:avLst/>
            </a:prstGeom>
            <a:solidFill>
              <a:srgbClr val="7C1302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pt-BR">
                <a:ea typeface="ＭＳ Ｐゴシック" pitchFamily="-84" charset="-128"/>
              </a:endParaRPr>
            </a:p>
          </p:txBody>
        </p:sp>
        <p:sp>
          <p:nvSpPr>
            <p:cNvPr id="64535" name="Oval 20"/>
            <p:cNvSpPr>
              <a:spLocks noChangeArrowheads="1"/>
            </p:cNvSpPr>
            <p:nvPr/>
          </p:nvSpPr>
          <p:spPr bwMode="auto">
            <a:xfrm>
              <a:off x="4899" y="2421"/>
              <a:ext cx="127" cy="128"/>
            </a:xfrm>
            <a:prstGeom prst="ellipse">
              <a:avLst/>
            </a:prstGeom>
            <a:solidFill>
              <a:srgbClr val="CC3300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pt-BR">
                <a:ea typeface="ＭＳ Ｐゴシック" pitchFamily="-84" charset="-128"/>
              </a:endParaRPr>
            </a:p>
          </p:txBody>
        </p:sp>
        <p:sp>
          <p:nvSpPr>
            <p:cNvPr id="64536" name="Oval 21"/>
            <p:cNvSpPr>
              <a:spLocks noChangeArrowheads="1"/>
            </p:cNvSpPr>
            <p:nvPr/>
          </p:nvSpPr>
          <p:spPr bwMode="auto">
            <a:xfrm>
              <a:off x="5078" y="2421"/>
              <a:ext cx="127" cy="128"/>
            </a:xfrm>
            <a:prstGeom prst="ellipse">
              <a:avLst/>
            </a:prstGeom>
            <a:solidFill>
              <a:srgbClr val="CC3300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pt-BR">
                <a:ea typeface="ＭＳ Ｐゴシック" pitchFamily="-84" charset="-128"/>
              </a:endParaRPr>
            </a:p>
          </p:txBody>
        </p:sp>
        <p:sp>
          <p:nvSpPr>
            <p:cNvPr id="64537" name="Oval 22"/>
            <p:cNvSpPr>
              <a:spLocks noChangeArrowheads="1"/>
            </p:cNvSpPr>
            <p:nvPr/>
          </p:nvSpPr>
          <p:spPr bwMode="auto">
            <a:xfrm>
              <a:off x="5257" y="2421"/>
              <a:ext cx="127" cy="128"/>
            </a:xfrm>
            <a:prstGeom prst="ellipse">
              <a:avLst/>
            </a:prstGeom>
            <a:solidFill>
              <a:srgbClr val="CC9900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pt-BR">
                <a:ea typeface="ＭＳ Ｐゴシック" pitchFamily="-84" charset="-128"/>
              </a:endParaRPr>
            </a:p>
          </p:txBody>
        </p:sp>
        <p:sp>
          <p:nvSpPr>
            <p:cNvPr id="64538" name="Oval 23"/>
            <p:cNvSpPr>
              <a:spLocks noChangeArrowheads="1"/>
            </p:cNvSpPr>
            <p:nvPr/>
          </p:nvSpPr>
          <p:spPr bwMode="auto">
            <a:xfrm>
              <a:off x="4720" y="2600"/>
              <a:ext cx="127" cy="128"/>
            </a:xfrm>
            <a:prstGeom prst="ellipse">
              <a:avLst/>
            </a:prstGeom>
            <a:solidFill>
              <a:srgbClr val="CC3300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pt-BR">
                <a:ea typeface="ＭＳ Ｐゴシック" pitchFamily="-84" charset="-128"/>
              </a:endParaRPr>
            </a:p>
          </p:txBody>
        </p:sp>
        <p:sp>
          <p:nvSpPr>
            <p:cNvPr id="64539" name="Oval 24"/>
            <p:cNvSpPr>
              <a:spLocks noChangeArrowheads="1"/>
            </p:cNvSpPr>
            <p:nvPr/>
          </p:nvSpPr>
          <p:spPr bwMode="auto">
            <a:xfrm>
              <a:off x="4899" y="2600"/>
              <a:ext cx="127" cy="128"/>
            </a:xfrm>
            <a:prstGeom prst="ellipse">
              <a:avLst/>
            </a:prstGeom>
            <a:solidFill>
              <a:srgbClr val="CC3300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pt-BR">
                <a:ea typeface="ＭＳ Ｐゴシック" pitchFamily="-84" charset="-128"/>
              </a:endParaRPr>
            </a:p>
          </p:txBody>
        </p:sp>
        <p:sp>
          <p:nvSpPr>
            <p:cNvPr id="64540" name="Oval 25"/>
            <p:cNvSpPr>
              <a:spLocks noChangeArrowheads="1"/>
            </p:cNvSpPr>
            <p:nvPr/>
          </p:nvSpPr>
          <p:spPr bwMode="auto">
            <a:xfrm>
              <a:off x="5078" y="2600"/>
              <a:ext cx="127" cy="128"/>
            </a:xfrm>
            <a:prstGeom prst="ellipse">
              <a:avLst/>
            </a:prstGeom>
            <a:solidFill>
              <a:srgbClr val="CC9900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pt-BR">
                <a:ea typeface="ＭＳ Ｐゴシック" pitchFamily="-84" charset="-128"/>
              </a:endParaRPr>
            </a:p>
          </p:txBody>
        </p:sp>
        <p:sp>
          <p:nvSpPr>
            <p:cNvPr id="64541" name="Oval 26"/>
            <p:cNvSpPr>
              <a:spLocks noChangeArrowheads="1"/>
            </p:cNvSpPr>
            <p:nvPr/>
          </p:nvSpPr>
          <p:spPr bwMode="auto">
            <a:xfrm>
              <a:off x="5257" y="2600"/>
              <a:ext cx="127" cy="128"/>
            </a:xfrm>
            <a:prstGeom prst="ellipse">
              <a:avLst/>
            </a:prstGeom>
            <a:solidFill>
              <a:srgbClr val="CC9900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pt-BR">
                <a:ea typeface="ＭＳ Ｐゴシック" pitchFamily="-84" charset="-128"/>
              </a:endParaRPr>
            </a:p>
          </p:txBody>
        </p:sp>
        <p:sp>
          <p:nvSpPr>
            <p:cNvPr id="64542" name="Oval 27"/>
            <p:cNvSpPr>
              <a:spLocks noChangeArrowheads="1"/>
            </p:cNvSpPr>
            <p:nvPr/>
          </p:nvSpPr>
          <p:spPr bwMode="auto">
            <a:xfrm>
              <a:off x="5436" y="2600"/>
              <a:ext cx="127" cy="128"/>
            </a:xfrm>
            <a:prstGeom prst="ellipse">
              <a:avLst/>
            </a:prstGeom>
            <a:solidFill>
              <a:srgbClr val="CCCC66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pt-BR">
                <a:ea typeface="ＭＳ Ｐゴシック" pitchFamily="-84" charset="-128"/>
              </a:endParaRPr>
            </a:p>
          </p:txBody>
        </p:sp>
        <p:sp>
          <p:nvSpPr>
            <p:cNvPr id="64543" name="Oval 28"/>
            <p:cNvSpPr>
              <a:spLocks noChangeArrowheads="1"/>
            </p:cNvSpPr>
            <p:nvPr/>
          </p:nvSpPr>
          <p:spPr bwMode="auto">
            <a:xfrm>
              <a:off x="4720" y="2779"/>
              <a:ext cx="127" cy="127"/>
            </a:xfrm>
            <a:prstGeom prst="ellipse">
              <a:avLst/>
            </a:prstGeom>
            <a:solidFill>
              <a:srgbClr val="CC3300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pt-BR">
                <a:ea typeface="ＭＳ Ｐゴシック" pitchFamily="-84" charset="-128"/>
              </a:endParaRPr>
            </a:p>
          </p:txBody>
        </p:sp>
        <p:sp>
          <p:nvSpPr>
            <p:cNvPr id="64544" name="Oval 29"/>
            <p:cNvSpPr>
              <a:spLocks noChangeArrowheads="1"/>
            </p:cNvSpPr>
            <p:nvPr/>
          </p:nvSpPr>
          <p:spPr bwMode="auto">
            <a:xfrm>
              <a:off x="4899" y="2779"/>
              <a:ext cx="127" cy="127"/>
            </a:xfrm>
            <a:prstGeom prst="ellipse">
              <a:avLst/>
            </a:prstGeom>
            <a:solidFill>
              <a:srgbClr val="CC9900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pt-BR">
                <a:ea typeface="ＭＳ Ｐゴシック" pitchFamily="-84" charset="-128"/>
              </a:endParaRPr>
            </a:p>
          </p:txBody>
        </p:sp>
        <p:sp>
          <p:nvSpPr>
            <p:cNvPr id="64545" name="Oval 30"/>
            <p:cNvSpPr>
              <a:spLocks noChangeArrowheads="1"/>
            </p:cNvSpPr>
            <p:nvPr/>
          </p:nvSpPr>
          <p:spPr bwMode="auto">
            <a:xfrm>
              <a:off x="5078" y="2779"/>
              <a:ext cx="127" cy="127"/>
            </a:xfrm>
            <a:prstGeom prst="ellipse">
              <a:avLst/>
            </a:prstGeom>
            <a:solidFill>
              <a:srgbClr val="CC9900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pt-BR">
                <a:ea typeface="ＭＳ Ｐゴシック" pitchFamily="-84" charset="-128"/>
              </a:endParaRPr>
            </a:p>
          </p:txBody>
        </p:sp>
        <p:sp>
          <p:nvSpPr>
            <p:cNvPr id="64546" name="Oval 31"/>
            <p:cNvSpPr>
              <a:spLocks noChangeArrowheads="1"/>
            </p:cNvSpPr>
            <p:nvPr/>
          </p:nvSpPr>
          <p:spPr bwMode="auto">
            <a:xfrm>
              <a:off x="5257" y="2779"/>
              <a:ext cx="127" cy="127"/>
            </a:xfrm>
            <a:prstGeom prst="ellipse">
              <a:avLst/>
            </a:prstGeom>
            <a:solidFill>
              <a:srgbClr val="CCCC66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pt-BR">
                <a:ea typeface="ＭＳ Ｐゴシック" pitchFamily="-84" charset="-128"/>
              </a:endParaRPr>
            </a:p>
          </p:txBody>
        </p:sp>
        <p:sp>
          <p:nvSpPr>
            <p:cNvPr id="64547" name="Oval 32"/>
            <p:cNvSpPr>
              <a:spLocks noChangeArrowheads="1"/>
            </p:cNvSpPr>
            <p:nvPr/>
          </p:nvSpPr>
          <p:spPr bwMode="auto">
            <a:xfrm>
              <a:off x="4720" y="2958"/>
              <a:ext cx="127" cy="127"/>
            </a:xfrm>
            <a:prstGeom prst="ellipse">
              <a:avLst/>
            </a:prstGeom>
            <a:solidFill>
              <a:srgbClr val="CC9900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pt-BR">
                <a:ea typeface="ＭＳ Ｐゴシック" pitchFamily="-84" charset="-128"/>
              </a:endParaRPr>
            </a:p>
          </p:txBody>
        </p:sp>
        <p:sp>
          <p:nvSpPr>
            <p:cNvPr id="64548" name="Oval 33"/>
            <p:cNvSpPr>
              <a:spLocks noChangeArrowheads="1"/>
            </p:cNvSpPr>
            <p:nvPr/>
          </p:nvSpPr>
          <p:spPr bwMode="auto">
            <a:xfrm>
              <a:off x="4899" y="2958"/>
              <a:ext cx="127" cy="127"/>
            </a:xfrm>
            <a:prstGeom prst="ellipse">
              <a:avLst/>
            </a:prstGeom>
            <a:solidFill>
              <a:srgbClr val="CC9900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pt-BR">
                <a:ea typeface="ＭＳ Ｐゴシック" pitchFamily="-84" charset="-128"/>
              </a:endParaRPr>
            </a:p>
          </p:txBody>
        </p:sp>
        <p:sp>
          <p:nvSpPr>
            <p:cNvPr id="64549" name="Oval 34"/>
            <p:cNvSpPr>
              <a:spLocks noChangeArrowheads="1"/>
            </p:cNvSpPr>
            <p:nvPr/>
          </p:nvSpPr>
          <p:spPr bwMode="auto">
            <a:xfrm>
              <a:off x="5078" y="2958"/>
              <a:ext cx="127" cy="127"/>
            </a:xfrm>
            <a:prstGeom prst="ellipse">
              <a:avLst/>
            </a:prstGeom>
            <a:solidFill>
              <a:srgbClr val="CCCC66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pt-BR">
                <a:ea typeface="ＭＳ Ｐゴシック" pitchFamily="-84" charset="-128"/>
              </a:endParaRPr>
            </a:p>
          </p:txBody>
        </p:sp>
        <p:sp>
          <p:nvSpPr>
            <p:cNvPr id="64550" name="Oval 35"/>
            <p:cNvSpPr>
              <a:spLocks noChangeArrowheads="1"/>
            </p:cNvSpPr>
            <p:nvPr/>
          </p:nvSpPr>
          <p:spPr bwMode="auto">
            <a:xfrm>
              <a:off x="5257" y="2958"/>
              <a:ext cx="127" cy="127"/>
            </a:xfrm>
            <a:prstGeom prst="ellipse">
              <a:avLst/>
            </a:prstGeom>
            <a:solidFill>
              <a:srgbClr val="CCCC66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pt-BR">
                <a:ea typeface="ＭＳ Ｐゴシック" pitchFamily="-84" charset="-128"/>
              </a:endParaRPr>
            </a:p>
          </p:txBody>
        </p:sp>
        <p:sp>
          <p:nvSpPr>
            <p:cNvPr id="64551" name="Oval 36"/>
            <p:cNvSpPr>
              <a:spLocks noChangeArrowheads="1"/>
            </p:cNvSpPr>
            <p:nvPr/>
          </p:nvSpPr>
          <p:spPr bwMode="auto">
            <a:xfrm>
              <a:off x="4899" y="3137"/>
              <a:ext cx="127" cy="127"/>
            </a:xfrm>
            <a:prstGeom prst="ellipse">
              <a:avLst/>
            </a:prstGeom>
            <a:solidFill>
              <a:srgbClr val="CCCC66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pt-BR">
                <a:ea typeface="ＭＳ Ｐゴシック" pitchFamily="-84" charset="-128"/>
              </a:endParaRPr>
            </a:p>
          </p:txBody>
        </p:sp>
        <p:sp>
          <p:nvSpPr>
            <p:cNvPr id="64552" name="Oval 37"/>
            <p:cNvSpPr>
              <a:spLocks noChangeArrowheads="1"/>
            </p:cNvSpPr>
            <p:nvPr/>
          </p:nvSpPr>
          <p:spPr bwMode="auto">
            <a:xfrm>
              <a:off x="5257" y="3137"/>
              <a:ext cx="127" cy="127"/>
            </a:xfrm>
            <a:prstGeom prst="ellipse">
              <a:avLst/>
            </a:prstGeom>
            <a:solidFill>
              <a:srgbClr val="CCCC66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pt-BR">
                <a:ea typeface="ＭＳ Ｐゴシック" pitchFamily="-84" charset="-128"/>
              </a:endParaRPr>
            </a:p>
          </p:txBody>
        </p:sp>
      </p:grpSp>
      <p:sp>
        <p:nvSpPr>
          <p:cNvPr id="64520" name="Line 38"/>
          <p:cNvSpPr>
            <a:spLocks noChangeShapeType="1"/>
          </p:cNvSpPr>
          <p:nvPr/>
        </p:nvSpPr>
        <p:spPr bwMode="auto">
          <a:xfrm>
            <a:off x="304800" y="2819400"/>
            <a:ext cx="8229600" cy="1588"/>
          </a:xfrm>
          <a:prstGeom prst="line">
            <a:avLst/>
          </a:prstGeom>
          <a:noFill/>
          <a:ln w="6480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endParaRPr lang="pt-BR">
              <a:ea typeface="ＭＳ Ｐゴシック" pitchFamily="-84" charset="-128"/>
            </a:endParaRPr>
          </a:p>
        </p:txBody>
      </p:sp>
      <p:sp>
        <p:nvSpPr>
          <p:cNvPr id="6153" name="Rectangle 39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4963"/>
            <a:ext cx="8226425" cy="4524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pt-BR" smtClean="0"/>
              <a:t>Click to edit the outline text format</a:t>
            </a:r>
          </a:p>
          <a:p>
            <a:pPr lvl="1"/>
            <a:r>
              <a:rPr lang="en-GB" altLang="pt-BR" smtClean="0"/>
              <a:t>Second Outline Level</a:t>
            </a:r>
          </a:p>
          <a:p>
            <a:pPr lvl="2"/>
            <a:r>
              <a:rPr lang="en-GB" altLang="pt-BR" smtClean="0"/>
              <a:t>Third Outline Level</a:t>
            </a:r>
          </a:p>
          <a:p>
            <a:pPr lvl="3"/>
            <a:r>
              <a:rPr lang="en-GB" altLang="pt-BR" smtClean="0"/>
              <a:t>Fourth Outline Level</a:t>
            </a:r>
          </a:p>
          <a:p>
            <a:pPr lvl="4"/>
            <a:r>
              <a:rPr lang="en-GB" altLang="pt-BR" smtClean="0"/>
              <a:t>Fifth Outline Level</a:t>
            </a:r>
          </a:p>
          <a:p>
            <a:pPr lvl="4"/>
            <a:r>
              <a:rPr lang="en-GB" altLang="pt-BR" smtClean="0"/>
              <a:t>Sixth Outline Level</a:t>
            </a:r>
          </a:p>
          <a:p>
            <a:pPr lvl="4"/>
            <a:r>
              <a:rPr lang="en-GB" altLang="pt-BR" smtClean="0"/>
              <a:t>Seventh Outline Level</a:t>
            </a:r>
          </a:p>
          <a:p>
            <a:pPr lvl="4"/>
            <a:r>
              <a:rPr lang="en-GB" altLang="pt-BR" smtClean="0"/>
              <a:t>Eighth Outline Level</a:t>
            </a:r>
          </a:p>
          <a:p>
            <a:pPr lvl="4"/>
            <a:r>
              <a:rPr lang="en-GB" altLang="pt-BR" smtClean="0"/>
              <a:t>Ninth Outline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274" r:id="rId1"/>
    <p:sldLayoutId id="2147484275" r:id="rId2"/>
    <p:sldLayoutId id="2147484276" r:id="rId3"/>
    <p:sldLayoutId id="2147484277" r:id="rId4"/>
    <p:sldLayoutId id="2147484278" r:id="rId5"/>
    <p:sldLayoutId id="2147484279" r:id="rId6"/>
    <p:sldLayoutId id="2147484280" r:id="rId7"/>
    <p:sldLayoutId id="2147484281" r:id="rId8"/>
    <p:sldLayoutId id="2147484282" r:id="rId9"/>
    <p:sldLayoutId id="2147484283" r:id="rId10"/>
    <p:sldLayoutId id="2147484284" r:id="rId11"/>
    <p:sldLayoutId id="2147484285" r:id="rId12"/>
  </p:sldLayoutIdLst>
  <p:hf sldNum="0" hdr="0" dt="0"/>
  <p:txStyles>
    <p:titleStyle>
      <a:lvl1pPr algn="l" defTabSz="457200" rtl="0" eaLnBrk="0" fontAlgn="base" hangingPunct="0">
        <a:lnSpc>
          <a:spcPct val="86000"/>
        </a:lnSpc>
        <a:spcBef>
          <a:spcPct val="0"/>
        </a:spcBef>
        <a:spcAft>
          <a:spcPct val="0"/>
        </a:spcAft>
        <a:buClr>
          <a:srgbClr val="7C1302"/>
        </a:buClr>
        <a:buSzPct val="100000"/>
        <a:buFont typeface="Times New Roman" pitchFamily="18" charset="0"/>
        <a:defRPr sz="3900" b="1">
          <a:solidFill>
            <a:srgbClr val="7C1302"/>
          </a:solidFill>
          <a:latin typeface="+mj-lt"/>
          <a:ea typeface="ＭＳ Ｐゴシック" charset="0"/>
          <a:cs typeface="+mj-cs"/>
        </a:defRPr>
      </a:lvl1pPr>
      <a:lvl2pPr algn="l" defTabSz="457200" rtl="0" eaLnBrk="0" fontAlgn="base" hangingPunct="0">
        <a:lnSpc>
          <a:spcPct val="86000"/>
        </a:lnSpc>
        <a:spcBef>
          <a:spcPct val="0"/>
        </a:spcBef>
        <a:spcAft>
          <a:spcPct val="0"/>
        </a:spcAft>
        <a:buClr>
          <a:srgbClr val="7C1302"/>
        </a:buClr>
        <a:buSzPct val="100000"/>
        <a:buFont typeface="Times New Roman" pitchFamily="18" charset="0"/>
        <a:defRPr sz="3900" b="1">
          <a:solidFill>
            <a:srgbClr val="7C1302"/>
          </a:solidFill>
          <a:latin typeface="Times New Roman" pitchFamily="18" charset="0"/>
          <a:ea typeface="ＭＳ Ｐゴシック" charset="0"/>
          <a:cs typeface="DejaVu Sans" charset="0"/>
        </a:defRPr>
      </a:lvl2pPr>
      <a:lvl3pPr algn="l" defTabSz="457200" rtl="0" eaLnBrk="0" fontAlgn="base" hangingPunct="0">
        <a:lnSpc>
          <a:spcPct val="86000"/>
        </a:lnSpc>
        <a:spcBef>
          <a:spcPct val="0"/>
        </a:spcBef>
        <a:spcAft>
          <a:spcPct val="0"/>
        </a:spcAft>
        <a:buClr>
          <a:srgbClr val="7C1302"/>
        </a:buClr>
        <a:buSzPct val="100000"/>
        <a:buFont typeface="Times New Roman" pitchFamily="18" charset="0"/>
        <a:defRPr sz="3900" b="1">
          <a:solidFill>
            <a:srgbClr val="7C1302"/>
          </a:solidFill>
          <a:latin typeface="Times New Roman" pitchFamily="18" charset="0"/>
          <a:ea typeface="ＭＳ Ｐゴシック" charset="0"/>
          <a:cs typeface="DejaVu Sans" charset="0"/>
        </a:defRPr>
      </a:lvl3pPr>
      <a:lvl4pPr algn="l" defTabSz="457200" rtl="0" eaLnBrk="0" fontAlgn="base" hangingPunct="0">
        <a:lnSpc>
          <a:spcPct val="86000"/>
        </a:lnSpc>
        <a:spcBef>
          <a:spcPct val="0"/>
        </a:spcBef>
        <a:spcAft>
          <a:spcPct val="0"/>
        </a:spcAft>
        <a:buClr>
          <a:srgbClr val="7C1302"/>
        </a:buClr>
        <a:buSzPct val="100000"/>
        <a:buFont typeface="Times New Roman" pitchFamily="18" charset="0"/>
        <a:defRPr sz="3900" b="1">
          <a:solidFill>
            <a:srgbClr val="7C1302"/>
          </a:solidFill>
          <a:latin typeface="Times New Roman" pitchFamily="18" charset="0"/>
          <a:ea typeface="ＭＳ Ｐゴシック" charset="0"/>
          <a:cs typeface="DejaVu Sans" charset="0"/>
        </a:defRPr>
      </a:lvl4pPr>
      <a:lvl5pPr algn="l" defTabSz="457200" rtl="0" eaLnBrk="0" fontAlgn="base" hangingPunct="0">
        <a:lnSpc>
          <a:spcPct val="86000"/>
        </a:lnSpc>
        <a:spcBef>
          <a:spcPct val="0"/>
        </a:spcBef>
        <a:spcAft>
          <a:spcPct val="0"/>
        </a:spcAft>
        <a:buClr>
          <a:srgbClr val="7C1302"/>
        </a:buClr>
        <a:buSzPct val="100000"/>
        <a:buFont typeface="Times New Roman" pitchFamily="18" charset="0"/>
        <a:defRPr sz="3900" b="1">
          <a:solidFill>
            <a:srgbClr val="7C1302"/>
          </a:solidFill>
          <a:latin typeface="Times New Roman" pitchFamily="18" charset="0"/>
          <a:ea typeface="ＭＳ Ｐゴシック" charset="0"/>
          <a:cs typeface="DejaVu Sans" charset="0"/>
        </a:defRPr>
      </a:lvl5pPr>
      <a:lvl6pPr marL="457200" algn="l" defTabSz="457200" rtl="0" eaLnBrk="1" fontAlgn="base" hangingPunct="1">
        <a:lnSpc>
          <a:spcPct val="86000"/>
        </a:lnSpc>
        <a:spcBef>
          <a:spcPct val="0"/>
        </a:spcBef>
        <a:spcAft>
          <a:spcPct val="0"/>
        </a:spcAft>
        <a:buClr>
          <a:srgbClr val="7C1302"/>
        </a:buClr>
        <a:buSzPct val="100000"/>
        <a:buFont typeface="Times New Roman" pitchFamily="18" charset="0"/>
        <a:defRPr sz="3900" b="1">
          <a:solidFill>
            <a:srgbClr val="7C1302"/>
          </a:solidFill>
          <a:latin typeface="Times New Roman" pitchFamily="18" charset="0"/>
          <a:ea typeface="DejaVu Sans" charset="0"/>
          <a:cs typeface="DejaVu Sans" charset="0"/>
        </a:defRPr>
      </a:lvl6pPr>
      <a:lvl7pPr marL="914400" algn="l" defTabSz="457200" rtl="0" eaLnBrk="1" fontAlgn="base" hangingPunct="1">
        <a:lnSpc>
          <a:spcPct val="86000"/>
        </a:lnSpc>
        <a:spcBef>
          <a:spcPct val="0"/>
        </a:spcBef>
        <a:spcAft>
          <a:spcPct val="0"/>
        </a:spcAft>
        <a:buClr>
          <a:srgbClr val="7C1302"/>
        </a:buClr>
        <a:buSzPct val="100000"/>
        <a:buFont typeface="Times New Roman" pitchFamily="18" charset="0"/>
        <a:defRPr sz="3900" b="1">
          <a:solidFill>
            <a:srgbClr val="7C1302"/>
          </a:solidFill>
          <a:latin typeface="Times New Roman" pitchFamily="18" charset="0"/>
          <a:ea typeface="DejaVu Sans" charset="0"/>
          <a:cs typeface="DejaVu Sans" charset="0"/>
        </a:defRPr>
      </a:lvl7pPr>
      <a:lvl8pPr marL="1371600" algn="l" defTabSz="457200" rtl="0" eaLnBrk="1" fontAlgn="base" hangingPunct="1">
        <a:lnSpc>
          <a:spcPct val="86000"/>
        </a:lnSpc>
        <a:spcBef>
          <a:spcPct val="0"/>
        </a:spcBef>
        <a:spcAft>
          <a:spcPct val="0"/>
        </a:spcAft>
        <a:buClr>
          <a:srgbClr val="7C1302"/>
        </a:buClr>
        <a:buSzPct val="100000"/>
        <a:buFont typeface="Times New Roman" pitchFamily="18" charset="0"/>
        <a:defRPr sz="3900" b="1">
          <a:solidFill>
            <a:srgbClr val="7C1302"/>
          </a:solidFill>
          <a:latin typeface="Times New Roman" pitchFamily="18" charset="0"/>
          <a:ea typeface="DejaVu Sans" charset="0"/>
          <a:cs typeface="DejaVu Sans" charset="0"/>
        </a:defRPr>
      </a:lvl8pPr>
      <a:lvl9pPr marL="1828800" algn="l" defTabSz="457200" rtl="0" eaLnBrk="1" fontAlgn="base" hangingPunct="1">
        <a:lnSpc>
          <a:spcPct val="86000"/>
        </a:lnSpc>
        <a:spcBef>
          <a:spcPct val="0"/>
        </a:spcBef>
        <a:spcAft>
          <a:spcPct val="0"/>
        </a:spcAft>
        <a:buClr>
          <a:srgbClr val="7C1302"/>
        </a:buClr>
        <a:buSzPct val="100000"/>
        <a:buFont typeface="Times New Roman" pitchFamily="18" charset="0"/>
        <a:defRPr sz="3900" b="1">
          <a:solidFill>
            <a:srgbClr val="7C1302"/>
          </a:solidFill>
          <a:latin typeface="Times New Roman" pitchFamily="18" charset="0"/>
          <a:ea typeface="DejaVu Sans" charset="0"/>
          <a:cs typeface="DejaVu Sans" charset="0"/>
        </a:defRPr>
      </a:lvl9pPr>
    </p:titleStyle>
    <p:bodyStyle>
      <a:lvl1pPr marL="339725" indent="-339725" algn="l" defTabSz="457200" rtl="0" eaLnBrk="0" fontAlgn="base" hangingPunct="0">
        <a:lnSpc>
          <a:spcPct val="87000"/>
        </a:lnSpc>
        <a:spcBef>
          <a:spcPts val="800"/>
        </a:spcBef>
        <a:spcAft>
          <a:spcPct val="0"/>
        </a:spcAft>
        <a:buClr>
          <a:srgbClr val="7C1302"/>
        </a:buClr>
        <a:buSzPct val="70000"/>
        <a:buFont typeface="Wingdings" pitchFamily="2" charset="2"/>
        <a:buChar char=""/>
        <a:defRPr sz="3200">
          <a:solidFill>
            <a:srgbClr val="000000"/>
          </a:solidFill>
          <a:latin typeface="+mn-lt"/>
          <a:ea typeface="ＭＳ Ｐゴシック" charset="0"/>
          <a:cs typeface="+mn-cs"/>
        </a:defRPr>
      </a:lvl1pPr>
      <a:lvl2pPr marL="688975" indent="-347663" algn="l" defTabSz="457200" rtl="0" eaLnBrk="0" fontAlgn="base" hangingPunct="0">
        <a:lnSpc>
          <a:spcPct val="87000"/>
        </a:lnSpc>
        <a:spcBef>
          <a:spcPts val="700"/>
        </a:spcBef>
        <a:spcAft>
          <a:spcPct val="0"/>
        </a:spcAft>
        <a:buClr>
          <a:srgbClr val="CC3300"/>
        </a:buClr>
        <a:buSzPct val="70000"/>
        <a:buFont typeface="Wingdings" pitchFamily="2" charset="2"/>
        <a:buChar char=""/>
        <a:defRPr sz="2800">
          <a:solidFill>
            <a:srgbClr val="000000"/>
          </a:solidFill>
          <a:latin typeface="+mn-lt"/>
          <a:ea typeface="ＭＳ Ｐゴシック" pitchFamily="-84" charset="-128"/>
          <a:cs typeface="+mn-cs"/>
        </a:defRPr>
      </a:lvl2pPr>
      <a:lvl3pPr marL="984250" indent="-290513" algn="l" defTabSz="457200" rtl="0" eaLnBrk="0" fontAlgn="base" hangingPunct="0">
        <a:lnSpc>
          <a:spcPct val="87000"/>
        </a:lnSpc>
        <a:spcBef>
          <a:spcPts val="600"/>
        </a:spcBef>
        <a:spcAft>
          <a:spcPct val="0"/>
        </a:spcAft>
        <a:buClr>
          <a:srgbClr val="CC9900"/>
        </a:buClr>
        <a:buSzPct val="70000"/>
        <a:buFont typeface="Wingdings" pitchFamily="2" charset="2"/>
        <a:buChar char=""/>
        <a:defRPr sz="2400">
          <a:solidFill>
            <a:srgbClr val="000000"/>
          </a:solidFill>
          <a:latin typeface="+mn-lt"/>
          <a:ea typeface="ＭＳ Ｐゴシック" pitchFamily="-84" charset="-128"/>
          <a:cs typeface="+mn-cs"/>
        </a:defRPr>
      </a:lvl3pPr>
      <a:lvl4pPr marL="1277938" indent="-290513" algn="l" defTabSz="457200" rtl="0" eaLnBrk="0" fontAlgn="base" hangingPunct="0">
        <a:lnSpc>
          <a:spcPct val="87000"/>
        </a:lnSpc>
        <a:spcBef>
          <a:spcPts val="500"/>
        </a:spcBef>
        <a:spcAft>
          <a:spcPct val="0"/>
        </a:spcAft>
        <a:buClr>
          <a:srgbClr val="7C1302"/>
        </a:buClr>
        <a:buSzPct val="75000"/>
        <a:buFont typeface="Wingdings" pitchFamily="2" charset="2"/>
        <a:buChar char=""/>
        <a:defRPr sz="2000">
          <a:solidFill>
            <a:srgbClr val="000000"/>
          </a:solidFill>
          <a:latin typeface="+mn-lt"/>
          <a:ea typeface="ＭＳ Ｐゴシック" pitchFamily="-84" charset="-128"/>
          <a:cs typeface="+mn-cs"/>
        </a:defRPr>
      </a:lvl4pPr>
      <a:lvl5pPr marL="1595438" indent="-312738" algn="l" defTabSz="457200" rtl="0" eaLnBrk="0" fontAlgn="base" hangingPunct="0">
        <a:lnSpc>
          <a:spcPct val="87000"/>
        </a:lnSpc>
        <a:spcBef>
          <a:spcPts val="500"/>
        </a:spcBef>
        <a:spcAft>
          <a:spcPct val="0"/>
        </a:spcAft>
        <a:buClr>
          <a:srgbClr val="7C1302"/>
        </a:buClr>
        <a:buSzPct val="80000"/>
        <a:buFont typeface="Wingdings" pitchFamily="2" charset="2"/>
        <a:buChar char=""/>
        <a:defRPr sz="2000">
          <a:solidFill>
            <a:srgbClr val="000000"/>
          </a:solidFill>
          <a:latin typeface="+mn-lt"/>
          <a:ea typeface="ＭＳ Ｐゴシック" pitchFamily="-84" charset="-128"/>
          <a:cs typeface="+mn-cs"/>
        </a:defRPr>
      </a:lvl5pPr>
      <a:lvl6pPr marL="2052638" indent="-312738" algn="l" defTabSz="457200" rtl="0" eaLnBrk="1" fontAlgn="base" hangingPunct="1">
        <a:lnSpc>
          <a:spcPct val="87000"/>
        </a:lnSpc>
        <a:spcBef>
          <a:spcPts val="500"/>
        </a:spcBef>
        <a:spcAft>
          <a:spcPct val="0"/>
        </a:spcAft>
        <a:buClr>
          <a:srgbClr val="7C1302"/>
        </a:buClr>
        <a:buSzPct val="80000"/>
        <a:buFont typeface="Wingdings" pitchFamily="2" charset="2"/>
        <a:buChar char=""/>
        <a:defRPr sz="2000">
          <a:solidFill>
            <a:srgbClr val="000000"/>
          </a:solidFill>
          <a:latin typeface="+mn-lt"/>
          <a:ea typeface="+mn-ea"/>
          <a:cs typeface="+mn-cs"/>
        </a:defRPr>
      </a:lvl6pPr>
      <a:lvl7pPr marL="2509838" indent="-312738" algn="l" defTabSz="457200" rtl="0" eaLnBrk="1" fontAlgn="base" hangingPunct="1">
        <a:lnSpc>
          <a:spcPct val="87000"/>
        </a:lnSpc>
        <a:spcBef>
          <a:spcPts val="500"/>
        </a:spcBef>
        <a:spcAft>
          <a:spcPct val="0"/>
        </a:spcAft>
        <a:buClr>
          <a:srgbClr val="7C1302"/>
        </a:buClr>
        <a:buSzPct val="80000"/>
        <a:buFont typeface="Wingdings" pitchFamily="2" charset="2"/>
        <a:buChar char=""/>
        <a:defRPr sz="2000">
          <a:solidFill>
            <a:srgbClr val="000000"/>
          </a:solidFill>
          <a:latin typeface="+mn-lt"/>
          <a:ea typeface="+mn-ea"/>
          <a:cs typeface="+mn-cs"/>
        </a:defRPr>
      </a:lvl7pPr>
      <a:lvl8pPr marL="2967038" indent="-312738" algn="l" defTabSz="457200" rtl="0" eaLnBrk="1" fontAlgn="base" hangingPunct="1">
        <a:lnSpc>
          <a:spcPct val="87000"/>
        </a:lnSpc>
        <a:spcBef>
          <a:spcPts val="500"/>
        </a:spcBef>
        <a:spcAft>
          <a:spcPct val="0"/>
        </a:spcAft>
        <a:buClr>
          <a:srgbClr val="7C1302"/>
        </a:buClr>
        <a:buSzPct val="80000"/>
        <a:buFont typeface="Wingdings" pitchFamily="2" charset="2"/>
        <a:buChar char=""/>
        <a:defRPr sz="2000">
          <a:solidFill>
            <a:srgbClr val="000000"/>
          </a:solidFill>
          <a:latin typeface="+mn-lt"/>
          <a:ea typeface="+mn-ea"/>
          <a:cs typeface="+mn-cs"/>
        </a:defRPr>
      </a:lvl8pPr>
      <a:lvl9pPr marL="3424238" indent="-312738" algn="l" defTabSz="457200" rtl="0" eaLnBrk="1" fontAlgn="base" hangingPunct="1">
        <a:lnSpc>
          <a:spcPct val="87000"/>
        </a:lnSpc>
        <a:spcBef>
          <a:spcPts val="500"/>
        </a:spcBef>
        <a:spcAft>
          <a:spcPct val="0"/>
        </a:spcAft>
        <a:buClr>
          <a:srgbClr val="7C1302"/>
        </a:buClr>
        <a:buSzPct val="80000"/>
        <a:buFont typeface="Wingdings" pitchFamily="2" charset="2"/>
        <a:buChar char=""/>
        <a:defRPr sz="2000">
          <a:solidFill>
            <a:srgbClr val="000000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Espaço Reservado para Título 21"/>
          <p:cNvSpPr>
            <a:spLocks noGrp="1"/>
          </p:cNvSpPr>
          <p:nvPr>
            <p:ph type="title"/>
          </p:nvPr>
        </p:nvSpPr>
        <p:spPr bwMode="auto">
          <a:xfrm>
            <a:off x="914400" y="274638"/>
            <a:ext cx="7772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9144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pt-BR" altLang="pt-BR" smtClean="0"/>
              <a:t>Clique para editar o estilo do título mestre</a:t>
            </a:r>
            <a:endParaRPr lang="en-US" altLang="pt-BR" smtClean="0"/>
          </a:p>
        </p:txBody>
      </p:sp>
      <p:sp>
        <p:nvSpPr>
          <p:cNvPr id="7171" name="Espaço Reservado para Texto 12"/>
          <p:cNvSpPr>
            <a:spLocks noGrp="1"/>
          </p:cNvSpPr>
          <p:nvPr>
            <p:ph type="body" idx="1"/>
          </p:nvPr>
        </p:nvSpPr>
        <p:spPr bwMode="auto">
          <a:xfrm>
            <a:off x="914400" y="1447800"/>
            <a:ext cx="7772400" cy="457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altLang="pt-BR" smtClean="0"/>
              <a:t>Clique para editar os estilos do texto mestre</a:t>
            </a:r>
          </a:p>
          <a:p>
            <a:pPr lvl="1"/>
            <a:r>
              <a:rPr lang="pt-BR" altLang="pt-BR" smtClean="0"/>
              <a:t>Segundo nível</a:t>
            </a:r>
          </a:p>
          <a:p>
            <a:pPr lvl="2"/>
            <a:r>
              <a:rPr lang="pt-BR" altLang="pt-BR" smtClean="0"/>
              <a:t>Terceiro nível</a:t>
            </a:r>
          </a:p>
          <a:p>
            <a:pPr lvl="3"/>
            <a:r>
              <a:rPr lang="pt-BR" altLang="pt-BR" smtClean="0"/>
              <a:t>Quarto nível</a:t>
            </a:r>
          </a:p>
          <a:p>
            <a:pPr lvl="4"/>
            <a:r>
              <a:rPr lang="pt-BR" altLang="pt-BR" smtClean="0"/>
              <a:t>Quinto nível</a:t>
            </a:r>
            <a:endParaRPr lang="en-US" altLang="pt-BR" smtClean="0"/>
          </a:p>
        </p:txBody>
      </p:sp>
      <p:sp>
        <p:nvSpPr>
          <p:cNvPr id="13" name="Espaço Reservado para Data 4"/>
          <p:cNvSpPr>
            <a:spLocks noGrp="1"/>
          </p:cNvSpPr>
          <p:nvPr>
            <p:ph type="dt" sz="half" idx="2"/>
          </p:nvPr>
        </p:nvSpPr>
        <p:spPr>
          <a:xfrm>
            <a:off x="6172200" y="6191250"/>
            <a:ext cx="2476500" cy="47625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chemeClr val="tx2"/>
                </a:solidFill>
                <a:ea typeface="ＭＳ Ｐゴシック" pitchFamily="-84" charset="-128"/>
              </a:defRPr>
            </a:lvl1pPr>
          </a:lstStyle>
          <a:p>
            <a:pPr>
              <a:defRPr/>
            </a:pPr>
            <a:fld id="{53E02149-7BCF-4B05-AFD1-1707CB9D6F49}" type="datetimeFigureOut">
              <a:rPr lang="pt-BR"/>
              <a:pPr>
                <a:defRPr/>
              </a:pPr>
              <a:t>07/11/2016</a:t>
            </a:fld>
            <a:endParaRPr lang="pt-BR"/>
          </a:p>
        </p:txBody>
      </p:sp>
      <p:sp>
        <p:nvSpPr>
          <p:cNvPr id="15" name="Espaço Reservado para Rodapé 5"/>
          <p:cNvSpPr>
            <a:spLocks noGrp="1"/>
          </p:cNvSpPr>
          <p:nvPr>
            <p:ph type="ftr" sz="quarter" idx="3"/>
          </p:nvPr>
        </p:nvSpPr>
        <p:spPr>
          <a:xfrm>
            <a:off x="914400" y="6172200"/>
            <a:ext cx="3886200" cy="457200"/>
          </a:xfrm>
          <a:prstGeom prst="rect">
            <a:avLst/>
          </a:prstGeom>
        </p:spPr>
        <p:txBody>
          <a:bodyPr anchor="ctr" anchorCtr="0"/>
          <a:lstStyle>
            <a:lvl1pPr fontAlgn="auto">
              <a:spcBef>
                <a:spcPts val="0"/>
              </a:spcBef>
              <a:spcAft>
                <a:spcPts val="0"/>
              </a:spcAft>
              <a:defRPr sz="14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6" name="Espaço Reservado para Número de Slide 6"/>
          <p:cNvSpPr>
            <a:spLocks noGrp="1"/>
          </p:cNvSpPr>
          <p:nvPr>
            <p:ph type="sldNum" sz="quarter" idx="4"/>
          </p:nvPr>
        </p:nvSpPr>
        <p:spPr>
          <a:xfrm>
            <a:off x="146050" y="6208713"/>
            <a:ext cx="457200" cy="457200"/>
          </a:xfrm>
          <a:prstGeom prst="ellipse">
            <a:avLst/>
          </a:prstGeom>
          <a:solidFill>
            <a:schemeClr val="accent1"/>
          </a:solidFill>
        </p:spPr>
        <p:txBody>
          <a:bodyPr vert="horz" wrap="none" lIns="0" tIns="0" rIns="0" bIns="0" numCol="1" anchor="ctr" anchorCtr="1" compatLnSpc="1">
            <a:prstTxWarp prst="textNoShape">
              <a:avLst/>
            </a:prstTxWarp>
            <a:noAutofit/>
          </a:bodyPr>
          <a:lstStyle>
            <a:lvl1pPr algn="ctr">
              <a:defRPr sz="1400">
                <a:solidFill>
                  <a:srgbClr val="FFFFFF"/>
                </a:solidFill>
              </a:defRPr>
            </a:lvl1pPr>
          </a:lstStyle>
          <a:p>
            <a:fld id="{14CA734D-6D8B-4F06-80CB-08F18A176B9D}" type="slidenum">
              <a:rPr lang="pt-BR" altLang="pt-BR"/>
              <a:pPr/>
              <a:t>‹nº›</a:t>
            </a:fld>
            <a:endParaRPr lang="pt-BR" alt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297" r:id="rId1"/>
    <p:sldLayoutId id="2147484298" r:id="rId2"/>
    <p:sldLayoutId id="2147484299" r:id="rId3"/>
    <p:sldLayoutId id="2147484300" r:id="rId4"/>
    <p:sldLayoutId id="2147484301" r:id="rId5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000" kern="1200">
          <a:solidFill>
            <a:schemeClr val="tx2"/>
          </a:solidFill>
          <a:latin typeface="Arial" pitchFamily="34" charset="0"/>
          <a:ea typeface="ＭＳ Ｐゴシック" charset="0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pitchFamily="34" charset="0"/>
          <a:ea typeface="ＭＳ Ｐゴシック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pitchFamily="34" charset="0"/>
          <a:ea typeface="ＭＳ Ｐゴシック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pitchFamily="34" charset="0"/>
          <a:ea typeface="ＭＳ Ｐゴシック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pitchFamily="34" charset="0"/>
          <a:ea typeface="ＭＳ Ｐゴシック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Franklin Gothic Book"/>
        </a:defRPr>
      </a:lvl6pPr>
      <a:lvl7pPr marL="9144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Franklin Gothic Book"/>
        </a:defRPr>
      </a:lvl7pPr>
      <a:lvl8pPr marL="13716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Franklin Gothic Book"/>
        </a:defRPr>
      </a:lvl8pPr>
      <a:lvl9pPr marL="18288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Franklin Gothic Book"/>
        </a:defRPr>
      </a:lvl9pPr>
    </p:titleStyle>
    <p:bodyStyle>
      <a:lvl1pPr marL="273050" indent="-273050" algn="l" rtl="0" eaLnBrk="0" fontAlgn="base" hangingPunct="0">
        <a:spcBef>
          <a:spcPts val="575"/>
        </a:spcBef>
        <a:spcAft>
          <a:spcPct val="0"/>
        </a:spcAft>
        <a:buClr>
          <a:schemeClr val="accent1"/>
        </a:buClr>
        <a:buSzPct val="85000"/>
        <a:buFont typeface="Wingdings 2" panose="05020102010507070707" pitchFamily="18" charset="2"/>
        <a:buChar char=""/>
        <a:defRPr sz="2600" kern="1200">
          <a:solidFill>
            <a:schemeClr val="tx1"/>
          </a:solidFill>
          <a:latin typeface="Arial" pitchFamily="34" charset="0"/>
          <a:ea typeface="ＭＳ Ｐゴシック" charset="0"/>
          <a:cs typeface="+mn-cs"/>
        </a:defRPr>
      </a:lvl1pPr>
      <a:lvl2pPr marL="547688" indent="-228600" algn="l" rtl="0" eaLnBrk="0" fontAlgn="base" hangingPunct="0">
        <a:spcBef>
          <a:spcPts val="375"/>
        </a:spcBef>
        <a:spcAft>
          <a:spcPct val="0"/>
        </a:spcAft>
        <a:buClr>
          <a:schemeClr val="accent2"/>
        </a:buClr>
        <a:buSzPct val="85000"/>
        <a:buFont typeface="Wingdings 2" panose="05020102010507070707" pitchFamily="18" charset="2"/>
        <a:buChar char=""/>
        <a:defRPr sz="2400" kern="1200">
          <a:solidFill>
            <a:schemeClr val="tx1"/>
          </a:solidFill>
          <a:latin typeface="Arial" pitchFamily="34" charset="0"/>
          <a:ea typeface="ＭＳ Ｐゴシック" charset="0"/>
          <a:cs typeface="+mn-cs"/>
        </a:defRPr>
      </a:lvl2pPr>
      <a:lvl3pPr marL="822325" indent="-228600" algn="l" rtl="0" eaLnBrk="0" fontAlgn="base" hangingPunct="0">
        <a:spcBef>
          <a:spcPts val="375"/>
        </a:spcBef>
        <a:spcAft>
          <a:spcPct val="0"/>
        </a:spcAft>
        <a:buClr>
          <a:srgbClr val="E6B1AB"/>
        </a:buClr>
        <a:buSzPct val="85000"/>
        <a:buFont typeface="Wingdings 2" panose="05020102010507070707" pitchFamily="18" charset="2"/>
        <a:buChar char=""/>
        <a:defRPr sz="2000" kern="1200">
          <a:solidFill>
            <a:schemeClr val="tx1"/>
          </a:solidFill>
          <a:latin typeface="Arial" pitchFamily="34" charset="0"/>
          <a:ea typeface="ＭＳ Ｐゴシック" charset="0"/>
          <a:cs typeface="+mn-cs"/>
        </a:defRPr>
      </a:lvl3pPr>
      <a:lvl4pPr marL="1096963" indent="-228600" algn="l" rtl="0" eaLnBrk="0" fontAlgn="base" hangingPunct="0">
        <a:spcBef>
          <a:spcPts val="375"/>
        </a:spcBef>
        <a:spcAft>
          <a:spcPct val="0"/>
        </a:spcAft>
        <a:buClr>
          <a:srgbClr val="A28E6A"/>
        </a:buClr>
        <a:buSzPct val="80000"/>
        <a:buFont typeface="Wingdings 2" panose="05020102010507070707" pitchFamily="18" charset="2"/>
        <a:buChar char=""/>
        <a:defRPr sz="2000" kern="1200">
          <a:solidFill>
            <a:schemeClr val="tx1"/>
          </a:solidFill>
          <a:latin typeface="Arial" pitchFamily="34" charset="0"/>
          <a:ea typeface="ＭＳ Ｐゴシック" charset="0"/>
          <a:cs typeface="+mn-cs"/>
        </a:defRPr>
      </a:lvl4pPr>
      <a:lvl5pPr marL="1371600" indent="-228600" algn="l" rtl="0" eaLnBrk="0" fontAlgn="base" hangingPunct="0">
        <a:spcBef>
          <a:spcPts val="375"/>
        </a:spcBef>
        <a:spcAft>
          <a:spcPct val="0"/>
        </a:spcAft>
        <a:buClr>
          <a:srgbClr val="A28E6A"/>
        </a:buClr>
        <a:buChar char="o"/>
        <a:defRPr sz="2000" kern="1200">
          <a:solidFill>
            <a:schemeClr val="tx1"/>
          </a:solidFill>
          <a:latin typeface="Arial" pitchFamily="34" charset="0"/>
          <a:ea typeface="ＭＳ Ｐゴシック" charset="0"/>
          <a:cs typeface="+mn-cs"/>
        </a:defRPr>
      </a:lvl5pPr>
      <a:lvl6pPr marL="1645920" indent="-228600" algn="l" rtl="0" eaLnBrk="1" latinLnBrk="0" hangingPunct="1">
        <a:spcBef>
          <a:spcPts val="370"/>
        </a:spcBef>
        <a:buClr>
          <a:schemeClr val="accent3"/>
        </a:buClr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228600" algn="l" rtl="0" eaLnBrk="1" latinLnBrk="0" hangingPunct="1">
        <a:spcBef>
          <a:spcPts val="370"/>
        </a:spcBef>
        <a:buClr>
          <a:schemeClr val="accent2"/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228600" algn="l" rtl="0" eaLnBrk="1" latinLnBrk="0" hangingPunct="1">
        <a:spcBef>
          <a:spcPts val="370"/>
        </a:spcBef>
        <a:buClr>
          <a:schemeClr val="accent2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0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1.xml"/><Relationship Id="rId4" Type="http://schemas.openxmlformats.org/officeDocument/2006/relationships/image" Target="../media/image10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Subtítulo 2"/>
          <p:cNvSpPr>
            <a:spLocks noGrp="1"/>
          </p:cNvSpPr>
          <p:nvPr>
            <p:ph type="subTitle" idx="1"/>
          </p:nvPr>
        </p:nvSpPr>
        <p:spPr>
          <a:xfrm>
            <a:off x="539750" y="4869483"/>
            <a:ext cx="8135938" cy="1727869"/>
          </a:xfrm>
        </p:spPr>
        <p:txBody>
          <a:bodyPr/>
          <a:lstStyle/>
          <a:p>
            <a:r>
              <a:rPr lang="pt-BR" altLang="pt-BR" sz="2400" b="1" dirty="0" smtClean="0">
                <a:latin typeface="Perpetua" pitchFamily="18" charset="0"/>
                <a:ea typeface="ＭＳ Ｐゴシック" panose="020B0600070205080204" pitchFamily="34" charset="-128"/>
              </a:rPr>
              <a:t>Rômulo Simões Angélica</a:t>
            </a:r>
          </a:p>
          <a:p>
            <a:r>
              <a:rPr lang="pt-BR" altLang="pt-BR" sz="1800" b="1" dirty="0" smtClean="0">
                <a:latin typeface="Perpetua" pitchFamily="18" charset="0"/>
                <a:ea typeface="ＭＳ Ｐゴシック" panose="020B0600070205080204" pitchFamily="34" charset="-128"/>
              </a:rPr>
              <a:t>Pró-Reitor de Pesquisa e Pós-Graduação</a:t>
            </a:r>
          </a:p>
          <a:p>
            <a:endParaRPr lang="pt-BR" altLang="pt-BR" sz="2400" b="1" dirty="0" smtClean="0">
              <a:latin typeface="Perpetua" pitchFamily="18" charset="0"/>
              <a:ea typeface="ＭＳ Ｐゴシック" panose="020B0600070205080204" pitchFamily="34" charset="-128"/>
            </a:endParaRPr>
          </a:p>
          <a:p>
            <a:r>
              <a:rPr lang="pt-BR" altLang="pt-BR" sz="2000" b="1" dirty="0" smtClean="0">
                <a:latin typeface="Perpetua" pitchFamily="18" charset="0"/>
                <a:ea typeface="ＭＳ Ｐゴシック" panose="020B0600070205080204" pitchFamily="34" charset="-128"/>
              </a:rPr>
              <a:t>08/11/2016</a:t>
            </a:r>
          </a:p>
        </p:txBody>
      </p:sp>
      <p:sp>
        <p:nvSpPr>
          <p:cNvPr id="24579" name="Título 1"/>
          <p:cNvSpPr>
            <a:spLocks noGrp="1"/>
          </p:cNvSpPr>
          <p:nvPr>
            <p:ph type="ctrTitle"/>
          </p:nvPr>
        </p:nvSpPr>
        <p:spPr>
          <a:xfrm>
            <a:off x="457200" y="1700213"/>
            <a:ext cx="8229600" cy="1470025"/>
          </a:xfrm>
        </p:spPr>
        <p:txBody>
          <a:bodyPr/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pt-BR" sz="3600" dirty="0"/>
              <a:t>AUDIÊNCIA PÚBLICA </a:t>
            </a:r>
            <a:r>
              <a:rPr lang="pt-BR" sz="3600" dirty="0" smtClean="0"/>
              <a:t/>
            </a:r>
            <a:br>
              <a:rPr lang="pt-BR" sz="3600" dirty="0" smtClean="0"/>
            </a:br>
            <a:r>
              <a:rPr lang="pt-BR" sz="800" dirty="0" smtClean="0"/>
              <a:t/>
            </a:r>
            <a:br>
              <a:rPr lang="pt-BR" sz="800" dirty="0" smtClean="0"/>
            </a:br>
            <a:r>
              <a:rPr lang="pt-BR" sz="2400" dirty="0" smtClean="0"/>
              <a:t>"</a:t>
            </a:r>
            <a:r>
              <a:rPr lang="pt-BR" sz="2400" dirty="0"/>
              <a:t>FUNDOS DE INCENTIVO </a:t>
            </a:r>
            <a:r>
              <a:rPr lang="pt-BR" sz="2400" dirty="0" smtClean="0"/>
              <a:t>AO DESENVOLVIMENTO</a:t>
            </a:r>
            <a:r>
              <a:rPr lang="pt-BR" sz="2400" dirty="0"/>
              <a:t/>
            </a:r>
            <a:br>
              <a:rPr lang="pt-BR" sz="2400" dirty="0"/>
            </a:br>
            <a:r>
              <a:rPr lang="pt-BR" sz="2400" dirty="0"/>
              <a:t>CIENTÍFICO E TECNOLÓGICO"</a:t>
            </a:r>
            <a:endParaRPr lang="pt-BR" altLang="pt-BR" sz="2400" b="1" dirty="0" smtClean="0">
              <a:solidFill>
                <a:schemeClr val="bg1"/>
              </a:solidFill>
              <a:latin typeface="Perpetua" pitchFamily="18" charset="0"/>
              <a:ea typeface="ＭＳ Ｐゴシック" panose="020B0600070205080204" pitchFamily="34" charset="-128"/>
            </a:endParaRPr>
          </a:p>
        </p:txBody>
      </p:sp>
      <p:pic>
        <p:nvPicPr>
          <p:cNvPr id="5" name="Imagem 1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5936" y="260648"/>
            <a:ext cx="906502" cy="1080418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Imagem 1"/>
          <p:cNvPicPr>
            <a:picLocks noChangeAspect="1"/>
          </p:cNvPicPr>
          <p:nvPr/>
        </p:nvPicPr>
        <p:blipFill rotWithShape="1">
          <a:blip r:embed="rId3"/>
          <a:srcRect l="26403" t="58346" r="25591" b="28846"/>
          <a:stretch/>
        </p:blipFill>
        <p:spPr>
          <a:xfrm>
            <a:off x="1694309" y="3501008"/>
            <a:ext cx="5902027" cy="88530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/>
          <p:cNvSpPr/>
          <p:nvPr/>
        </p:nvSpPr>
        <p:spPr>
          <a:xfrm>
            <a:off x="395536" y="804188"/>
            <a:ext cx="8280920" cy="490903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>
              <a:spcBef>
                <a:spcPts val="600"/>
              </a:spcBef>
              <a:spcAft>
                <a:spcPts val="0"/>
              </a:spcAft>
            </a:pPr>
            <a:r>
              <a:rPr lang="pt-BR" b="1" i="0" dirty="0" smtClean="0">
                <a:solidFill>
                  <a:srgbClr val="222222"/>
                </a:solidFill>
                <a:effectLst/>
                <a:latin typeface="Calibri" panose="020F0502020204030204" pitchFamily="34" charset="0"/>
              </a:rPr>
              <a:t>1.</a:t>
            </a:r>
            <a:r>
              <a:rPr lang="pt-BR" sz="800" b="1" i="0" dirty="0" smtClean="0">
                <a:solidFill>
                  <a:srgbClr val="222222"/>
                </a:solidFill>
                <a:effectLst/>
                <a:latin typeface="Times New Roman" panose="02020603050405020304" pitchFamily="18" charset="0"/>
              </a:rPr>
              <a:t>     </a:t>
            </a:r>
            <a:r>
              <a:rPr lang="pt-BR" b="1" i="0" dirty="0" smtClean="0">
                <a:solidFill>
                  <a:srgbClr val="222222"/>
                </a:solidFill>
                <a:effectLst/>
                <a:latin typeface="Calibri" panose="020F0502020204030204" pitchFamily="34" charset="0"/>
              </a:rPr>
              <a:t>Em que proporção têm sido aproveitados por sua universidade os recursos do Fundo Nacional de Desenvolvimento Científico e Tecnológico (FNDCT), do Fundo para o Desenvolvimento Tecnológico das Telecomunicações (FUNTTEL), bem como outras políticas públicas de incentivo à pesquisa e à inovação?</a:t>
            </a:r>
          </a:p>
          <a:p>
            <a:pPr marL="457200">
              <a:spcBef>
                <a:spcPts val="600"/>
              </a:spcBef>
              <a:spcAft>
                <a:spcPts val="0"/>
              </a:spcAft>
            </a:pPr>
            <a:r>
              <a:rPr lang="pt-BR" b="1" dirty="0" smtClean="0">
                <a:solidFill>
                  <a:srgbClr val="FF0000"/>
                </a:solidFill>
                <a:latin typeface="Calibri" panose="020F0502020204030204" pitchFamily="34" charset="0"/>
              </a:rPr>
              <a:t>Resposta</a:t>
            </a:r>
            <a:r>
              <a:rPr lang="pt-BR" dirty="0" smtClean="0">
                <a:solidFill>
                  <a:srgbClr val="FF0000"/>
                </a:solidFill>
                <a:latin typeface="Calibri" panose="020F0502020204030204" pitchFamily="34" charset="0"/>
              </a:rPr>
              <a:t>: Não haveria Pesquisa e PG sem esses recursos</a:t>
            </a:r>
          </a:p>
          <a:p>
            <a:pPr marL="457200">
              <a:spcBef>
                <a:spcPts val="0"/>
              </a:spcBef>
              <a:spcAft>
                <a:spcPts val="0"/>
              </a:spcAft>
            </a:pPr>
            <a:endParaRPr lang="pt-BR" b="0" i="0" dirty="0" smtClean="0">
              <a:solidFill>
                <a:srgbClr val="FF0000"/>
              </a:solidFill>
              <a:effectLst/>
              <a:latin typeface="Times New Roman" panose="02020603050405020304" pitchFamily="18" charset="0"/>
            </a:endParaRPr>
          </a:p>
          <a:p>
            <a:pPr marL="457200">
              <a:spcBef>
                <a:spcPts val="600"/>
              </a:spcBef>
              <a:spcAft>
                <a:spcPts val="0"/>
              </a:spcAft>
            </a:pPr>
            <a:r>
              <a:rPr lang="pt-BR" b="1" i="0" dirty="0" smtClean="0">
                <a:solidFill>
                  <a:srgbClr val="222222"/>
                </a:solidFill>
                <a:effectLst/>
                <a:latin typeface="Calibri" panose="020F0502020204030204" pitchFamily="34" charset="0"/>
              </a:rPr>
              <a:t>2.</a:t>
            </a:r>
            <a:r>
              <a:rPr lang="pt-BR" sz="800" b="1" i="0" dirty="0" smtClean="0">
                <a:solidFill>
                  <a:srgbClr val="222222"/>
                </a:solidFill>
                <a:effectLst/>
                <a:latin typeface="Times New Roman" panose="02020603050405020304" pitchFamily="18" charset="0"/>
              </a:rPr>
              <a:t>     </a:t>
            </a:r>
            <a:r>
              <a:rPr lang="pt-BR" b="1" i="0" dirty="0" smtClean="0">
                <a:solidFill>
                  <a:srgbClr val="222222"/>
                </a:solidFill>
                <a:effectLst/>
                <a:latin typeface="Calibri" panose="020F0502020204030204" pitchFamily="34" charset="0"/>
              </a:rPr>
              <a:t>Que resultados efetivos esses recursos têm propiciado para a área da inovação e da pesquisa científica?</a:t>
            </a:r>
          </a:p>
          <a:p>
            <a:pPr marL="457200">
              <a:spcBef>
                <a:spcPts val="600"/>
              </a:spcBef>
              <a:spcAft>
                <a:spcPts val="0"/>
              </a:spcAft>
            </a:pPr>
            <a:r>
              <a:rPr lang="pt-BR" b="1" dirty="0">
                <a:solidFill>
                  <a:srgbClr val="FF0000"/>
                </a:solidFill>
                <a:latin typeface="Calibri" panose="020F0502020204030204" pitchFamily="34" charset="0"/>
              </a:rPr>
              <a:t>Resposta</a:t>
            </a:r>
            <a:r>
              <a:rPr lang="pt-BR" dirty="0">
                <a:solidFill>
                  <a:srgbClr val="FF0000"/>
                </a:solidFill>
                <a:latin typeface="Calibri" panose="020F0502020204030204" pitchFamily="34" charset="0"/>
              </a:rPr>
              <a:t>: </a:t>
            </a:r>
            <a:r>
              <a:rPr lang="pt-BR" dirty="0" smtClean="0">
                <a:solidFill>
                  <a:srgbClr val="FF0000"/>
                </a:solidFill>
                <a:latin typeface="Calibri" panose="020F0502020204030204" pitchFamily="34" charset="0"/>
              </a:rPr>
              <a:t>Pouca Inovação; Mais pesquisa e </a:t>
            </a:r>
            <a:r>
              <a:rPr lang="pt-BR" b="1" u="sng" dirty="0" smtClean="0">
                <a:solidFill>
                  <a:srgbClr val="FF0000"/>
                </a:solidFill>
                <a:latin typeface="Calibri" panose="020F0502020204030204" pitchFamily="34" charset="0"/>
              </a:rPr>
              <a:t>formação de RH</a:t>
            </a:r>
          </a:p>
          <a:p>
            <a:pPr marL="457200">
              <a:spcBef>
                <a:spcPts val="0"/>
              </a:spcBef>
              <a:spcAft>
                <a:spcPts val="0"/>
              </a:spcAft>
            </a:pPr>
            <a:endParaRPr lang="pt-BR" dirty="0">
              <a:solidFill>
                <a:srgbClr val="FF0000"/>
              </a:solidFill>
              <a:latin typeface="Times New Roman" panose="02020603050405020304" pitchFamily="18" charset="0"/>
            </a:endParaRPr>
          </a:p>
          <a:p>
            <a:pPr marL="457200">
              <a:spcBef>
                <a:spcPts val="600"/>
              </a:spcBef>
              <a:spcAft>
                <a:spcPts val="0"/>
              </a:spcAft>
            </a:pPr>
            <a:r>
              <a:rPr lang="pt-BR" b="0" i="0" dirty="0" smtClean="0">
                <a:solidFill>
                  <a:srgbClr val="222222"/>
                </a:solidFill>
                <a:effectLst/>
                <a:latin typeface="Calibri" panose="020F0502020204030204" pitchFamily="34" charset="0"/>
              </a:rPr>
              <a:t>3.</a:t>
            </a:r>
            <a:r>
              <a:rPr lang="pt-BR" sz="800" b="0" i="0" dirty="0" smtClean="0">
                <a:solidFill>
                  <a:srgbClr val="222222"/>
                </a:solidFill>
                <a:effectLst/>
                <a:latin typeface="Times New Roman" panose="02020603050405020304" pitchFamily="18" charset="0"/>
              </a:rPr>
              <a:t>     </a:t>
            </a:r>
            <a:r>
              <a:rPr lang="pt-BR" b="0" i="0" dirty="0" smtClean="0">
                <a:solidFill>
                  <a:srgbClr val="222222"/>
                </a:solidFill>
                <a:effectLst/>
                <a:latin typeface="Calibri" panose="020F0502020204030204" pitchFamily="34" charset="0"/>
              </a:rPr>
              <a:t>Como é possível estimular a realização de pesquisas que tenham potencial para o desenvolvimento de produtos comercializáveis? Do total de pesquisadores da UFPA quantos estão envolvidos com esta atividade de inovação?</a:t>
            </a:r>
          </a:p>
          <a:p>
            <a:pPr marL="457200">
              <a:spcBef>
                <a:spcPts val="600"/>
              </a:spcBef>
              <a:spcAft>
                <a:spcPts val="0"/>
              </a:spcAft>
            </a:pPr>
            <a:r>
              <a:rPr lang="pt-BR" b="1" dirty="0">
                <a:solidFill>
                  <a:srgbClr val="FF0000"/>
                </a:solidFill>
                <a:latin typeface="Calibri" panose="020F0502020204030204" pitchFamily="34" charset="0"/>
              </a:rPr>
              <a:t>Resposta</a:t>
            </a:r>
            <a:r>
              <a:rPr lang="pt-BR" dirty="0">
                <a:solidFill>
                  <a:srgbClr val="FF0000"/>
                </a:solidFill>
                <a:latin typeface="Calibri" panose="020F0502020204030204" pitchFamily="34" charset="0"/>
              </a:rPr>
              <a:t>: </a:t>
            </a:r>
            <a:r>
              <a:rPr lang="pt-BR" dirty="0" smtClean="0">
                <a:solidFill>
                  <a:srgbClr val="FF0000"/>
                </a:solidFill>
                <a:latin typeface="Calibri" panose="020F0502020204030204" pitchFamily="34" charset="0"/>
              </a:rPr>
              <a:t>Amazônia, região pouco industrializada. Muito poucos pesquisadores envolvidos com inovação</a:t>
            </a:r>
            <a:endParaRPr lang="pt-BR" dirty="0">
              <a:solidFill>
                <a:srgbClr val="FF0000"/>
              </a:solidFill>
              <a:latin typeface="Calibri" panose="020F0502020204030204" pitchFamily="34" charset="0"/>
            </a:endParaRPr>
          </a:p>
          <a:p>
            <a:pPr marL="457200">
              <a:spcBef>
                <a:spcPts val="0"/>
              </a:spcBef>
              <a:spcAft>
                <a:spcPts val="0"/>
              </a:spcAft>
            </a:pPr>
            <a:endParaRPr lang="pt-BR" b="0" i="0" dirty="0">
              <a:solidFill>
                <a:srgbClr val="222222"/>
              </a:solidFill>
              <a:effectLst/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676334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Título 1"/>
          <p:cNvSpPr>
            <a:spLocks noGrp="1"/>
          </p:cNvSpPr>
          <p:nvPr>
            <p:ph type="title" idx="4294967295"/>
          </p:nvPr>
        </p:nvSpPr>
        <p:spPr>
          <a:xfrm>
            <a:off x="914400" y="471835"/>
            <a:ext cx="7772400" cy="796925"/>
          </a:xfrm>
        </p:spPr>
        <p:txBody>
          <a:bodyPr/>
          <a:lstStyle/>
          <a:p>
            <a:pPr algn="ctr" eaLnBrk="1" hangingPunct="1"/>
            <a:r>
              <a:rPr lang="pt-BR" altLang="pt-BR" dirty="0" smtClean="0">
                <a:latin typeface="Franklin Gothic Book" pitchFamily="34" charset="0"/>
                <a:ea typeface="ＭＳ Ｐゴシック" panose="020B0600070205080204" pitchFamily="34" charset="-128"/>
              </a:rPr>
              <a:t>Universidade Federal do Pará</a:t>
            </a:r>
          </a:p>
        </p:txBody>
      </p:sp>
      <p:sp>
        <p:nvSpPr>
          <p:cNvPr id="26627" name="Espaço Reservado para Conteúdo 2"/>
          <p:cNvSpPr>
            <a:spLocks noGrp="1"/>
          </p:cNvSpPr>
          <p:nvPr>
            <p:ph sz="quarter" idx="4294967295"/>
          </p:nvPr>
        </p:nvSpPr>
        <p:spPr>
          <a:xfrm>
            <a:off x="323280" y="1412776"/>
            <a:ext cx="8569200" cy="4968552"/>
          </a:xfrm>
        </p:spPr>
        <p:txBody>
          <a:bodyPr/>
          <a:lstStyle/>
          <a:p>
            <a:pPr eaLnBrk="1" hangingPunct="1">
              <a:spcBef>
                <a:spcPts val="600"/>
              </a:spcBef>
            </a:pPr>
            <a:r>
              <a:rPr lang="en-US" altLang="pt-BR" sz="28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ＭＳ Ｐゴシック" panose="020B0600070205080204" pitchFamily="34" charset="-128"/>
              </a:rPr>
              <a:t>Maior</a:t>
            </a:r>
            <a:r>
              <a:rPr lang="en-US" altLang="pt-BR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ＭＳ Ｐゴシック" panose="020B0600070205080204" pitchFamily="34" charset="-128"/>
              </a:rPr>
              <a:t> </a:t>
            </a:r>
            <a:r>
              <a:rPr lang="en-US" altLang="pt-BR" sz="28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ＭＳ Ｐゴシック" panose="020B0600070205080204" pitchFamily="34" charset="-128"/>
              </a:rPr>
              <a:t>universidade</a:t>
            </a:r>
            <a:r>
              <a:rPr lang="en-US" altLang="pt-BR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ＭＳ Ｐゴシック" panose="020B0600070205080204" pitchFamily="34" charset="-128"/>
              </a:rPr>
              <a:t> </a:t>
            </a:r>
            <a:r>
              <a:rPr lang="en-US" altLang="pt-BR" sz="28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ＭＳ Ｐゴシック" panose="020B0600070205080204" pitchFamily="34" charset="-128"/>
              </a:rPr>
              <a:t>pública</a:t>
            </a:r>
            <a:r>
              <a:rPr lang="en-US" altLang="pt-BR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ＭＳ Ｐゴシック" panose="020B0600070205080204" pitchFamily="34" charset="-128"/>
              </a:rPr>
              <a:t> da </a:t>
            </a:r>
            <a:r>
              <a:rPr lang="en-US" altLang="pt-BR" sz="28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ＭＳ Ｐゴシック" panose="020B0600070205080204" pitchFamily="34" charset="-128"/>
              </a:rPr>
              <a:t>região</a:t>
            </a:r>
            <a:r>
              <a:rPr lang="en-US" altLang="pt-BR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ＭＳ Ｐゴシック" panose="020B0600070205080204" pitchFamily="34" charset="-128"/>
              </a:rPr>
              <a:t> </a:t>
            </a:r>
            <a:r>
              <a:rPr lang="en-US" altLang="pt-BR" sz="28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ＭＳ Ｐゴシック" panose="020B0600070205080204" pitchFamily="34" charset="-128"/>
              </a:rPr>
              <a:t>Amazônica</a:t>
            </a:r>
            <a:r>
              <a:rPr lang="en-US" altLang="pt-BR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ＭＳ Ｐゴシック" panose="020B0600070205080204" pitchFamily="34" charset="-128"/>
              </a:rPr>
              <a:t> </a:t>
            </a:r>
            <a:r>
              <a:rPr lang="en-US" altLang="pt-BR" sz="2200" dirty="0" smtClean="0">
                <a:latin typeface="+mn-lt"/>
                <a:ea typeface="ＭＳ Ｐゴシック" panose="020B0600070205080204" pitchFamily="34" charset="-128"/>
              </a:rPr>
              <a:t>(</a:t>
            </a:r>
            <a:r>
              <a:rPr lang="pt-BR" sz="2200" dirty="0">
                <a:latin typeface="+mn-lt"/>
              </a:rPr>
              <a:t>criada pela Lei nº 3.191, de 2 de julho de 1957</a:t>
            </a:r>
            <a:r>
              <a:rPr lang="en-US" altLang="pt-BR" sz="2200" dirty="0" smtClean="0">
                <a:latin typeface="+mn-lt"/>
                <a:ea typeface="ＭＳ Ｐゴシック" panose="020B0600070205080204" pitchFamily="34" charset="-128"/>
              </a:rPr>
              <a:t>)</a:t>
            </a:r>
            <a:endParaRPr lang="pt-BR" altLang="pt-BR" sz="2200" dirty="0" smtClean="0">
              <a:latin typeface="+mn-lt"/>
              <a:ea typeface="ＭＳ Ｐゴシック" panose="020B0600070205080204" pitchFamily="34" charset="-128"/>
            </a:endParaRPr>
          </a:p>
          <a:p>
            <a:pPr lvl="1" eaLnBrk="1" hangingPunct="1">
              <a:spcBef>
                <a:spcPts val="600"/>
              </a:spcBef>
              <a:buFont typeface="Wingdings" panose="05000000000000000000" pitchFamily="2" charset="2"/>
              <a:buChar char="Ø"/>
            </a:pPr>
            <a:r>
              <a:rPr lang="pt-BR" altLang="pt-BR" dirty="0" smtClean="0">
                <a:latin typeface="+mn-lt"/>
                <a:ea typeface="ＭＳ Ｐゴシック" panose="020B0600070205080204" pitchFamily="34" charset="-128"/>
              </a:rPr>
              <a:t> &gt; 41.000 estudantes</a:t>
            </a:r>
          </a:p>
          <a:p>
            <a:pPr lvl="2" eaLnBrk="1" hangingPunct="1">
              <a:spcBef>
                <a:spcPts val="600"/>
              </a:spcBef>
              <a:buFont typeface="Wingdings" panose="05000000000000000000" pitchFamily="2" charset="2"/>
              <a:buChar char="Ø"/>
            </a:pPr>
            <a:r>
              <a:rPr lang="pt-BR" altLang="pt-BR" dirty="0" smtClean="0">
                <a:latin typeface="+mn-lt"/>
                <a:ea typeface="ＭＳ Ｐゴシック" panose="020B0600070205080204" pitchFamily="34" charset="-128"/>
              </a:rPr>
              <a:t> ~ 35.000 </a:t>
            </a:r>
            <a:r>
              <a:rPr lang="pt-BR" altLang="pt-BR" dirty="0" smtClean="0">
                <a:latin typeface="+mn-lt"/>
                <a:ea typeface="ＭＳ Ｐゴシック" panose="020B0600070205080204" pitchFamily="34" charset="-128"/>
                <a:sym typeface="Wingdings" panose="05000000000000000000" pitchFamily="2" charset="2"/>
              </a:rPr>
              <a:t> </a:t>
            </a:r>
            <a:r>
              <a:rPr lang="pt-BR" altLang="pt-BR" dirty="0" smtClean="0">
                <a:latin typeface="+mn-lt"/>
                <a:ea typeface="ＭＳ Ｐゴシック" panose="020B0600070205080204" pitchFamily="34" charset="-128"/>
              </a:rPr>
              <a:t>Graduação</a:t>
            </a:r>
          </a:p>
          <a:p>
            <a:pPr lvl="2" eaLnBrk="1" hangingPunct="1">
              <a:spcBef>
                <a:spcPts val="600"/>
              </a:spcBef>
              <a:buFont typeface="Wingdings" panose="05000000000000000000" pitchFamily="2" charset="2"/>
              <a:buChar char="Ø"/>
            </a:pPr>
            <a:r>
              <a:rPr lang="pt-BR" altLang="pt-BR" dirty="0" smtClean="0">
                <a:latin typeface="+mn-lt"/>
                <a:ea typeface="ＭＳ Ｐゴシック" panose="020B0600070205080204" pitchFamily="34" charset="-128"/>
              </a:rPr>
              <a:t> ~ 6.500 </a:t>
            </a:r>
            <a:r>
              <a:rPr lang="pt-BR" altLang="pt-BR" dirty="0" smtClean="0">
                <a:latin typeface="+mn-lt"/>
                <a:ea typeface="ＭＳ Ｐゴシック" panose="020B0600070205080204" pitchFamily="34" charset="-128"/>
                <a:sym typeface="Wingdings" panose="05000000000000000000" pitchFamily="2" charset="2"/>
              </a:rPr>
              <a:t> Pós-G</a:t>
            </a:r>
            <a:r>
              <a:rPr lang="pt-BR" altLang="pt-BR" dirty="0" smtClean="0">
                <a:latin typeface="+mn-lt"/>
                <a:ea typeface="ＭＳ Ｐゴシック" panose="020B0600070205080204" pitchFamily="34" charset="-128"/>
              </a:rPr>
              <a:t>raduação</a:t>
            </a:r>
          </a:p>
          <a:p>
            <a:pPr lvl="1" eaLnBrk="1" hangingPunct="1">
              <a:spcBef>
                <a:spcPts val="600"/>
              </a:spcBef>
              <a:buFont typeface="Wingdings" panose="05000000000000000000" pitchFamily="2" charset="2"/>
              <a:buChar char="Ø"/>
            </a:pPr>
            <a:r>
              <a:rPr lang="pt-BR" altLang="pt-BR" dirty="0" smtClean="0">
                <a:latin typeface="+mn-lt"/>
                <a:ea typeface="ＭＳ Ｐゴシック" panose="020B0600070205080204" pitchFamily="34" charset="-128"/>
              </a:rPr>
              <a:t> 2.254 professores (1.431 com </a:t>
            </a:r>
            <a:r>
              <a:rPr lang="pt-BR" altLang="pt-BR" dirty="0" err="1" smtClean="0">
                <a:latin typeface="+mn-lt"/>
                <a:ea typeface="ＭＳ Ｐゴシック" panose="020B0600070205080204" pitchFamily="34" charset="-128"/>
              </a:rPr>
              <a:t>Dr</a:t>
            </a:r>
            <a:r>
              <a:rPr lang="pt-BR" altLang="pt-BR" dirty="0" smtClean="0">
                <a:latin typeface="+mn-lt"/>
                <a:ea typeface="ＭＳ Ｐゴシック" panose="020B0600070205080204" pitchFamily="34" charset="-128"/>
              </a:rPr>
              <a:t>)</a:t>
            </a:r>
          </a:p>
          <a:p>
            <a:pPr lvl="1" eaLnBrk="1" hangingPunct="1">
              <a:spcBef>
                <a:spcPts val="600"/>
              </a:spcBef>
              <a:buFont typeface="Wingdings" panose="05000000000000000000" pitchFamily="2" charset="2"/>
              <a:buChar char="Ø"/>
            </a:pPr>
            <a:r>
              <a:rPr lang="pt-BR" altLang="pt-BR" dirty="0" smtClean="0">
                <a:latin typeface="+mn-lt"/>
                <a:ea typeface="ＭＳ Ｐゴシック" panose="020B0600070205080204" pitchFamily="34" charset="-128"/>
              </a:rPr>
              <a:t> 253 cursos de graduação (</a:t>
            </a:r>
            <a:r>
              <a:rPr lang="pt-BR" altLang="pt-BR" dirty="0" err="1" smtClean="0">
                <a:latin typeface="+mn-lt"/>
                <a:ea typeface="ＭＳ Ｐゴシック" panose="020B0600070205080204" pitchFamily="34" charset="-128"/>
              </a:rPr>
              <a:t>Parfor</a:t>
            </a:r>
            <a:r>
              <a:rPr lang="pt-BR" altLang="pt-BR" dirty="0" smtClean="0">
                <a:latin typeface="+mn-lt"/>
                <a:ea typeface="ＭＳ Ｐゴシック" panose="020B0600070205080204" pitchFamily="34" charset="-128"/>
              </a:rPr>
              <a:t> + EAD </a:t>
            </a:r>
            <a:r>
              <a:rPr lang="pt-BR" altLang="pt-BR" dirty="0" smtClean="0">
                <a:latin typeface="+mn-lt"/>
                <a:ea typeface="ＭＳ Ｐゴシック" panose="020B0600070205080204" pitchFamily="34" charset="-128"/>
                <a:sym typeface="Wingdings" panose="05000000000000000000" pitchFamily="2" charset="2"/>
              </a:rPr>
              <a:t> 535)</a:t>
            </a:r>
            <a:endParaRPr lang="pt-BR" altLang="pt-BR" dirty="0" smtClean="0">
              <a:latin typeface="+mn-lt"/>
              <a:ea typeface="ＭＳ Ｐゴシック" panose="020B0600070205080204" pitchFamily="34" charset="-128"/>
            </a:endParaRPr>
          </a:p>
          <a:p>
            <a:pPr lvl="1" eaLnBrk="1" hangingPunct="1">
              <a:spcBef>
                <a:spcPts val="600"/>
              </a:spcBef>
              <a:buFont typeface="Wingdings" panose="05000000000000000000" pitchFamily="2" charset="2"/>
              <a:buChar char="Ø"/>
            </a:pPr>
            <a:r>
              <a:rPr lang="pt-BR" altLang="pt-BR" dirty="0" smtClean="0">
                <a:latin typeface="+mn-lt"/>
                <a:ea typeface="ＭＳ Ｐゴシック" panose="020B0600070205080204" pitchFamily="34" charset="-128"/>
              </a:rPr>
              <a:t> 78 Programas de PG (110 cursos)</a:t>
            </a:r>
          </a:p>
          <a:p>
            <a:pPr lvl="1" eaLnBrk="1" hangingPunct="1">
              <a:spcBef>
                <a:spcPts val="600"/>
              </a:spcBef>
              <a:buFont typeface="Wingdings" panose="05000000000000000000" pitchFamily="2" charset="2"/>
              <a:buChar char="Ø"/>
            </a:pPr>
            <a:r>
              <a:rPr lang="pt-BR" altLang="pt-BR" dirty="0" smtClean="0">
                <a:latin typeface="+mn-lt"/>
                <a:ea typeface="ＭＳ Ｐゴシック" panose="020B0600070205080204" pitchFamily="34" charset="-128"/>
              </a:rPr>
              <a:t> 12 campi: </a:t>
            </a:r>
            <a:r>
              <a:rPr lang="pt-BR" sz="2000" b="1" dirty="0" smtClean="0"/>
              <a:t>Belém</a:t>
            </a:r>
            <a:r>
              <a:rPr lang="pt-BR" sz="2000" dirty="0" smtClean="0"/>
              <a:t> + Abaetetuba</a:t>
            </a:r>
            <a:r>
              <a:rPr lang="pt-BR" sz="2000" dirty="0"/>
              <a:t>, Altamira, </a:t>
            </a:r>
            <a:r>
              <a:rPr lang="pt-BR" sz="2000" dirty="0" smtClean="0"/>
              <a:t>Ananindeua, </a:t>
            </a:r>
            <a:r>
              <a:rPr lang="pt-BR" sz="2000" dirty="0"/>
              <a:t>Bragança, Breves, Cametá, Capanema, Castanhal, Salinópolis, Soure e </a:t>
            </a:r>
            <a:r>
              <a:rPr lang="pt-BR" sz="2000" dirty="0" smtClean="0"/>
              <a:t>Tucuruí</a:t>
            </a:r>
          </a:p>
          <a:p>
            <a:pPr lvl="1" eaLnBrk="1" hangingPunct="1">
              <a:spcBef>
                <a:spcPts val="600"/>
              </a:spcBef>
              <a:buFont typeface="Wingdings" panose="05000000000000000000" pitchFamily="2" charset="2"/>
              <a:buChar char="Ø"/>
            </a:pPr>
            <a:r>
              <a:rPr lang="pt-BR" altLang="pt-BR" dirty="0" smtClean="0">
                <a:latin typeface="+mn-lt"/>
                <a:ea typeface="ＭＳ Ｐゴシック" panose="020B0600070205080204" pitchFamily="34" charset="-128"/>
              </a:rPr>
              <a:t> </a:t>
            </a:r>
            <a:r>
              <a:rPr lang="pt-BR" altLang="pt-BR" b="1" dirty="0" smtClean="0">
                <a:latin typeface="+mn-lt"/>
                <a:ea typeface="ＭＳ Ｐゴシック" panose="020B0600070205080204" pitchFamily="34" charset="-128"/>
              </a:rPr>
              <a:t>Orçamento </a:t>
            </a:r>
            <a:r>
              <a:rPr lang="pt-BR" altLang="pt-BR" b="1" dirty="0">
                <a:latin typeface="+mn-lt"/>
                <a:ea typeface="ＭＳ Ｐゴシック" panose="020B0600070205080204" pitchFamily="34" charset="-128"/>
              </a:rPr>
              <a:t>Executado em 2015</a:t>
            </a:r>
            <a:r>
              <a:rPr lang="pt-BR" altLang="pt-BR" dirty="0">
                <a:latin typeface="+mn-lt"/>
                <a:ea typeface="ＭＳ Ｐゴシック" panose="020B0600070205080204" pitchFamily="34" charset="-128"/>
              </a:rPr>
              <a:t>: R$ 1.308.347.295,40</a:t>
            </a:r>
            <a:endParaRPr lang="pt-BR" altLang="pt-BR" dirty="0" smtClean="0">
              <a:latin typeface="+mn-lt"/>
              <a:ea typeface="ＭＳ Ｐゴシック" panose="020B0600070205080204" pitchFamily="34" charset="-128"/>
            </a:endParaRPr>
          </a:p>
        </p:txBody>
      </p:sp>
      <p:pic>
        <p:nvPicPr>
          <p:cNvPr id="4" name="Imagem 1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9568" y="260350"/>
            <a:ext cx="906502" cy="1080418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tângulo 1"/>
          <p:cNvSpPr/>
          <p:nvPr/>
        </p:nvSpPr>
        <p:spPr>
          <a:xfrm>
            <a:off x="931407" y="6156012"/>
            <a:ext cx="3142079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1600" i="1" dirty="0">
                <a:solidFill>
                  <a:srgbClr val="FF0000"/>
                </a:solidFill>
              </a:rPr>
              <a:t>http://www.ufpanumeros.ufpa.br/</a:t>
            </a:r>
          </a:p>
        </p:txBody>
      </p:sp>
    </p:spTree>
    <p:extLst>
      <p:ext uri="{BB962C8B-B14F-4D97-AF65-F5344CB8AC3E}">
        <p14:creationId xmlns:p14="http://schemas.microsoft.com/office/powerpoint/2010/main" val="38002223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516" y="857821"/>
            <a:ext cx="9036496" cy="59221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79522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/>
          <p:cNvPicPr>
            <a:picLocks noChangeAspect="1"/>
          </p:cNvPicPr>
          <p:nvPr/>
        </p:nvPicPr>
        <p:blipFill rotWithShape="1">
          <a:blip r:embed="rId2"/>
          <a:srcRect l="17996" t="7115" r="1994" b="8923"/>
          <a:stretch/>
        </p:blipFill>
        <p:spPr>
          <a:xfrm>
            <a:off x="55025" y="1497663"/>
            <a:ext cx="8909465" cy="5256584"/>
          </a:xfrm>
          <a:prstGeom prst="rect">
            <a:avLst/>
          </a:prstGeom>
        </p:spPr>
      </p:pic>
      <p:sp>
        <p:nvSpPr>
          <p:cNvPr id="4" name="Retângulo 3"/>
          <p:cNvSpPr/>
          <p:nvPr/>
        </p:nvSpPr>
        <p:spPr>
          <a:xfrm>
            <a:off x="323528" y="188640"/>
            <a:ext cx="8352928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pt-BR" i="1" dirty="0"/>
              <a:t>http://</a:t>
            </a:r>
            <a:r>
              <a:rPr lang="pt-BR" i="1" dirty="0" smtClean="0"/>
              <a:t>sigcti.mct.gov.br/fundos/rel/ctl/ctl.php?act=projeto.instituicao_form</a:t>
            </a:r>
          </a:p>
          <a:p>
            <a:pPr>
              <a:spcBef>
                <a:spcPts val="600"/>
              </a:spcBef>
            </a:pPr>
            <a:r>
              <a:rPr lang="pt-BR" b="1" dirty="0" smtClean="0"/>
              <a:t>480 Projetos </a:t>
            </a:r>
            <a:r>
              <a:rPr lang="pt-BR" dirty="0" smtClean="0"/>
              <a:t>(a partir de 01/08/2000, Edital CNPq/CT-</a:t>
            </a:r>
            <a:r>
              <a:rPr lang="pt-BR" dirty="0" err="1" smtClean="0"/>
              <a:t>Petro</a:t>
            </a:r>
            <a:r>
              <a:rPr lang="pt-BR" dirty="0" smtClean="0"/>
              <a:t> 01/2000)</a:t>
            </a:r>
          </a:p>
          <a:p>
            <a:pPr>
              <a:spcBef>
                <a:spcPts val="600"/>
              </a:spcBef>
            </a:pPr>
            <a:r>
              <a:rPr lang="pt-BR" dirty="0" smtClean="0"/>
              <a:t>~ 60% Edital Universal do CNPq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42772523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/>
          <p:cNvSpPr/>
          <p:nvPr/>
        </p:nvSpPr>
        <p:spPr>
          <a:xfrm>
            <a:off x="323528" y="188640"/>
            <a:ext cx="8352928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pt-BR" sz="2400" b="1" dirty="0" smtClean="0"/>
              <a:t>MCTI / FINEP / CT-INFRA – PROINFRA</a:t>
            </a:r>
          </a:p>
          <a:p>
            <a:pPr>
              <a:spcBef>
                <a:spcPts val="600"/>
              </a:spcBef>
            </a:pPr>
            <a:endParaRPr lang="pt-BR" sz="1400" dirty="0"/>
          </a:p>
          <a:p>
            <a:pPr>
              <a:spcBef>
                <a:spcPts val="600"/>
              </a:spcBef>
            </a:pPr>
            <a:r>
              <a:rPr lang="pt-BR" sz="2400" dirty="0" smtClean="0"/>
              <a:t>“Desenvolvimento (Modernização) da Infraestrutura de Pesquisa e Pós-Graduação na UFPA”</a:t>
            </a:r>
            <a:endParaRPr lang="pt-BR" sz="2400" dirty="0"/>
          </a:p>
        </p:txBody>
      </p:sp>
      <p:sp>
        <p:nvSpPr>
          <p:cNvPr id="2" name="CaixaDeTexto 1"/>
          <p:cNvSpPr txBox="1"/>
          <p:nvPr/>
        </p:nvSpPr>
        <p:spPr>
          <a:xfrm>
            <a:off x="1187624" y="1988840"/>
            <a:ext cx="3539752" cy="463203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spcBef>
                <a:spcPts val="600"/>
              </a:spcBef>
            </a:pPr>
            <a:r>
              <a:rPr lang="pt-BR" sz="2000" dirty="0" smtClean="0"/>
              <a:t>01/2001 </a:t>
            </a:r>
            <a:r>
              <a:rPr lang="pt-BR" sz="2000" dirty="0" smtClean="0">
                <a:sym typeface="Wingdings" panose="05000000000000000000" pitchFamily="2" charset="2"/>
              </a:rPr>
              <a:t> R$   1.979.600,00</a:t>
            </a:r>
          </a:p>
          <a:p>
            <a:pPr>
              <a:spcBef>
                <a:spcPts val="600"/>
              </a:spcBef>
            </a:pPr>
            <a:r>
              <a:rPr lang="pt-BR" sz="2000" dirty="0" smtClean="0"/>
              <a:t>01/2004 </a:t>
            </a:r>
            <a:r>
              <a:rPr lang="pt-BR" sz="2000" dirty="0">
                <a:sym typeface="Wingdings" panose="05000000000000000000" pitchFamily="2" charset="2"/>
              </a:rPr>
              <a:t> R$ </a:t>
            </a:r>
            <a:r>
              <a:rPr lang="pt-BR" sz="2000" dirty="0" smtClean="0">
                <a:sym typeface="Wingdings" panose="05000000000000000000" pitchFamily="2" charset="2"/>
              </a:rPr>
              <a:t>  2.120.173,00</a:t>
            </a:r>
          </a:p>
          <a:p>
            <a:pPr>
              <a:spcBef>
                <a:spcPts val="600"/>
              </a:spcBef>
            </a:pPr>
            <a:r>
              <a:rPr lang="pt-BR" sz="2000" dirty="0" smtClean="0"/>
              <a:t>01/2005 </a:t>
            </a:r>
            <a:r>
              <a:rPr lang="pt-BR" sz="2000" dirty="0">
                <a:sym typeface="Wingdings" panose="05000000000000000000" pitchFamily="2" charset="2"/>
              </a:rPr>
              <a:t> R$ </a:t>
            </a:r>
            <a:r>
              <a:rPr lang="pt-BR" sz="2000" dirty="0" smtClean="0">
                <a:sym typeface="Wingdings" panose="05000000000000000000" pitchFamily="2" charset="2"/>
              </a:rPr>
              <a:t>  3.227.772,00</a:t>
            </a:r>
            <a:endParaRPr lang="pt-BR" sz="2000" dirty="0">
              <a:sym typeface="Wingdings" panose="05000000000000000000" pitchFamily="2" charset="2"/>
            </a:endParaRPr>
          </a:p>
          <a:p>
            <a:pPr>
              <a:spcBef>
                <a:spcPts val="600"/>
              </a:spcBef>
            </a:pPr>
            <a:r>
              <a:rPr lang="pt-BR" sz="2000" dirty="0" smtClean="0"/>
              <a:t>01/2006 </a:t>
            </a:r>
            <a:r>
              <a:rPr lang="pt-BR" sz="2000" dirty="0">
                <a:sym typeface="Wingdings" panose="05000000000000000000" pitchFamily="2" charset="2"/>
              </a:rPr>
              <a:t> R$ </a:t>
            </a:r>
            <a:r>
              <a:rPr lang="pt-BR" sz="2000" dirty="0" smtClean="0">
                <a:sym typeface="Wingdings" panose="05000000000000000000" pitchFamily="2" charset="2"/>
              </a:rPr>
              <a:t>  3.494.698,00</a:t>
            </a:r>
            <a:endParaRPr lang="pt-BR" sz="2000" dirty="0">
              <a:sym typeface="Wingdings" panose="05000000000000000000" pitchFamily="2" charset="2"/>
            </a:endParaRPr>
          </a:p>
          <a:p>
            <a:pPr>
              <a:spcBef>
                <a:spcPts val="600"/>
              </a:spcBef>
            </a:pPr>
            <a:r>
              <a:rPr lang="pt-BR" sz="2000" dirty="0" smtClean="0"/>
              <a:t>01/2007 </a:t>
            </a:r>
            <a:r>
              <a:rPr lang="pt-BR" sz="2000" dirty="0">
                <a:sym typeface="Wingdings" panose="05000000000000000000" pitchFamily="2" charset="2"/>
              </a:rPr>
              <a:t> R$ </a:t>
            </a:r>
            <a:r>
              <a:rPr lang="pt-BR" sz="2000" dirty="0" smtClean="0">
                <a:sym typeface="Wingdings" panose="05000000000000000000" pitchFamily="2" charset="2"/>
              </a:rPr>
              <a:t>  3.919.083,00</a:t>
            </a:r>
            <a:endParaRPr lang="pt-BR" sz="2000" dirty="0">
              <a:sym typeface="Wingdings" panose="05000000000000000000" pitchFamily="2" charset="2"/>
            </a:endParaRPr>
          </a:p>
          <a:p>
            <a:pPr>
              <a:spcBef>
                <a:spcPts val="600"/>
              </a:spcBef>
            </a:pPr>
            <a:r>
              <a:rPr lang="pt-BR" sz="2000" dirty="0" smtClean="0"/>
              <a:t>01/2008 </a:t>
            </a:r>
            <a:r>
              <a:rPr lang="pt-BR" sz="2000" dirty="0">
                <a:sym typeface="Wingdings" panose="05000000000000000000" pitchFamily="2" charset="2"/>
              </a:rPr>
              <a:t> R$ </a:t>
            </a:r>
            <a:r>
              <a:rPr lang="pt-BR" sz="2000" dirty="0" smtClean="0">
                <a:sym typeface="Wingdings" panose="05000000000000000000" pitchFamily="2" charset="2"/>
              </a:rPr>
              <a:t>  6.246.833,00</a:t>
            </a:r>
            <a:endParaRPr lang="pt-BR" sz="2000" dirty="0">
              <a:sym typeface="Wingdings" panose="05000000000000000000" pitchFamily="2" charset="2"/>
            </a:endParaRPr>
          </a:p>
          <a:p>
            <a:pPr>
              <a:spcBef>
                <a:spcPts val="600"/>
              </a:spcBef>
            </a:pPr>
            <a:r>
              <a:rPr lang="pt-BR" sz="2000" dirty="0" smtClean="0"/>
              <a:t>01/2010 </a:t>
            </a:r>
            <a:r>
              <a:rPr lang="pt-BR" sz="2000" dirty="0">
                <a:sym typeface="Wingdings" panose="05000000000000000000" pitchFamily="2" charset="2"/>
              </a:rPr>
              <a:t> R$ </a:t>
            </a:r>
            <a:r>
              <a:rPr lang="pt-BR" sz="2000" dirty="0" smtClean="0">
                <a:sym typeface="Wingdings" panose="05000000000000000000" pitchFamily="2" charset="2"/>
              </a:rPr>
              <a:t>  8.522.876,00</a:t>
            </a:r>
            <a:endParaRPr lang="pt-BR" sz="2000" dirty="0">
              <a:sym typeface="Wingdings" panose="05000000000000000000" pitchFamily="2" charset="2"/>
            </a:endParaRPr>
          </a:p>
          <a:p>
            <a:pPr>
              <a:spcBef>
                <a:spcPts val="600"/>
              </a:spcBef>
            </a:pPr>
            <a:r>
              <a:rPr lang="pt-BR" sz="2000" dirty="0" smtClean="0"/>
              <a:t>01/2011 </a:t>
            </a:r>
            <a:r>
              <a:rPr lang="pt-BR" sz="2000" dirty="0">
                <a:sym typeface="Wingdings" panose="05000000000000000000" pitchFamily="2" charset="2"/>
              </a:rPr>
              <a:t> R$ </a:t>
            </a:r>
            <a:r>
              <a:rPr lang="pt-BR" sz="2000" dirty="0" smtClean="0">
                <a:sym typeface="Wingdings" panose="05000000000000000000" pitchFamily="2" charset="2"/>
              </a:rPr>
              <a:t>  8.643.593,00</a:t>
            </a:r>
            <a:endParaRPr lang="pt-BR" sz="2000" dirty="0">
              <a:sym typeface="Wingdings" panose="05000000000000000000" pitchFamily="2" charset="2"/>
            </a:endParaRPr>
          </a:p>
          <a:p>
            <a:pPr>
              <a:spcBef>
                <a:spcPts val="600"/>
              </a:spcBef>
            </a:pPr>
            <a:r>
              <a:rPr lang="pt-BR" sz="2000" dirty="0" smtClean="0"/>
              <a:t>01/2013 </a:t>
            </a:r>
            <a:r>
              <a:rPr lang="pt-BR" sz="2000" dirty="0">
                <a:sym typeface="Wingdings" panose="05000000000000000000" pitchFamily="2" charset="2"/>
              </a:rPr>
              <a:t> R$ </a:t>
            </a:r>
            <a:r>
              <a:rPr lang="pt-BR" sz="2000" dirty="0" smtClean="0">
                <a:sym typeface="Wingdings" panose="05000000000000000000" pitchFamily="2" charset="2"/>
              </a:rPr>
              <a:t>11.249.871,00</a:t>
            </a:r>
          </a:p>
          <a:p>
            <a:pPr>
              <a:spcBef>
                <a:spcPts val="600"/>
              </a:spcBef>
            </a:pPr>
            <a:r>
              <a:rPr lang="pt-BR" sz="2000" b="1" dirty="0" smtClean="0"/>
              <a:t>Total	 </a:t>
            </a:r>
            <a:r>
              <a:rPr lang="pt-BR" sz="2000" b="1" dirty="0">
                <a:sym typeface="Wingdings" panose="05000000000000000000" pitchFamily="2" charset="2"/>
              </a:rPr>
              <a:t> R$ </a:t>
            </a:r>
            <a:r>
              <a:rPr lang="pt-BR" sz="2000" b="1" dirty="0" smtClean="0">
                <a:sym typeface="Wingdings" panose="05000000000000000000" pitchFamily="2" charset="2"/>
              </a:rPr>
              <a:t>49.404.499,00</a:t>
            </a:r>
          </a:p>
          <a:p>
            <a:pPr>
              <a:spcBef>
                <a:spcPts val="600"/>
              </a:spcBef>
            </a:pPr>
            <a:endParaRPr lang="pt-BR" sz="1200" b="1" dirty="0">
              <a:sym typeface="Wingdings" panose="05000000000000000000" pitchFamily="2" charset="2"/>
            </a:endParaRPr>
          </a:p>
          <a:p>
            <a:pPr>
              <a:spcBef>
                <a:spcPts val="600"/>
              </a:spcBef>
            </a:pPr>
            <a:r>
              <a:rPr lang="pt-BR" sz="2000" dirty="0" smtClean="0">
                <a:solidFill>
                  <a:srgbClr val="0000FF"/>
                </a:solidFill>
              </a:rPr>
              <a:t>01/2014 </a:t>
            </a:r>
            <a:r>
              <a:rPr lang="pt-BR" sz="2000" dirty="0">
                <a:solidFill>
                  <a:srgbClr val="0000FF"/>
                </a:solidFill>
                <a:sym typeface="Wingdings" panose="05000000000000000000" pitchFamily="2" charset="2"/>
              </a:rPr>
              <a:t> R$ </a:t>
            </a:r>
            <a:r>
              <a:rPr lang="pt-BR" sz="2000" dirty="0" smtClean="0">
                <a:solidFill>
                  <a:srgbClr val="0000FF"/>
                </a:solidFill>
                <a:sym typeface="Wingdings" panose="05000000000000000000" pitchFamily="2" charset="2"/>
              </a:rPr>
              <a:t>11.135.785,00</a:t>
            </a:r>
            <a:endParaRPr lang="pt-BR" sz="2000" b="1" dirty="0">
              <a:solidFill>
                <a:srgbClr val="0000FF"/>
              </a:solidFill>
              <a:sym typeface="Wingdings" panose="05000000000000000000" pitchFamily="2" charset="2"/>
            </a:endParaRPr>
          </a:p>
        </p:txBody>
      </p:sp>
    </p:spTree>
    <p:extLst>
      <p:ext uri="{BB962C8B-B14F-4D97-AF65-F5344CB8AC3E}">
        <p14:creationId xmlns:p14="http://schemas.microsoft.com/office/powerpoint/2010/main" val="8703912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/>
          <p:cNvSpPr/>
          <p:nvPr/>
        </p:nvSpPr>
        <p:spPr>
          <a:xfrm>
            <a:off x="323528" y="188640"/>
            <a:ext cx="835292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pt-BR" sz="2400" b="1" dirty="0" smtClean="0"/>
              <a:t>MCTI / FINEP / CT-INFRA – PROINFRA</a:t>
            </a:r>
          </a:p>
        </p:txBody>
      </p:sp>
      <p:pic>
        <p:nvPicPr>
          <p:cNvPr id="3" name="Imagem 2"/>
          <p:cNvPicPr>
            <a:picLocks noChangeAspect="1"/>
          </p:cNvPicPr>
          <p:nvPr/>
        </p:nvPicPr>
        <p:blipFill rotWithShape="1">
          <a:blip r:embed="rId2"/>
          <a:srcRect l="18402" t="21346" r="18391" b="7501"/>
          <a:stretch/>
        </p:blipFill>
        <p:spPr>
          <a:xfrm>
            <a:off x="323529" y="889579"/>
            <a:ext cx="8563188" cy="5419741"/>
          </a:xfrm>
          <a:prstGeom prst="rect">
            <a:avLst/>
          </a:prstGeom>
        </p:spPr>
      </p:pic>
      <p:sp>
        <p:nvSpPr>
          <p:cNvPr id="5" name="Retângulo 4"/>
          <p:cNvSpPr/>
          <p:nvPr/>
        </p:nvSpPr>
        <p:spPr>
          <a:xfrm>
            <a:off x="1259632" y="1412776"/>
            <a:ext cx="6912768" cy="504056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576521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2275" name="Picture 2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7" y="2703512"/>
            <a:ext cx="3648109" cy="3965848"/>
          </a:xfrm>
          <a:prstGeom prst="rect">
            <a:avLst/>
          </a:prstGeom>
          <a:noFill/>
          <a:ln w="38100" cmpd="dbl">
            <a:solidFill>
              <a:srgbClr val="969696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2276" name="Rectangle 23"/>
          <p:cNvSpPr>
            <a:spLocks noChangeArrowheads="1"/>
          </p:cNvSpPr>
          <p:nvPr/>
        </p:nvSpPr>
        <p:spPr bwMode="auto">
          <a:xfrm>
            <a:off x="611560" y="5805264"/>
            <a:ext cx="2880320" cy="576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285750" indent="-285750" eaLnBrk="0" hangingPunct="0">
              <a:tabLst>
                <a:tab pos="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tabLst>
                <a:tab pos="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tabLst>
                <a:tab pos="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tabLst>
                <a:tab pos="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tabLst>
                <a:tab pos="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spcBef>
                <a:spcPct val="20000"/>
              </a:spcBef>
              <a:buClr>
                <a:srgbClr val="000000"/>
              </a:buClr>
              <a:buSzPct val="60000"/>
              <a:buFont typeface="Monotype Sorts" pitchFamily="-84" charset="2"/>
              <a:buNone/>
            </a:pPr>
            <a:r>
              <a:rPr lang="pt-BR" altLang="pt-BR" sz="2000" b="1" dirty="0" err="1" smtClean="0">
                <a:solidFill>
                  <a:srgbClr val="FFFFFF"/>
                </a:solidFill>
                <a:latin typeface="Calibri" panose="020F0502020204030204" pitchFamily="34" charset="0"/>
              </a:rPr>
              <a:t>Difratômetro</a:t>
            </a:r>
            <a:r>
              <a:rPr lang="pt-BR" altLang="pt-BR" sz="2000" b="1" dirty="0" smtClean="0">
                <a:solidFill>
                  <a:srgbClr val="FFFFFF"/>
                </a:solidFill>
                <a:latin typeface="Calibri" panose="020F0502020204030204" pitchFamily="34" charset="0"/>
              </a:rPr>
              <a:t> de Raios-X</a:t>
            </a:r>
            <a:endParaRPr lang="pt-BR" altLang="pt-BR" b="1" dirty="0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pic>
        <p:nvPicPr>
          <p:cNvPr id="182277" name="Picture 2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1960" y="2681616"/>
            <a:ext cx="3600376" cy="4027779"/>
          </a:xfrm>
          <a:prstGeom prst="rect">
            <a:avLst/>
          </a:prstGeom>
          <a:noFill/>
          <a:ln w="38100" cmpd="dbl">
            <a:solidFill>
              <a:srgbClr val="969696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2278" name="Rectangle 25"/>
          <p:cNvSpPr>
            <a:spLocks noChangeArrowheads="1"/>
          </p:cNvSpPr>
          <p:nvPr/>
        </p:nvSpPr>
        <p:spPr bwMode="auto">
          <a:xfrm>
            <a:off x="4499992" y="5228679"/>
            <a:ext cx="3168352" cy="936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285750" indent="-285750" eaLnBrk="0" hangingPunct="0">
              <a:tabLst>
                <a:tab pos="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tabLst>
                <a:tab pos="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tabLst>
                <a:tab pos="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tabLst>
                <a:tab pos="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tabLst>
                <a:tab pos="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spcBef>
                <a:spcPct val="20000"/>
              </a:spcBef>
              <a:buClr>
                <a:srgbClr val="000000"/>
              </a:buClr>
              <a:buSzPct val="60000"/>
            </a:pPr>
            <a:r>
              <a:rPr lang="pt-BR" altLang="pt-BR" sz="1600" b="1" dirty="0">
                <a:solidFill>
                  <a:srgbClr val="000000"/>
                </a:solidFill>
                <a:latin typeface="Calibri" panose="020F0502020204030204" pitchFamily="34" charset="0"/>
              </a:rPr>
              <a:t>		</a:t>
            </a:r>
            <a:r>
              <a:rPr lang="pt-BR" altLang="pt-BR" sz="2000" b="1" dirty="0" smtClean="0">
                <a:solidFill>
                  <a:srgbClr val="FFFFFF"/>
                </a:solidFill>
                <a:latin typeface="Calibri" panose="020F0502020204030204" pitchFamily="34" charset="0"/>
              </a:rPr>
              <a:t>Espectrômetro de Fluorescência de Raios-X</a:t>
            </a:r>
            <a:endParaRPr lang="pt-BR" altLang="pt-BR" sz="2000" b="1" dirty="0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pic>
        <p:nvPicPr>
          <p:cNvPr id="3" name="Imagem 2"/>
          <p:cNvPicPr>
            <a:picLocks noChangeAspect="1"/>
          </p:cNvPicPr>
          <p:nvPr/>
        </p:nvPicPr>
        <p:blipFill rotWithShape="1">
          <a:blip r:embed="rId4"/>
          <a:srcRect l="1194"/>
          <a:stretch/>
        </p:blipFill>
        <p:spPr>
          <a:xfrm>
            <a:off x="179512" y="836712"/>
            <a:ext cx="8856984" cy="10621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53399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 rotWithShape="1">
          <a:blip r:embed="rId2"/>
          <a:srcRect l="36829" t="28430" r="10373" b="60564"/>
          <a:stretch/>
        </p:blipFill>
        <p:spPr>
          <a:xfrm>
            <a:off x="144496" y="1916837"/>
            <a:ext cx="8892000" cy="10420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11834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Título 1"/>
          <p:cNvSpPr>
            <a:spLocks noGrp="1"/>
          </p:cNvSpPr>
          <p:nvPr>
            <p:ph type="title" idx="4294967295"/>
          </p:nvPr>
        </p:nvSpPr>
        <p:spPr>
          <a:xfrm>
            <a:off x="914400" y="471835"/>
            <a:ext cx="7772400" cy="796925"/>
          </a:xfrm>
        </p:spPr>
        <p:txBody>
          <a:bodyPr/>
          <a:lstStyle/>
          <a:p>
            <a:pPr algn="ctr" eaLnBrk="1" hangingPunct="1"/>
            <a:r>
              <a:rPr lang="pt-BR" altLang="pt-BR" dirty="0" smtClean="0">
                <a:latin typeface="Franklin Gothic Book" pitchFamily="34" charset="0"/>
                <a:ea typeface="ＭＳ Ｐゴシック" panose="020B0600070205080204" pitchFamily="34" charset="-128"/>
              </a:rPr>
              <a:t>Universidade Federal do Pará</a:t>
            </a:r>
          </a:p>
        </p:txBody>
      </p:sp>
      <p:sp>
        <p:nvSpPr>
          <p:cNvPr id="26627" name="Espaço Reservado para Conteúdo 2"/>
          <p:cNvSpPr>
            <a:spLocks noGrp="1"/>
          </p:cNvSpPr>
          <p:nvPr>
            <p:ph sz="quarter" idx="4294967295"/>
          </p:nvPr>
        </p:nvSpPr>
        <p:spPr>
          <a:xfrm>
            <a:off x="323280" y="1628725"/>
            <a:ext cx="8569200" cy="1512243"/>
          </a:xfrm>
        </p:spPr>
        <p:txBody>
          <a:bodyPr/>
          <a:lstStyle/>
          <a:p>
            <a:pPr eaLnBrk="1" hangingPunct="1">
              <a:spcBef>
                <a:spcPts val="600"/>
              </a:spcBef>
            </a:pPr>
            <a:r>
              <a:rPr lang="pt-BR" altLang="pt-BR" dirty="0" smtClean="0">
                <a:latin typeface="+mn-lt"/>
                <a:ea typeface="ＭＳ Ｐゴシック" panose="020B0600070205080204" pitchFamily="34" charset="-128"/>
              </a:rPr>
              <a:t>2.254 professores </a:t>
            </a:r>
          </a:p>
          <a:p>
            <a:pPr eaLnBrk="1" hangingPunct="1">
              <a:spcBef>
                <a:spcPts val="600"/>
              </a:spcBef>
            </a:pPr>
            <a:r>
              <a:rPr lang="pt-BR" altLang="pt-BR" dirty="0" smtClean="0">
                <a:latin typeface="+mn-lt"/>
                <a:ea typeface="ＭＳ Ｐゴシック" panose="020B0600070205080204" pitchFamily="34" charset="-128"/>
              </a:rPr>
              <a:t>1.431 com Doutorado</a:t>
            </a:r>
          </a:p>
          <a:p>
            <a:pPr eaLnBrk="1" hangingPunct="1">
              <a:spcBef>
                <a:spcPts val="600"/>
              </a:spcBef>
            </a:pPr>
            <a:r>
              <a:rPr lang="pt-BR" altLang="pt-BR" dirty="0" smtClean="0">
                <a:latin typeface="+mn-lt"/>
                <a:ea typeface="ＭＳ Ｐゴシック" panose="020B0600070205080204" pitchFamily="34" charset="-128"/>
              </a:rPr>
              <a:t>149 Bolsistas de Produtividade em Pesquisa do CNPq</a:t>
            </a:r>
          </a:p>
        </p:txBody>
      </p:sp>
      <p:pic>
        <p:nvPicPr>
          <p:cNvPr id="4" name="Imagem 1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9568" y="260350"/>
            <a:ext cx="906502" cy="1080418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3" name="Grupo 2"/>
          <p:cNvGrpSpPr/>
          <p:nvPr/>
        </p:nvGrpSpPr>
        <p:grpSpPr>
          <a:xfrm>
            <a:off x="251520" y="3079886"/>
            <a:ext cx="4456883" cy="3517466"/>
            <a:chOff x="251520" y="3079886"/>
            <a:chExt cx="4456883" cy="3517466"/>
          </a:xfrm>
        </p:grpSpPr>
        <p:sp>
          <p:nvSpPr>
            <p:cNvPr id="6" name="CaixaDeTexto 5"/>
            <p:cNvSpPr txBox="1"/>
            <p:nvPr/>
          </p:nvSpPr>
          <p:spPr>
            <a:xfrm>
              <a:off x="251520" y="6289575"/>
              <a:ext cx="1766574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spcBef>
                  <a:spcPts val="600"/>
                </a:spcBef>
              </a:pPr>
              <a:r>
                <a:rPr lang="pt-BR" sz="1400" dirty="0" smtClean="0">
                  <a:solidFill>
                    <a:srgbClr val="0000FF"/>
                  </a:solidFill>
                  <a:sym typeface="Wingdings" panose="05000000000000000000" pitchFamily="2" charset="2"/>
                </a:rPr>
                <a:t>Fonte: www.cnpq.br</a:t>
              </a:r>
              <a:endParaRPr lang="pt-BR" sz="1400" dirty="0">
                <a:solidFill>
                  <a:srgbClr val="0000FF"/>
                </a:solidFill>
              </a:endParaRPr>
            </a:p>
          </p:txBody>
        </p:sp>
        <p:grpSp>
          <p:nvGrpSpPr>
            <p:cNvPr id="8" name="Grupo 7"/>
            <p:cNvGrpSpPr/>
            <p:nvPr/>
          </p:nvGrpSpPr>
          <p:grpSpPr>
            <a:xfrm>
              <a:off x="315915" y="3079886"/>
              <a:ext cx="4392488" cy="3085418"/>
              <a:chOff x="3923928" y="3434660"/>
              <a:chExt cx="4392488" cy="3085418"/>
            </a:xfrm>
          </p:grpSpPr>
          <p:pic>
            <p:nvPicPr>
              <p:cNvPr id="10" name="Imagem 9"/>
              <p:cNvPicPr>
                <a:picLocks noChangeAspect="1"/>
              </p:cNvPicPr>
              <p:nvPr/>
            </p:nvPicPr>
            <p:blipFill rotWithShape="1">
              <a:blip r:embed="rId3"/>
              <a:srcRect l="8210" b="71011"/>
              <a:stretch/>
            </p:blipFill>
            <p:spPr>
              <a:xfrm>
                <a:off x="3923928" y="3434660"/>
                <a:ext cx="4392488" cy="1146468"/>
              </a:xfrm>
              <a:prstGeom prst="rect">
                <a:avLst/>
              </a:prstGeom>
            </p:spPr>
          </p:pic>
          <p:pic>
            <p:nvPicPr>
              <p:cNvPr id="7" name="Imagem 6"/>
              <p:cNvPicPr>
                <a:picLocks noChangeAspect="1"/>
              </p:cNvPicPr>
              <p:nvPr/>
            </p:nvPicPr>
            <p:blipFill rotWithShape="1">
              <a:blip r:embed="rId3"/>
              <a:srcRect l="8210" t="41735"/>
              <a:stretch/>
            </p:blipFill>
            <p:spPr>
              <a:xfrm>
                <a:off x="3923928" y="4215822"/>
                <a:ext cx="4392488" cy="2304256"/>
              </a:xfrm>
              <a:prstGeom prst="rect">
                <a:avLst/>
              </a:prstGeom>
            </p:spPr>
          </p:pic>
        </p:grpSp>
      </p:grpSp>
      <p:sp>
        <p:nvSpPr>
          <p:cNvPr id="2" name="CaixaDeTexto 1"/>
          <p:cNvSpPr txBox="1"/>
          <p:nvPr/>
        </p:nvSpPr>
        <p:spPr>
          <a:xfrm>
            <a:off x="1745230" y="3926395"/>
            <a:ext cx="612667" cy="224676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spcBef>
                <a:spcPts val="1200"/>
              </a:spcBef>
            </a:pPr>
            <a:r>
              <a:rPr lang="pt-BR" sz="2000" b="1" dirty="0" smtClean="0">
                <a:solidFill>
                  <a:srgbClr val="FF0000"/>
                </a:solidFill>
                <a:sym typeface="Wingdings" panose="05000000000000000000" pitchFamily="2" charset="2"/>
              </a:rPr>
              <a:t>3</a:t>
            </a:r>
          </a:p>
          <a:p>
            <a:pPr algn="ctr">
              <a:spcBef>
                <a:spcPts val="1200"/>
              </a:spcBef>
            </a:pPr>
            <a:r>
              <a:rPr lang="pt-BR" sz="2000" b="1" dirty="0" smtClean="0">
                <a:solidFill>
                  <a:srgbClr val="FF0000"/>
                </a:solidFill>
                <a:sym typeface="Wingdings" panose="05000000000000000000" pitchFamily="2" charset="2"/>
              </a:rPr>
              <a:t>4</a:t>
            </a:r>
          </a:p>
          <a:p>
            <a:pPr algn="ctr">
              <a:spcBef>
                <a:spcPts val="1200"/>
              </a:spcBef>
            </a:pPr>
            <a:r>
              <a:rPr lang="pt-BR" sz="2000" b="1" dirty="0" smtClean="0">
                <a:solidFill>
                  <a:srgbClr val="FF0000"/>
                </a:solidFill>
                <a:sym typeface="Wingdings" panose="05000000000000000000" pitchFamily="2" charset="2"/>
              </a:rPr>
              <a:t>23</a:t>
            </a:r>
          </a:p>
          <a:p>
            <a:pPr algn="ctr">
              <a:spcBef>
                <a:spcPts val="1200"/>
              </a:spcBef>
            </a:pPr>
            <a:r>
              <a:rPr lang="pt-BR" sz="2000" b="1" dirty="0" smtClean="0">
                <a:solidFill>
                  <a:srgbClr val="FF0000"/>
                </a:solidFill>
                <a:sym typeface="Wingdings" panose="05000000000000000000" pitchFamily="2" charset="2"/>
              </a:rPr>
              <a:t>13</a:t>
            </a:r>
          </a:p>
          <a:p>
            <a:pPr algn="ctr">
              <a:spcBef>
                <a:spcPts val="1200"/>
              </a:spcBef>
            </a:pPr>
            <a:r>
              <a:rPr lang="pt-BR" sz="2000" b="1" dirty="0" smtClean="0">
                <a:solidFill>
                  <a:srgbClr val="FF0000"/>
                </a:solidFill>
                <a:sym typeface="Wingdings" panose="05000000000000000000" pitchFamily="2" charset="2"/>
              </a:rPr>
              <a:t>106</a:t>
            </a:r>
          </a:p>
        </p:txBody>
      </p:sp>
      <p:sp>
        <p:nvSpPr>
          <p:cNvPr id="9" name="CaixaDeTexto 8"/>
          <p:cNvSpPr txBox="1"/>
          <p:nvPr/>
        </p:nvSpPr>
        <p:spPr>
          <a:xfrm>
            <a:off x="5508104" y="3275692"/>
            <a:ext cx="2824812" cy="400110"/>
          </a:xfrm>
          <a:prstGeom prst="rect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txBody>
          <a:bodyPr wrap="none" rtlCol="0">
            <a:spAutoFit/>
          </a:bodyPr>
          <a:lstStyle/>
          <a:p>
            <a:r>
              <a:rPr lang="pt-BR" sz="2000" dirty="0" smtClean="0">
                <a:solidFill>
                  <a:prstClr val="black"/>
                </a:solidFill>
                <a:sym typeface="Wingdings" panose="05000000000000000000" pitchFamily="2" charset="2"/>
              </a:rPr>
              <a:t> </a:t>
            </a:r>
            <a:r>
              <a:rPr lang="pt-BR" sz="2000" dirty="0" smtClean="0">
                <a:solidFill>
                  <a:prstClr val="black"/>
                </a:solidFill>
              </a:rPr>
              <a:t>18% são do FNDCT</a:t>
            </a:r>
            <a:endParaRPr lang="pt-BR" sz="2000" dirty="0">
              <a:solidFill>
                <a:prstClr val="black"/>
              </a:solidFill>
            </a:endParaRPr>
          </a:p>
        </p:txBody>
      </p:sp>
      <p:sp>
        <p:nvSpPr>
          <p:cNvPr id="11" name="CaixaDeTexto 10"/>
          <p:cNvSpPr txBox="1"/>
          <p:nvPr/>
        </p:nvSpPr>
        <p:spPr>
          <a:xfrm>
            <a:off x="5004048" y="3978930"/>
            <a:ext cx="3954929" cy="17543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 smtClean="0">
                <a:solidFill>
                  <a:prstClr val="black"/>
                </a:solidFill>
              </a:rPr>
              <a:t>- Total em Bolsas:   R$ 2.066.400,00</a:t>
            </a:r>
          </a:p>
          <a:p>
            <a:r>
              <a:rPr lang="pt-BR" dirty="0">
                <a:solidFill>
                  <a:prstClr val="black"/>
                </a:solidFill>
              </a:rPr>
              <a:t> </a:t>
            </a:r>
            <a:r>
              <a:rPr lang="pt-BR" dirty="0" smtClean="0">
                <a:solidFill>
                  <a:prstClr val="black"/>
                </a:solidFill>
              </a:rPr>
              <a:t>                   </a:t>
            </a:r>
            <a:r>
              <a:rPr lang="pt-BR" b="1" dirty="0" smtClean="0">
                <a:solidFill>
                  <a:srgbClr val="0000FF"/>
                </a:solidFill>
              </a:rPr>
              <a:t>18%:   R$     371.952,00</a:t>
            </a:r>
          </a:p>
          <a:p>
            <a:endParaRPr lang="pt-BR" dirty="0" smtClean="0">
              <a:solidFill>
                <a:prstClr val="black"/>
              </a:solidFill>
            </a:endParaRPr>
          </a:p>
          <a:p>
            <a:r>
              <a:rPr lang="pt-BR" dirty="0" smtClean="0">
                <a:solidFill>
                  <a:prstClr val="black"/>
                </a:solidFill>
              </a:rPr>
              <a:t>- Total do Adicional: R$    574.800,00</a:t>
            </a:r>
          </a:p>
          <a:p>
            <a:r>
              <a:rPr lang="pt-BR" dirty="0" smtClean="0">
                <a:solidFill>
                  <a:prstClr val="black"/>
                </a:solidFill>
              </a:rPr>
              <a:t>                    </a:t>
            </a:r>
            <a:r>
              <a:rPr lang="pt-BR" b="1" dirty="0">
                <a:solidFill>
                  <a:srgbClr val="0000FF"/>
                </a:solidFill>
              </a:rPr>
              <a:t>18%:   R$     </a:t>
            </a:r>
            <a:r>
              <a:rPr lang="pt-BR" b="1" dirty="0" smtClean="0">
                <a:solidFill>
                  <a:srgbClr val="0000FF"/>
                </a:solidFill>
              </a:rPr>
              <a:t>103.464,00</a:t>
            </a:r>
          </a:p>
          <a:p>
            <a:r>
              <a:rPr lang="pt-BR" dirty="0" smtClean="0">
                <a:solidFill>
                  <a:prstClr val="black"/>
                </a:solidFill>
                <a:sym typeface="Wingdings" panose="05000000000000000000" pitchFamily="2" charset="2"/>
              </a:rPr>
              <a:t> </a:t>
            </a:r>
            <a:r>
              <a:rPr lang="pt-BR" dirty="0" smtClean="0">
                <a:solidFill>
                  <a:srgbClr val="FF0000"/>
                </a:solidFill>
                <a:sym typeface="Wingdings" panose="05000000000000000000" pitchFamily="2" charset="2"/>
              </a:rPr>
              <a:t>Por Ano</a:t>
            </a:r>
            <a:endParaRPr lang="pt-BR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035468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9" grpId="0" animBg="1"/>
      <p:bldP spid="11" grpId="0"/>
    </p:bldLst>
  </p:timing>
</p:sld>
</file>

<file path=ppt/theme/_rels/them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Tema1">
  <a:themeElements>
    <a:clrScheme name="Tema do Offic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Tema do Office">
      <a:majorFont>
        <a:latin typeface="Times New Roman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57200" rtl="0" eaLnBrk="1" fontAlgn="base" latinLnBrk="0" hangingPunct="1">
          <a:lnSpc>
            <a:spcPct val="86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8" charset="0"/>
          <a:buNone/>
          <a:tabLst/>
          <a:defRPr kumimoji="0" lang="en-GB" sz="24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57200" rtl="0" eaLnBrk="1" fontAlgn="base" latinLnBrk="0" hangingPunct="1">
          <a:lnSpc>
            <a:spcPct val="86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8" charset="0"/>
          <a:buNone/>
          <a:tabLst/>
          <a:defRPr kumimoji="0" lang="en-GB" sz="24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Tema do Offic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o Offic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ma do Offic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o Offic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o Offic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o Offic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o Offic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ema do Office">
  <a:themeElements>
    <a:clrScheme name="Tema do Offic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Tema do Office">
      <a:majorFont>
        <a:latin typeface="Times New Roman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57200" rtl="0" eaLnBrk="1" fontAlgn="base" latinLnBrk="0" hangingPunct="1">
          <a:lnSpc>
            <a:spcPct val="86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8" charset="0"/>
          <a:buNone/>
          <a:tabLst/>
          <a:defRPr kumimoji="0" lang="en-GB" sz="24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57200" rtl="0" eaLnBrk="1" fontAlgn="base" latinLnBrk="0" hangingPunct="1">
          <a:lnSpc>
            <a:spcPct val="86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8" charset="0"/>
          <a:buNone/>
          <a:tabLst/>
          <a:defRPr kumimoji="0" lang="en-GB" sz="24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Tema do Offic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o Offic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ma do Offic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o Offic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o Offic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o Offic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o Offic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1_Tema1">
  <a:themeElements>
    <a:clrScheme name="Tema do Offic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Tema do Office">
      <a:majorFont>
        <a:latin typeface="Times New Roman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57200" rtl="0" eaLnBrk="1" fontAlgn="base" latinLnBrk="0" hangingPunct="1">
          <a:lnSpc>
            <a:spcPct val="86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8" charset="0"/>
          <a:buNone/>
          <a:tabLst/>
          <a:defRPr kumimoji="0" lang="en-GB" sz="24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57200" rtl="0" eaLnBrk="1" fontAlgn="base" latinLnBrk="0" hangingPunct="1">
          <a:lnSpc>
            <a:spcPct val="86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8" charset="0"/>
          <a:buNone/>
          <a:tabLst/>
          <a:defRPr kumimoji="0" lang="en-GB" sz="24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Tema do Offic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o Offic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ma do Offic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o Offic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o Offic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o Offic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o Offic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1_Tema do Office">
  <a:themeElements>
    <a:clrScheme name="Tema do Offic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Tema do Office">
      <a:majorFont>
        <a:latin typeface="Times New Roman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57200" rtl="0" eaLnBrk="1" fontAlgn="base" latinLnBrk="0" hangingPunct="1">
          <a:lnSpc>
            <a:spcPct val="86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8" charset="0"/>
          <a:buNone/>
          <a:tabLst/>
          <a:defRPr kumimoji="0" lang="en-GB" sz="24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57200" rtl="0" eaLnBrk="1" fontAlgn="base" latinLnBrk="0" hangingPunct="1">
          <a:lnSpc>
            <a:spcPct val="86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8" charset="0"/>
          <a:buNone/>
          <a:tabLst/>
          <a:defRPr kumimoji="0" lang="en-GB" sz="24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Tema do Offic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o Offic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ma do Offic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o Offic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o Offic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o Offic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o Offic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2_Tema1">
  <a:themeElements>
    <a:clrScheme name="Tema do Offic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Tema do Office">
      <a:majorFont>
        <a:latin typeface="Times New Roman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57200" rtl="0" eaLnBrk="1" fontAlgn="base" latinLnBrk="0" hangingPunct="1">
          <a:lnSpc>
            <a:spcPct val="86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8" charset="0"/>
          <a:buNone/>
          <a:tabLst/>
          <a:defRPr kumimoji="0" lang="en-GB" sz="24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57200" rtl="0" eaLnBrk="1" fontAlgn="base" latinLnBrk="0" hangingPunct="1">
          <a:lnSpc>
            <a:spcPct val="86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8" charset="0"/>
          <a:buNone/>
          <a:tabLst/>
          <a:defRPr kumimoji="0" lang="en-GB" sz="24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Tema do Offic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o Offic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ma do Offic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o Offic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o Offic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o Offic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o Offic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6.xml><?xml version="1.0" encoding="utf-8"?>
<a:theme xmlns:a="http://schemas.openxmlformats.org/drawingml/2006/main" name="2_Tema do Office">
  <a:themeElements>
    <a:clrScheme name="Tema do Offic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Tema do Office">
      <a:majorFont>
        <a:latin typeface="Times New Roman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57200" rtl="0" eaLnBrk="1" fontAlgn="base" latinLnBrk="0" hangingPunct="1">
          <a:lnSpc>
            <a:spcPct val="86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8" charset="0"/>
          <a:buNone/>
          <a:tabLst/>
          <a:defRPr kumimoji="0" lang="en-GB" sz="24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57200" rtl="0" eaLnBrk="1" fontAlgn="base" latinLnBrk="0" hangingPunct="1">
          <a:lnSpc>
            <a:spcPct val="86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8" charset="0"/>
          <a:buNone/>
          <a:tabLst/>
          <a:defRPr kumimoji="0" lang="en-GB" sz="24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Tema do Offic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o Offic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ma do Offic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o Offic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o Offic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o Offic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o Offic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7.xml><?xml version="1.0" encoding="utf-8"?>
<a:theme xmlns:a="http://schemas.openxmlformats.org/drawingml/2006/main" name="1_Patrimônio Líquido">
  <a:themeElements>
    <a:clrScheme name="Patrimônio Líquido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1_Patrimônio Líquido">
      <a:majorFont>
        <a:latin typeface=""/>
        <a:ea typeface=""/>
        <a:cs typeface=""/>
      </a:majorFont>
      <a:minorFont>
        <a:latin typeface=""/>
        <a:ea typeface=""/>
        <a:cs typeface=""/>
      </a:minorFont>
    </a:fontScheme>
    <a:fmtScheme name="Patrimônio Líquido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tint val="30000"/>
                <a:satMod val="300000"/>
              </a:schemeClr>
              <a:schemeClr val="phClr">
                <a:tint val="40000"/>
                <a:satMod val="200000"/>
              </a:schemeClr>
            </a:duotone>
          </a:blip>
          <a:tile tx="0" ty="0" sx="70000" sy="70000" flip="none" algn="ctr"/>
        </a:blipFill>
        <a:blipFill>
          <a:blip xmlns:r="http://schemas.openxmlformats.org/officeDocument/2006/relationships" r:embed="rId1">
            <a:duotone>
              <a:schemeClr val="phClr">
                <a:shade val="22000"/>
                <a:satMod val="160000"/>
              </a:schemeClr>
              <a:schemeClr val="phClr">
                <a:shade val="45000"/>
                <a:satMod val="100000"/>
              </a:schemeClr>
            </a:duotone>
          </a:blip>
          <a:tile tx="0" ty="0" sx="65000" sy="65000" flip="none" algn="ctr"/>
        </a:blipFill>
      </a:fillStyleLst>
      <a:lnStyleLst>
        <a:ln w="9525" cap="flat" cmpd="sng" algn="ctr">
          <a:solidFill>
            <a:schemeClr val="phClr">
              <a:shade val="60000"/>
              <a:satMod val="11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50800" dir="5400000" algn="t" rotWithShape="0">
              <a:srgbClr val="000000">
                <a:alpha val="60000"/>
              </a:srgbClr>
            </a:outerShdw>
          </a:effectLst>
          <a:scene3d>
            <a:camera prst="isometricBottomUp" fov="0">
              <a:rot lat="0" lon="0" rev="0"/>
            </a:camera>
            <a:lightRig rig="soft" dir="b">
              <a:rot lat="0" lon="0" rev="9000000"/>
            </a:lightRig>
          </a:scene3d>
          <a:sp3d contourW="35000" prstMaterial="matte">
            <a:bevelT w="45000" h="38100" prst="convex"/>
            <a:contourClr>
              <a:schemeClr val="phClr">
                <a:tint val="1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65000"/>
              </a:schemeClr>
            </a:gs>
            <a:gs pos="50000">
              <a:schemeClr val="phClr">
                <a:shade val="80000"/>
                <a:satMod val="155000"/>
              </a:schemeClr>
            </a:gs>
            <a:gs pos="100000">
              <a:schemeClr val="phClr">
                <a:tint val="95000"/>
                <a:satMod val="20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tint val="95000"/>
                <a:satMod val="200000"/>
              </a:schemeClr>
              <a:schemeClr val="phClr">
                <a:shade val="80000"/>
                <a:satMod val="100000"/>
              </a:schemeClr>
            </a:duotone>
          </a:blip>
          <a:tile tx="0" ty="0" sx="55000" sy="55000" flip="none" algn="tl"/>
        </a:blipFill>
      </a:bgFillStyleLst>
    </a:fmtScheme>
  </a:themeElements>
  <a:objectDefaults/>
  <a:extraClrSchemeLst/>
</a:theme>
</file>

<file path=ppt/theme/theme8.xml><?xml version="1.0" encoding="utf-8"?>
<a:theme xmlns:a="http://schemas.openxmlformats.org/drawingml/2006/main" name="Tema do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9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Tema1</Template>
  <TotalTime>4156</TotalTime>
  <Words>281</Words>
  <Application>Microsoft Office PowerPoint</Application>
  <PresentationFormat>Apresentação na tela (4:3)</PresentationFormat>
  <Paragraphs>62</Paragraphs>
  <Slides>10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10</vt:i4>
      </vt:variant>
      <vt:variant>
        <vt:lpstr>Tema</vt:lpstr>
      </vt:variant>
      <vt:variant>
        <vt:i4>7</vt:i4>
      </vt:variant>
      <vt:variant>
        <vt:lpstr>Títulos de slides</vt:lpstr>
      </vt:variant>
      <vt:variant>
        <vt:i4>10</vt:i4>
      </vt:variant>
    </vt:vector>
  </HeadingPairs>
  <TitlesOfParts>
    <vt:vector size="27" baseType="lpstr">
      <vt:lpstr>ＭＳ Ｐゴシック</vt:lpstr>
      <vt:lpstr>Arial</vt:lpstr>
      <vt:lpstr>Calibri</vt:lpstr>
      <vt:lpstr>DejaVu Sans</vt:lpstr>
      <vt:lpstr>Franklin Gothic Book</vt:lpstr>
      <vt:lpstr>Monotype Sorts</vt:lpstr>
      <vt:lpstr>Perpetua</vt:lpstr>
      <vt:lpstr>Times New Roman</vt:lpstr>
      <vt:lpstr>Wingdings</vt:lpstr>
      <vt:lpstr>Wingdings 2</vt:lpstr>
      <vt:lpstr>Tema1</vt:lpstr>
      <vt:lpstr>Tema do Office</vt:lpstr>
      <vt:lpstr>1_Tema1</vt:lpstr>
      <vt:lpstr>1_Tema do Office</vt:lpstr>
      <vt:lpstr>2_Tema1</vt:lpstr>
      <vt:lpstr>2_Tema do Office</vt:lpstr>
      <vt:lpstr>1_Patrimônio Líquido</vt:lpstr>
      <vt:lpstr>AUDIÊNCIA PÚBLICA   "FUNDOS DE INCENTIVO AO DESENVOLVIMENTO CIENTÍFICO E TECNOLÓGICO"</vt:lpstr>
      <vt:lpstr>Universidade Federal do Pará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Universidade Federal do Pará</vt:lpstr>
      <vt:lpstr>Apresentação do PowerPoint</vt:lpstr>
    </vt:vector>
  </TitlesOfParts>
  <Company>Organiza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ALGORITMOS CULTURAIS APLICADOS A PROBLEMAS DE OTIMIZAÇÃO UTILIZANDO ALGORIMOS GENÉTICOS E HEURÍSTICAS DE BUSCAS LOCAIS</dc:title>
  <dc:creator>Usuario</dc:creator>
  <cp:lastModifiedBy>Amanda Vieira de Souza</cp:lastModifiedBy>
  <cp:revision>190</cp:revision>
  <dcterms:created xsi:type="dcterms:W3CDTF">2009-11-17T14:03:05Z</dcterms:created>
  <dcterms:modified xsi:type="dcterms:W3CDTF">2016-11-07T19:52:20Z</dcterms:modified>
</cp:coreProperties>
</file>