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handoutMasterIdLst>
    <p:handoutMasterId r:id="rId17"/>
  </p:handoutMasterIdLst>
  <p:sldIdLst>
    <p:sldId id="256" r:id="rId2"/>
    <p:sldId id="408" r:id="rId3"/>
    <p:sldId id="409" r:id="rId4"/>
    <p:sldId id="410" r:id="rId5"/>
    <p:sldId id="412" r:id="rId6"/>
    <p:sldId id="419" r:id="rId7"/>
    <p:sldId id="413" r:id="rId8"/>
    <p:sldId id="434" r:id="rId9"/>
    <p:sldId id="436" r:id="rId10"/>
    <p:sldId id="437" r:id="rId11"/>
    <p:sldId id="438" r:id="rId12"/>
    <p:sldId id="439" r:id="rId13"/>
    <p:sldId id="440" r:id="rId14"/>
    <p:sldId id="389" r:id="rId15"/>
  </p:sldIdLst>
  <p:sldSz cx="9144000" cy="6858000" type="screen4x3"/>
  <p:notesSz cx="6797675" cy="992663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30" autoAdjust="0"/>
    <p:restoredTop sz="94714" autoAdjust="0"/>
  </p:normalViewPr>
  <p:slideViewPr>
    <p:cSldViewPr>
      <p:cViewPr varScale="1">
        <p:scale>
          <a:sx n="104" d="100"/>
          <a:sy n="104" d="100"/>
        </p:scale>
        <p:origin x="108" y="2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0" d="100"/>
          <a:sy n="70" d="100"/>
        </p:scale>
        <p:origin x="-2814" y="-10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5167" cy="496332"/>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51031" y="0"/>
            <a:ext cx="2945167" cy="496332"/>
          </a:xfrm>
          <a:prstGeom prst="rect">
            <a:avLst/>
          </a:prstGeom>
        </p:spPr>
        <p:txBody>
          <a:bodyPr vert="horz" lIns="91440" tIns="45720" rIns="91440" bIns="45720" rtlCol="0"/>
          <a:lstStyle>
            <a:lvl1pPr algn="r">
              <a:defRPr sz="1200"/>
            </a:lvl1pPr>
          </a:lstStyle>
          <a:p>
            <a:fld id="{93373603-E4E9-445A-BB03-91AE2C399470}" type="datetimeFigureOut">
              <a:rPr lang="pt-BR" smtClean="0"/>
              <a:pPr/>
              <a:t>10/12/2015</a:t>
            </a:fld>
            <a:endParaRPr lang="pt-BR"/>
          </a:p>
        </p:txBody>
      </p:sp>
      <p:sp>
        <p:nvSpPr>
          <p:cNvPr id="4" name="Espaço Reservado para Rodapé 3"/>
          <p:cNvSpPr>
            <a:spLocks noGrp="1"/>
          </p:cNvSpPr>
          <p:nvPr>
            <p:ph type="ftr" sz="quarter" idx="2"/>
          </p:nvPr>
        </p:nvSpPr>
        <p:spPr>
          <a:xfrm>
            <a:off x="0" y="9428664"/>
            <a:ext cx="2945167" cy="496332"/>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51031" y="9428664"/>
            <a:ext cx="2945167" cy="496332"/>
          </a:xfrm>
          <a:prstGeom prst="rect">
            <a:avLst/>
          </a:prstGeom>
        </p:spPr>
        <p:txBody>
          <a:bodyPr vert="horz" lIns="91440" tIns="45720" rIns="91440" bIns="45720" rtlCol="0" anchor="b"/>
          <a:lstStyle>
            <a:lvl1pPr algn="r">
              <a:defRPr sz="1200"/>
            </a:lvl1pPr>
          </a:lstStyle>
          <a:p>
            <a:fld id="{E648537E-938F-4118-AE16-196F6AC40D93}" type="slidenum">
              <a:rPr lang="pt-BR" smtClean="0"/>
              <a:pPr/>
              <a:t>‹nº›</a:t>
            </a:fld>
            <a:endParaRPr lang="pt-BR"/>
          </a:p>
        </p:txBody>
      </p:sp>
    </p:spTree>
    <p:extLst>
      <p:ext uri="{BB962C8B-B14F-4D97-AF65-F5344CB8AC3E}">
        <p14:creationId xmlns:p14="http://schemas.microsoft.com/office/powerpoint/2010/main" val="28344658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1" y="0"/>
            <a:ext cx="2945659" cy="496332"/>
          </a:xfrm>
          <a:prstGeom prst="rect">
            <a:avLst/>
          </a:prstGeom>
        </p:spPr>
        <p:txBody>
          <a:bodyPr vert="horz" lIns="96515" tIns="48257" rIns="96515" bIns="48257" rtlCol="0"/>
          <a:lstStyle>
            <a:lvl1pPr algn="l">
              <a:defRPr sz="1300"/>
            </a:lvl1pPr>
          </a:lstStyle>
          <a:p>
            <a:endParaRPr lang="pt-BR" dirty="0"/>
          </a:p>
        </p:txBody>
      </p:sp>
      <p:sp>
        <p:nvSpPr>
          <p:cNvPr id="3" name="Espaço Reservado para Data 2"/>
          <p:cNvSpPr>
            <a:spLocks noGrp="1"/>
          </p:cNvSpPr>
          <p:nvPr>
            <p:ph type="dt" idx="1"/>
          </p:nvPr>
        </p:nvSpPr>
        <p:spPr>
          <a:xfrm>
            <a:off x="3850443" y="0"/>
            <a:ext cx="2945659" cy="496332"/>
          </a:xfrm>
          <a:prstGeom prst="rect">
            <a:avLst/>
          </a:prstGeom>
        </p:spPr>
        <p:txBody>
          <a:bodyPr vert="horz" lIns="96515" tIns="48257" rIns="96515" bIns="48257" rtlCol="0"/>
          <a:lstStyle>
            <a:lvl1pPr algn="r">
              <a:defRPr sz="1300"/>
            </a:lvl1pPr>
          </a:lstStyle>
          <a:p>
            <a:fld id="{98EC6CD6-5B0C-48F2-8C60-932A421D585A}" type="datetimeFigureOut">
              <a:rPr lang="pt-BR" smtClean="0"/>
              <a:pPr/>
              <a:t>10/12/2015</a:t>
            </a:fld>
            <a:endParaRPr lang="pt-BR" dirty="0"/>
          </a:p>
        </p:txBody>
      </p:sp>
      <p:sp>
        <p:nvSpPr>
          <p:cNvPr id="4" name="Espaço Reservado para Imagem de Sli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6515" tIns="48257" rIns="96515" bIns="48257" rtlCol="0" anchor="ctr"/>
          <a:lstStyle/>
          <a:p>
            <a:endParaRPr lang="pt-BR" dirty="0"/>
          </a:p>
        </p:txBody>
      </p:sp>
      <p:sp>
        <p:nvSpPr>
          <p:cNvPr id="5" name="Espaço Reservado para Anotações 4"/>
          <p:cNvSpPr>
            <a:spLocks noGrp="1"/>
          </p:cNvSpPr>
          <p:nvPr>
            <p:ph type="body" sz="quarter" idx="3"/>
          </p:nvPr>
        </p:nvSpPr>
        <p:spPr>
          <a:xfrm>
            <a:off x="679768" y="4715154"/>
            <a:ext cx="5438140" cy="4466987"/>
          </a:xfrm>
          <a:prstGeom prst="rect">
            <a:avLst/>
          </a:prstGeom>
        </p:spPr>
        <p:txBody>
          <a:bodyPr vert="horz" lIns="96515" tIns="48257" rIns="96515" bIns="48257"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1" y="9428584"/>
            <a:ext cx="2945659" cy="496332"/>
          </a:xfrm>
          <a:prstGeom prst="rect">
            <a:avLst/>
          </a:prstGeom>
        </p:spPr>
        <p:txBody>
          <a:bodyPr vert="horz" lIns="96515" tIns="48257" rIns="96515" bIns="48257" rtlCol="0" anchor="b"/>
          <a:lstStyle>
            <a:lvl1pPr algn="l">
              <a:defRPr sz="1300"/>
            </a:lvl1pPr>
          </a:lstStyle>
          <a:p>
            <a:endParaRPr lang="pt-BR" dirty="0"/>
          </a:p>
        </p:txBody>
      </p:sp>
      <p:sp>
        <p:nvSpPr>
          <p:cNvPr id="7" name="Espaço Reservado para Número de Slide 6"/>
          <p:cNvSpPr>
            <a:spLocks noGrp="1"/>
          </p:cNvSpPr>
          <p:nvPr>
            <p:ph type="sldNum" sz="quarter" idx="5"/>
          </p:nvPr>
        </p:nvSpPr>
        <p:spPr>
          <a:xfrm>
            <a:off x="3850443" y="9428584"/>
            <a:ext cx="2945659" cy="496332"/>
          </a:xfrm>
          <a:prstGeom prst="rect">
            <a:avLst/>
          </a:prstGeom>
        </p:spPr>
        <p:txBody>
          <a:bodyPr vert="horz" lIns="96515" tIns="48257" rIns="96515" bIns="48257" rtlCol="0" anchor="b"/>
          <a:lstStyle>
            <a:lvl1pPr algn="r">
              <a:defRPr sz="1300"/>
            </a:lvl1pPr>
          </a:lstStyle>
          <a:p>
            <a:fld id="{F40FE287-A3B1-41B7-AB9E-87DB9D38633B}" type="slidenum">
              <a:rPr lang="pt-BR" smtClean="0"/>
              <a:pPr/>
              <a:t>‹nº›</a:t>
            </a:fld>
            <a:endParaRPr lang="pt-BR" dirty="0"/>
          </a:p>
        </p:txBody>
      </p:sp>
    </p:spTree>
    <p:extLst>
      <p:ext uri="{BB962C8B-B14F-4D97-AF65-F5344CB8AC3E}">
        <p14:creationId xmlns:p14="http://schemas.microsoft.com/office/powerpoint/2010/main" val="2650021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8" name="Título 7"/>
          <p:cNvSpPr>
            <a:spLocks noGrp="1"/>
          </p:cNvSpPr>
          <p:nvPr>
            <p:ph type="ctrTitle" hasCustomPrompt="1"/>
          </p:nvPr>
        </p:nvSpPr>
        <p:spPr>
          <a:xfrm>
            <a:off x="1219200" y="3714752"/>
            <a:ext cx="6858000" cy="1143008"/>
          </a:xfrm>
        </p:spPr>
        <p:txBody>
          <a:bodyPr anchor="t" anchorCtr="0">
            <a:noAutofit/>
          </a:bodyPr>
          <a:lstStyle>
            <a:lvl1pPr algn="ctr">
              <a:defRPr sz="3600" b="1" baseline="0">
                <a:solidFill>
                  <a:schemeClr val="tx1">
                    <a:lumMod val="75000"/>
                    <a:lumOff val="25000"/>
                  </a:schemeClr>
                </a:solidFill>
              </a:defRPr>
            </a:lvl1pPr>
          </a:lstStyle>
          <a:p>
            <a:r>
              <a:rPr kumimoji="0" lang="pt-BR" dirty="0" err="1" smtClean="0"/>
              <a:t>Lorem</a:t>
            </a:r>
            <a:r>
              <a:rPr kumimoji="0" lang="pt-BR" dirty="0" smtClean="0"/>
              <a:t> </a:t>
            </a:r>
            <a:r>
              <a:rPr kumimoji="0" lang="pt-BR" dirty="0" err="1" smtClean="0"/>
              <a:t>ipsum</a:t>
            </a:r>
            <a:r>
              <a:rPr kumimoji="0" lang="pt-BR" dirty="0" smtClean="0"/>
              <a:t> in </a:t>
            </a:r>
            <a:r>
              <a:rPr kumimoji="0" lang="pt-BR" dirty="0" err="1" smtClean="0"/>
              <a:t>dolor</a:t>
            </a:r>
            <a:r>
              <a:rPr kumimoji="0" lang="pt-BR" dirty="0" smtClean="0"/>
              <a:t> </a:t>
            </a:r>
            <a:r>
              <a:rPr kumimoji="0" lang="pt-BR" dirty="0" err="1" smtClean="0"/>
              <a:t>sit</a:t>
            </a:r>
            <a:r>
              <a:rPr kumimoji="0" lang="pt-BR" dirty="0" smtClean="0"/>
              <a:t> </a:t>
            </a:r>
            <a:r>
              <a:rPr kumimoji="0" lang="pt-BR" dirty="0" err="1" smtClean="0"/>
              <a:t>amet</a:t>
            </a:r>
            <a:r>
              <a:rPr kumimoji="0" lang="pt-BR" dirty="0" smtClean="0"/>
              <a:t> in </a:t>
            </a:r>
            <a:r>
              <a:rPr kumimoji="0" lang="pt-BR" dirty="0" err="1" smtClean="0"/>
              <a:t>consectuer</a:t>
            </a:r>
            <a:endParaRPr kumimoji="0" lang="en-US" dirty="0"/>
          </a:p>
        </p:txBody>
      </p:sp>
      <p:sp>
        <p:nvSpPr>
          <p:cNvPr id="9" name="Subtítulo 8"/>
          <p:cNvSpPr>
            <a:spLocks noGrp="1"/>
          </p:cNvSpPr>
          <p:nvPr>
            <p:ph type="subTitle" idx="1"/>
          </p:nvPr>
        </p:nvSpPr>
        <p:spPr>
          <a:xfrm>
            <a:off x="1219200" y="5124450"/>
            <a:ext cx="6858000" cy="533400"/>
          </a:xfrm>
        </p:spPr>
        <p:txBody>
          <a:bodyPr>
            <a:noAutofit/>
          </a:bodyPr>
          <a:lstStyle>
            <a:lvl1pPr marL="0" indent="0" algn="r">
              <a:buNone/>
              <a:defRPr sz="22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Espaço Reservado para Data 27"/>
          <p:cNvSpPr>
            <a:spLocks noGrp="1"/>
          </p:cNvSpPr>
          <p:nvPr>
            <p:ph type="dt" sz="half" idx="10"/>
          </p:nvPr>
        </p:nvSpPr>
        <p:spPr>
          <a:xfrm>
            <a:off x="6400800" y="6355080"/>
            <a:ext cx="2286000" cy="365760"/>
          </a:xfrm>
        </p:spPr>
        <p:txBody>
          <a:bodyPr/>
          <a:lstStyle>
            <a:lvl1pPr>
              <a:defRPr sz="1400"/>
            </a:lvl1pPr>
          </a:lstStyle>
          <a:p>
            <a:fld id="{628E4C1E-639B-44A8-A8FC-C0C386A9F8DD}" type="datetimeFigureOut">
              <a:rPr lang="pt-BR" smtClean="0"/>
              <a:pPr/>
              <a:t>10/12/2015</a:t>
            </a:fld>
            <a:endParaRPr lang="pt-BR" dirty="0"/>
          </a:p>
        </p:txBody>
      </p:sp>
      <p:sp>
        <p:nvSpPr>
          <p:cNvPr id="17" name="Espaço Reservado para Rodapé 16"/>
          <p:cNvSpPr>
            <a:spLocks noGrp="1"/>
          </p:cNvSpPr>
          <p:nvPr>
            <p:ph type="ftr" sz="quarter" idx="11"/>
          </p:nvPr>
        </p:nvSpPr>
        <p:spPr>
          <a:xfrm>
            <a:off x="2898648" y="6355080"/>
            <a:ext cx="3474720" cy="365760"/>
          </a:xfrm>
        </p:spPr>
        <p:txBody>
          <a:bodyPr/>
          <a:lstStyle/>
          <a:p>
            <a:endParaRPr lang="pt-BR" dirty="0"/>
          </a:p>
        </p:txBody>
      </p:sp>
      <p:sp>
        <p:nvSpPr>
          <p:cNvPr id="29" name="Espaço Reservado para Número de Slide 28"/>
          <p:cNvSpPr>
            <a:spLocks noGrp="1"/>
          </p:cNvSpPr>
          <p:nvPr>
            <p:ph type="sldNum" sz="quarter" idx="12"/>
          </p:nvPr>
        </p:nvSpPr>
        <p:spPr>
          <a:xfrm>
            <a:off x="928662" y="6357958"/>
            <a:ext cx="1219200" cy="365760"/>
          </a:xfrm>
        </p:spPr>
        <p:txBody>
          <a:bodyPr/>
          <a:lstStyle/>
          <a:p>
            <a:fld id="{7A899402-26E1-4584-8393-31563A9D9B69}" type="slidenum">
              <a:rPr lang="pt-BR" smtClean="0"/>
              <a:pPr/>
              <a:t>‹nº›</a:t>
            </a:fld>
            <a:endParaRPr lang="pt-BR" dirty="0"/>
          </a:p>
        </p:txBody>
      </p:sp>
      <p:sp>
        <p:nvSpPr>
          <p:cNvPr id="21" name="Retângulo 20"/>
          <p:cNvSpPr/>
          <p:nvPr/>
        </p:nvSpPr>
        <p:spPr>
          <a:xfrm>
            <a:off x="904875" y="3648075"/>
            <a:ext cx="7315200" cy="1280160"/>
          </a:xfrm>
          <a:prstGeom prst="rect">
            <a:avLst/>
          </a:prstGeom>
          <a:noFill/>
          <a:ln w="6350" cap="rnd" cmpd="sng" algn="ctr">
            <a:solidFill>
              <a:schemeClr val="accent4">
                <a:lumMod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tângulo 32"/>
          <p:cNvSpPr/>
          <p:nvPr/>
        </p:nvSpPr>
        <p:spPr>
          <a:xfrm>
            <a:off x="914400" y="5048250"/>
            <a:ext cx="7315200" cy="685800"/>
          </a:xfrm>
          <a:prstGeom prst="rect">
            <a:avLst/>
          </a:prstGeom>
          <a:noFill/>
          <a:ln w="6350" cap="rnd" cmpd="sng" algn="ctr">
            <a:solidFill>
              <a:schemeClr val="accent2">
                <a:lumMod val="60000"/>
                <a:lumOff val="4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tângulo 21"/>
          <p:cNvSpPr/>
          <p:nvPr/>
        </p:nvSpPr>
        <p:spPr>
          <a:xfrm>
            <a:off x="904875" y="3648075"/>
            <a:ext cx="228600" cy="1280160"/>
          </a:xfrm>
          <a:prstGeom prst="rect">
            <a:avLst/>
          </a:prstGeom>
          <a:solidFill>
            <a:srgbClr val="FFC000"/>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tângulo 31"/>
          <p:cNvSpPr/>
          <p:nvPr/>
        </p:nvSpPr>
        <p:spPr>
          <a:xfrm>
            <a:off x="914400" y="5048250"/>
            <a:ext cx="228600" cy="685800"/>
          </a:xfrm>
          <a:prstGeom prst="rect">
            <a:avLst/>
          </a:prstGeom>
          <a:solidFill>
            <a:schemeClr val="bg2">
              <a:lumMod val="75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pic>
        <p:nvPicPr>
          <p:cNvPr id="1026" name="Picture 2"/>
          <p:cNvPicPr>
            <a:picLocks noChangeAspect="1" noChangeArrowheads="1"/>
          </p:cNvPicPr>
          <p:nvPr userDrawn="1"/>
        </p:nvPicPr>
        <p:blipFill>
          <a:blip r:embed="rId2" cstate="print"/>
          <a:srcRect t="46873"/>
          <a:stretch>
            <a:fillRect/>
          </a:stretch>
        </p:blipFill>
        <p:spPr bwMode="auto">
          <a:xfrm>
            <a:off x="0" y="0"/>
            <a:ext cx="9144000" cy="485796"/>
          </a:xfrm>
          <a:prstGeom prst="rect">
            <a:avLst/>
          </a:prstGeom>
          <a:noFill/>
          <a:ln w="9525">
            <a:noFill/>
            <a:miter lim="800000"/>
            <a:headEnd/>
            <a:tailEnd/>
          </a:ln>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628E4C1E-639B-44A8-A8FC-C0C386A9F8DD}" type="datetimeFigureOut">
              <a:rPr lang="pt-BR" smtClean="0"/>
              <a:pPr/>
              <a:t>10/12/2015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7A899402-26E1-4584-8393-31563A9D9B69}" type="slidenum">
              <a:rPr lang="pt-BR" smtClean="0"/>
              <a:pPr/>
              <a:t>‹nº›</a:t>
            </a:fld>
            <a:endParaRPr lang="pt-B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628E4C1E-639B-44A8-A8FC-C0C386A9F8DD}" type="datetimeFigureOut">
              <a:rPr lang="pt-BR" smtClean="0"/>
              <a:pPr/>
              <a:t>10/12/2015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7A899402-26E1-4584-8393-31563A9D9B69}" type="slidenum">
              <a:rPr lang="pt-BR" smtClean="0"/>
              <a:pPr/>
              <a:t>‹nº›</a:t>
            </a:fld>
            <a:endParaRPr lang="pt-BR" dirty="0"/>
          </a:p>
        </p:txBody>
      </p:sp>
      <p:sp>
        <p:nvSpPr>
          <p:cNvPr id="7" name="Conector reto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Triângulo isósceles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Conector reto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4" name="Espaço Reservado para Data 3"/>
          <p:cNvSpPr>
            <a:spLocks noGrp="1"/>
          </p:cNvSpPr>
          <p:nvPr>
            <p:ph type="dt" sz="half" idx="10"/>
          </p:nvPr>
        </p:nvSpPr>
        <p:spPr/>
        <p:txBody>
          <a:bodyPr/>
          <a:lstStyle/>
          <a:p>
            <a:fld id="{628E4C1E-639B-44A8-A8FC-C0C386A9F8DD}" type="datetimeFigureOut">
              <a:rPr lang="pt-BR" smtClean="0"/>
              <a:pPr/>
              <a:t>10/12/2015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7A899402-26E1-4584-8393-31563A9D9B69}" type="slidenum">
              <a:rPr lang="pt-BR" smtClean="0"/>
              <a:pPr/>
              <a:t>‹nº›</a:t>
            </a:fld>
            <a:endParaRPr lang="pt-BR" dirty="0"/>
          </a:p>
        </p:txBody>
      </p:sp>
      <p:sp>
        <p:nvSpPr>
          <p:cNvPr id="8" name="Espaço Reservado para Conteúdo 7"/>
          <p:cNvSpPr>
            <a:spLocks noGrp="1"/>
          </p:cNvSpPr>
          <p:nvPr>
            <p:ph sz="quarter" idx="1"/>
          </p:nvPr>
        </p:nvSpPr>
        <p:spPr>
          <a:xfrm>
            <a:off x="457200" y="1219200"/>
            <a:ext cx="8229600" cy="4937760"/>
          </a:xfrm>
        </p:spPr>
        <p:txBody>
          <a:bodyPr/>
          <a:lstStyle/>
          <a:p>
            <a:pPr lvl="0" eaLnBrk="1" latinLnBrk="0" hangingPunct="1"/>
            <a:r>
              <a:rPr lang="pt-BR" dirty="0" smtClean="0"/>
              <a:t>Clique para editar os estilos do texto mestre</a:t>
            </a:r>
          </a:p>
          <a:p>
            <a:pPr lvl="1" eaLnBrk="1" latinLnBrk="0" hangingPunct="1"/>
            <a:r>
              <a:rPr lang="pt-BR" dirty="0" smtClean="0"/>
              <a:t>Segundo nível</a:t>
            </a:r>
          </a:p>
          <a:p>
            <a:pPr lvl="2" eaLnBrk="1" latinLnBrk="0" hangingPunct="1"/>
            <a:r>
              <a:rPr lang="pt-BR" dirty="0" smtClean="0"/>
              <a:t>Terceiro nível</a:t>
            </a:r>
          </a:p>
          <a:p>
            <a:pPr lvl="3" eaLnBrk="1" latinLnBrk="0" hangingPunct="1"/>
            <a:r>
              <a:rPr lang="pt-BR" dirty="0" smtClean="0"/>
              <a:t>Quarto nível</a:t>
            </a:r>
          </a:p>
          <a:p>
            <a:pPr lvl="4" eaLnBrk="1" latinLnBrk="0" hangingPunct="1"/>
            <a:r>
              <a:rPr lang="pt-BR" dirty="0" smtClean="0"/>
              <a:t>Quinto nível</a:t>
            </a:r>
            <a:endParaRPr kumimoji="0" lang="en-US" dirty="0"/>
          </a:p>
        </p:txBody>
      </p:sp>
      <p:sp>
        <p:nvSpPr>
          <p:cNvPr id="7" name="Retângulo 6"/>
          <p:cNvSpPr/>
          <p:nvPr userDrawn="1"/>
        </p:nvSpPr>
        <p:spPr>
          <a:xfrm>
            <a:off x="214282" y="1142984"/>
            <a:ext cx="228600" cy="1280160"/>
          </a:xfrm>
          <a:prstGeom prst="rect">
            <a:avLst/>
          </a:prstGeom>
          <a:solidFill>
            <a:srgbClr val="FFC000"/>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tângulo 8"/>
          <p:cNvSpPr/>
          <p:nvPr userDrawn="1"/>
        </p:nvSpPr>
        <p:spPr>
          <a:xfrm>
            <a:off x="214282" y="2600324"/>
            <a:ext cx="228600" cy="685800"/>
          </a:xfrm>
          <a:prstGeom prst="rect">
            <a:avLst/>
          </a:prstGeom>
          <a:solidFill>
            <a:schemeClr val="bg2">
              <a:lumMod val="75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tângulo 9"/>
          <p:cNvSpPr/>
          <p:nvPr userDrawn="1"/>
        </p:nvSpPr>
        <p:spPr>
          <a:xfrm>
            <a:off x="214282" y="3429000"/>
            <a:ext cx="214314" cy="613405"/>
          </a:xfrm>
          <a:prstGeom prst="rect">
            <a:avLst/>
          </a:prstGeom>
          <a:solidFill>
            <a:srgbClr val="FFC000"/>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tângulo 10"/>
          <p:cNvSpPr/>
          <p:nvPr userDrawn="1"/>
        </p:nvSpPr>
        <p:spPr>
          <a:xfrm>
            <a:off x="214282" y="4143380"/>
            <a:ext cx="214314" cy="328610"/>
          </a:xfrm>
          <a:prstGeom prst="rect">
            <a:avLst/>
          </a:prstGeom>
          <a:solidFill>
            <a:schemeClr val="bg2">
              <a:lumMod val="75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a:xfrm>
            <a:off x="6400800" y="6355080"/>
            <a:ext cx="2286000" cy="365760"/>
          </a:xfrm>
        </p:spPr>
        <p:txBody>
          <a:bodyPr/>
          <a:lstStyle/>
          <a:p>
            <a:fld id="{628E4C1E-639B-44A8-A8FC-C0C386A9F8DD}" type="datetimeFigureOut">
              <a:rPr lang="pt-BR" smtClean="0"/>
              <a:pPr/>
              <a:t>10/12/2015</a:t>
            </a:fld>
            <a:endParaRPr lang="pt-BR" dirty="0"/>
          </a:p>
        </p:txBody>
      </p:sp>
      <p:sp>
        <p:nvSpPr>
          <p:cNvPr id="5" name="Espaço Reservado para Rodapé 4"/>
          <p:cNvSpPr>
            <a:spLocks noGrp="1"/>
          </p:cNvSpPr>
          <p:nvPr>
            <p:ph type="ftr" sz="quarter" idx="11"/>
          </p:nvPr>
        </p:nvSpPr>
        <p:spPr>
          <a:xfrm>
            <a:off x="2898648" y="6355080"/>
            <a:ext cx="3474720" cy="365760"/>
          </a:xfrm>
        </p:spPr>
        <p:txBody>
          <a:bodyPr/>
          <a:lstStyle/>
          <a:p>
            <a:endParaRPr lang="pt-BR" dirty="0"/>
          </a:p>
        </p:txBody>
      </p:sp>
      <p:sp>
        <p:nvSpPr>
          <p:cNvPr id="6" name="Espaço Reservado para Número de Slide 5"/>
          <p:cNvSpPr>
            <a:spLocks noGrp="1"/>
          </p:cNvSpPr>
          <p:nvPr>
            <p:ph type="sldNum" sz="quarter" idx="12"/>
          </p:nvPr>
        </p:nvSpPr>
        <p:spPr>
          <a:xfrm>
            <a:off x="1069848" y="6355080"/>
            <a:ext cx="1520952" cy="365760"/>
          </a:xfrm>
        </p:spPr>
        <p:txBody>
          <a:bodyPr/>
          <a:lstStyle/>
          <a:p>
            <a:fld id="{7A899402-26E1-4584-8393-31563A9D9B69}" type="slidenum">
              <a:rPr lang="pt-BR" smtClean="0"/>
              <a:pPr/>
              <a:t>‹nº›</a:t>
            </a:fld>
            <a:endParaRPr lang="pt-BR" dirty="0"/>
          </a:p>
        </p:txBody>
      </p:sp>
      <p:sp>
        <p:nvSpPr>
          <p:cNvPr id="7" name="Retângulo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tângulo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28600"/>
            <a:ext cx="8229600" cy="914400"/>
          </a:xfrm>
        </p:spPr>
        <p:txBody>
          <a:bodyPr/>
          <a:lstStyle/>
          <a:p>
            <a:r>
              <a:rPr kumimoji="0" lang="pt-BR" smtClean="0"/>
              <a:t>Clique para editar o estilo do título mestre</a:t>
            </a:r>
            <a:endParaRPr kumimoji="0" lang="en-US"/>
          </a:p>
        </p:txBody>
      </p:sp>
      <p:sp>
        <p:nvSpPr>
          <p:cNvPr id="9" name="Espaço Reservado para Conteúdo 8"/>
          <p:cNvSpPr>
            <a:spLocks noGrp="1"/>
          </p:cNvSpPr>
          <p:nvPr>
            <p:ph sz="quarter" idx="1"/>
          </p:nvPr>
        </p:nvSpPr>
        <p:spPr>
          <a:xfrm>
            <a:off x="457200" y="1219200"/>
            <a:ext cx="4041648" cy="493776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1" name="Espaço Reservado para Conteúdo 10"/>
          <p:cNvSpPr>
            <a:spLocks noGrp="1"/>
          </p:cNvSpPr>
          <p:nvPr>
            <p:ph sz="quarter" idx="2"/>
          </p:nvPr>
        </p:nvSpPr>
        <p:spPr>
          <a:xfrm>
            <a:off x="4632198" y="1216152"/>
            <a:ext cx="4041648" cy="493776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pic>
        <p:nvPicPr>
          <p:cNvPr id="10" name="Picture 2"/>
          <p:cNvPicPr>
            <a:picLocks noChangeAspect="1" noChangeArrowheads="1"/>
          </p:cNvPicPr>
          <p:nvPr userDrawn="1"/>
        </p:nvPicPr>
        <p:blipFill>
          <a:blip r:embed="rId2" cstate="print"/>
          <a:srcRect t="46873"/>
          <a:stretch>
            <a:fillRect/>
          </a:stretch>
        </p:blipFill>
        <p:spPr bwMode="auto">
          <a:xfrm>
            <a:off x="0" y="6372204"/>
            <a:ext cx="9144000" cy="485796"/>
          </a:xfrm>
          <a:prstGeom prst="rect">
            <a:avLst/>
          </a:prstGeom>
          <a:noFill/>
          <a:ln w="9525">
            <a:noFill/>
            <a:miter lim="800000"/>
            <a:headEnd/>
            <a:tailEnd/>
          </a:ln>
          <a:effectLst/>
        </p:spPr>
      </p:pic>
      <p:sp>
        <p:nvSpPr>
          <p:cNvPr id="12" name="Espaço Reservado para Data 4"/>
          <p:cNvSpPr>
            <a:spLocks noGrp="1"/>
          </p:cNvSpPr>
          <p:nvPr>
            <p:ph type="dt" sz="half" idx="10"/>
          </p:nvPr>
        </p:nvSpPr>
        <p:spPr>
          <a:xfrm>
            <a:off x="6429388" y="6492240"/>
            <a:ext cx="2289048" cy="365760"/>
          </a:xfrm>
        </p:spPr>
        <p:txBody>
          <a:bodyPr/>
          <a:lstStyle/>
          <a:p>
            <a:fld id="{628E4C1E-639B-44A8-A8FC-C0C386A9F8DD}" type="datetimeFigureOut">
              <a:rPr lang="pt-BR" smtClean="0"/>
              <a:pPr/>
              <a:t>10/12/2015</a:t>
            </a:fld>
            <a:endParaRPr lang="pt-BR" dirty="0"/>
          </a:p>
        </p:txBody>
      </p:sp>
      <p:sp>
        <p:nvSpPr>
          <p:cNvPr id="13" name="Espaço Reservado para Rodapé 5"/>
          <p:cNvSpPr>
            <a:spLocks noGrp="1"/>
          </p:cNvSpPr>
          <p:nvPr>
            <p:ph type="ftr" sz="quarter" idx="11"/>
          </p:nvPr>
        </p:nvSpPr>
        <p:spPr>
          <a:xfrm>
            <a:off x="2214546" y="6492240"/>
            <a:ext cx="3505200" cy="365760"/>
          </a:xfrm>
        </p:spPr>
        <p:txBody>
          <a:bodyPr/>
          <a:lstStyle/>
          <a:p>
            <a:endParaRPr lang="pt-BR" dirty="0"/>
          </a:p>
        </p:txBody>
      </p:sp>
      <p:sp>
        <p:nvSpPr>
          <p:cNvPr id="14" name="Espaço Reservado para Número de Slide 6"/>
          <p:cNvSpPr>
            <a:spLocks noGrp="1"/>
          </p:cNvSpPr>
          <p:nvPr>
            <p:ph type="sldNum" sz="quarter" idx="12"/>
          </p:nvPr>
        </p:nvSpPr>
        <p:spPr>
          <a:xfrm>
            <a:off x="-32" y="6492264"/>
            <a:ext cx="1981200" cy="365760"/>
          </a:xfrm>
        </p:spPr>
        <p:txBody>
          <a:bodyPr/>
          <a:lstStyle/>
          <a:p>
            <a:fld id="{7A899402-26E1-4584-8393-31563A9D9B69}" type="slidenum">
              <a:rPr lang="pt-BR" smtClean="0"/>
              <a:pPr/>
              <a:t>‹nº›</a:t>
            </a:fld>
            <a:endParaRPr lang="pt-B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28600"/>
            <a:ext cx="8229600" cy="914400"/>
          </a:xfrm>
        </p:spPr>
        <p:txBody>
          <a:bodyPr anchor="ctr"/>
          <a:lstStyle>
            <a:lvl1pPr>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7" name="Espaço Reservado para Data 6"/>
          <p:cNvSpPr>
            <a:spLocks noGrp="1"/>
          </p:cNvSpPr>
          <p:nvPr>
            <p:ph type="dt" sz="half" idx="10"/>
          </p:nvPr>
        </p:nvSpPr>
        <p:spPr/>
        <p:txBody>
          <a:bodyPr/>
          <a:lstStyle/>
          <a:p>
            <a:fld id="{628E4C1E-639B-44A8-A8FC-C0C386A9F8DD}" type="datetimeFigureOut">
              <a:rPr lang="pt-BR" smtClean="0"/>
              <a:pPr/>
              <a:t>10/12/2015</a:t>
            </a:fld>
            <a:endParaRPr lang="pt-BR" dirty="0"/>
          </a:p>
        </p:txBody>
      </p:sp>
      <p:sp>
        <p:nvSpPr>
          <p:cNvPr id="8" name="Espaço Reservado para Rodapé 7"/>
          <p:cNvSpPr>
            <a:spLocks noGrp="1"/>
          </p:cNvSpPr>
          <p:nvPr>
            <p:ph type="ftr" sz="quarter" idx="11"/>
          </p:nvPr>
        </p:nvSpPr>
        <p:spPr/>
        <p:txBody>
          <a:bodyPr/>
          <a:lstStyle/>
          <a:p>
            <a:endParaRPr lang="pt-BR" dirty="0"/>
          </a:p>
        </p:txBody>
      </p:sp>
      <p:sp>
        <p:nvSpPr>
          <p:cNvPr id="9" name="Espaço Reservado para Número de Slide 8"/>
          <p:cNvSpPr>
            <a:spLocks noGrp="1"/>
          </p:cNvSpPr>
          <p:nvPr>
            <p:ph type="sldNum" sz="quarter" idx="12"/>
          </p:nvPr>
        </p:nvSpPr>
        <p:spPr/>
        <p:txBody>
          <a:bodyPr/>
          <a:lstStyle/>
          <a:p>
            <a:fld id="{7A899402-26E1-4584-8393-31563A9D9B69}" type="slidenum">
              <a:rPr lang="pt-BR" smtClean="0"/>
              <a:pPr/>
              <a:t>‹nº›</a:t>
            </a:fld>
            <a:endParaRPr lang="pt-BR" dirty="0"/>
          </a:p>
        </p:txBody>
      </p:sp>
      <p:sp>
        <p:nvSpPr>
          <p:cNvPr id="11" name="Espaço Reservado para Conteúdo 10"/>
          <p:cNvSpPr>
            <a:spLocks noGrp="1"/>
          </p:cNvSpPr>
          <p:nvPr>
            <p:ph sz="quarter" idx="2"/>
          </p:nvPr>
        </p:nvSpPr>
        <p:spPr>
          <a:xfrm>
            <a:off x="457200" y="2133600"/>
            <a:ext cx="4038600" cy="40386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3" name="Espaço Reservado para Conteúdo 12"/>
          <p:cNvSpPr>
            <a:spLocks noGrp="1"/>
          </p:cNvSpPr>
          <p:nvPr>
            <p:ph sz="quarter" idx="4"/>
          </p:nvPr>
        </p:nvSpPr>
        <p:spPr>
          <a:xfrm>
            <a:off x="4648200" y="2133600"/>
            <a:ext cx="4038600" cy="40386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28600"/>
            <a:ext cx="8229600" cy="914400"/>
          </a:xfrm>
        </p:spPr>
        <p:txBody>
          <a:bodyPr/>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p>
            <a:fld id="{628E4C1E-639B-44A8-A8FC-C0C386A9F8DD}" type="datetimeFigureOut">
              <a:rPr lang="pt-BR" smtClean="0"/>
              <a:pPr/>
              <a:t>10/12/2015</a:t>
            </a:fld>
            <a:endParaRPr lang="pt-BR" dirty="0"/>
          </a:p>
        </p:txBody>
      </p:sp>
      <p:sp>
        <p:nvSpPr>
          <p:cNvPr id="4" name="Espaço Reservado para Rodapé 3"/>
          <p:cNvSpPr>
            <a:spLocks noGrp="1"/>
          </p:cNvSpPr>
          <p:nvPr>
            <p:ph type="ftr" sz="quarter" idx="11"/>
          </p:nvPr>
        </p:nvSpPr>
        <p:spPr/>
        <p:txBody>
          <a:bodyPr/>
          <a:lstStyle/>
          <a:p>
            <a:endParaRPr lang="pt-BR" dirty="0"/>
          </a:p>
        </p:txBody>
      </p:sp>
      <p:sp>
        <p:nvSpPr>
          <p:cNvPr id="5" name="Espaço Reservado para Número de Slide 4"/>
          <p:cNvSpPr>
            <a:spLocks noGrp="1"/>
          </p:cNvSpPr>
          <p:nvPr>
            <p:ph type="sldNum" sz="quarter" idx="12"/>
          </p:nvPr>
        </p:nvSpPr>
        <p:spPr/>
        <p:txBody>
          <a:bodyPr/>
          <a:lstStyle/>
          <a:p>
            <a:fld id="{7A899402-26E1-4584-8393-31563A9D9B69}" type="slidenum">
              <a:rPr lang="pt-BR" smtClean="0"/>
              <a:pPr/>
              <a:t>‹nº›</a:t>
            </a:fld>
            <a:endParaRPr lang="pt-BR" dirty="0"/>
          </a:p>
        </p:txBody>
      </p:sp>
      <p:sp>
        <p:nvSpPr>
          <p:cNvPr id="6" name="Triângulo isósceles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628E4C1E-639B-44A8-A8FC-C0C386A9F8DD}" type="datetimeFigureOut">
              <a:rPr lang="pt-BR" smtClean="0"/>
              <a:pPr/>
              <a:t>10/12/2015</a:t>
            </a:fld>
            <a:endParaRPr lang="pt-BR" dirty="0"/>
          </a:p>
        </p:txBody>
      </p:sp>
      <p:sp>
        <p:nvSpPr>
          <p:cNvPr id="3" name="Espaço Reservado para Rodapé 2"/>
          <p:cNvSpPr>
            <a:spLocks noGrp="1"/>
          </p:cNvSpPr>
          <p:nvPr>
            <p:ph type="ftr" sz="quarter" idx="11"/>
          </p:nvPr>
        </p:nvSpPr>
        <p:spPr/>
        <p:txBody>
          <a:bodyPr/>
          <a:lstStyle/>
          <a:p>
            <a:endParaRPr lang="pt-BR" dirty="0"/>
          </a:p>
        </p:txBody>
      </p:sp>
      <p:sp>
        <p:nvSpPr>
          <p:cNvPr id="4" name="Espaço Reservado para Número de Slide 3"/>
          <p:cNvSpPr>
            <a:spLocks noGrp="1"/>
          </p:cNvSpPr>
          <p:nvPr>
            <p:ph type="sldNum" sz="quarter" idx="12"/>
          </p:nvPr>
        </p:nvSpPr>
        <p:spPr/>
        <p:txBody>
          <a:bodyPr/>
          <a:lstStyle/>
          <a:p>
            <a:fld id="{7A899402-26E1-4584-8393-31563A9D9B69}" type="slidenum">
              <a:rPr lang="pt-BR" smtClean="0"/>
              <a:pPr/>
              <a:t>‹nº›</a:t>
            </a:fld>
            <a:endParaRPr lang="pt-BR" dirty="0"/>
          </a:p>
        </p:txBody>
      </p:sp>
      <p:sp>
        <p:nvSpPr>
          <p:cNvPr id="5" name="Conector reto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Triângulo isósceles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p:txBody>
          <a:bodyPr/>
          <a:lstStyle/>
          <a:p>
            <a:fld id="{628E4C1E-639B-44A8-A8FC-C0C386A9F8DD}" type="datetimeFigureOut">
              <a:rPr lang="pt-BR" smtClean="0"/>
              <a:pPr/>
              <a:t>10/12/2015</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7A899402-26E1-4584-8393-31563A9D9B69}" type="slidenum">
              <a:rPr lang="pt-BR" smtClean="0"/>
              <a:pPr/>
              <a:t>‹nº›</a:t>
            </a:fld>
            <a:endParaRPr lang="pt-BR" dirty="0"/>
          </a:p>
        </p:txBody>
      </p:sp>
      <p:sp>
        <p:nvSpPr>
          <p:cNvPr id="8" name="Conector reto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Conector reto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Triângulo isósceles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Espaço Reservado para Conteúdo 11"/>
          <p:cNvSpPr>
            <a:spLocks noGrp="1"/>
          </p:cNvSpPr>
          <p:nvPr>
            <p:ph sz="quarter" idx="1"/>
          </p:nvPr>
        </p:nvSpPr>
        <p:spPr>
          <a:xfrm>
            <a:off x="304800" y="304800"/>
            <a:ext cx="5715000" cy="5715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pt-BR" dirty="0" smtClean="0"/>
              <a:t>Clique no ícone para adicionar uma imagem</a:t>
            </a:r>
            <a:endParaRPr kumimoji="0" lang="en-US" dirty="0"/>
          </a:p>
        </p:txBody>
      </p:sp>
      <p:sp>
        <p:nvSpPr>
          <p:cNvPr id="4" name="Espaço Reservado para Texto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p:txBody>
          <a:bodyPr/>
          <a:lstStyle/>
          <a:p>
            <a:fld id="{628E4C1E-639B-44A8-A8FC-C0C386A9F8DD}" type="datetimeFigureOut">
              <a:rPr lang="pt-BR" smtClean="0"/>
              <a:pPr/>
              <a:t>10/12/2015</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7A899402-26E1-4584-8393-31563A9D9B69}" type="slidenum">
              <a:rPr lang="pt-BR" smtClean="0"/>
              <a:pPr/>
              <a:t>‹nº›</a:t>
            </a:fld>
            <a:endParaRPr lang="pt-BR" dirty="0"/>
          </a:p>
        </p:txBody>
      </p:sp>
      <p:sp>
        <p:nvSpPr>
          <p:cNvPr id="8" name="Conector reto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Triângulo isósceles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tângulo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ço Reservado para Título 21"/>
          <p:cNvSpPr>
            <a:spLocks noGrp="1"/>
          </p:cNvSpPr>
          <p:nvPr>
            <p:ph type="title"/>
          </p:nvPr>
        </p:nvSpPr>
        <p:spPr>
          <a:xfrm>
            <a:off x="457200" y="152400"/>
            <a:ext cx="8229600" cy="990600"/>
          </a:xfrm>
          <a:prstGeom prst="rect">
            <a:avLst/>
          </a:prstGeom>
        </p:spPr>
        <p:txBody>
          <a:bodyPr vert="horz" anchor="b" anchorCtr="0">
            <a:normAutofit/>
          </a:bodyPr>
          <a:lstStyle/>
          <a:p>
            <a:r>
              <a:rPr kumimoji="0" lang="pt-BR" smtClean="0"/>
              <a:t>Clique para editar o estilo do título mestre</a:t>
            </a:r>
            <a:endParaRPr kumimoji="0" lang="en-US"/>
          </a:p>
        </p:txBody>
      </p:sp>
      <p:sp>
        <p:nvSpPr>
          <p:cNvPr id="13" name="Espaço Reservado para Texto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4" name="Espaço Reservado para Data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628E4C1E-639B-44A8-A8FC-C0C386A9F8DD}" type="datetimeFigureOut">
              <a:rPr lang="pt-BR" smtClean="0"/>
              <a:pPr/>
              <a:t>10/12/2015</a:t>
            </a:fld>
            <a:endParaRPr lang="pt-BR" dirty="0"/>
          </a:p>
        </p:txBody>
      </p:sp>
      <p:sp>
        <p:nvSpPr>
          <p:cNvPr id="3" name="Espaço Reservado para Rodapé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pt-BR" dirty="0"/>
          </a:p>
        </p:txBody>
      </p:sp>
      <p:sp>
        <p:nvSpPr>
          <p:cNvPr id="23" name="Espaço Reservado para Número de Slide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7A899402-26E1-4584-8393-31563A9D9B69}" type="slidenum">
              <a:rPr lang="pt-BR" smtClean="0"/>
              <a:pPr/>
              <a:t>‹nº›</a:t>
            </a:fld>
            <a:endParaRPr lang="pt-BR" dirty="0"/>
          </a:p>
        </p:txBody>
      </p:sp>
      <p:sp>
        <p:nvSpPr>
          <p:cNvPr id="28" name="Conector reto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Conector reto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Triângulo isósceles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p:txBody>
          <a:bodyPr/>
          <a:lstStyle/>
          <a:p>
            <a:pPr>
              <a:spcBef>
                <a:spcPts val="0"/>
              </a:spcBef>
            </a:pPr>
            <a:r>
              <a:rPr lang="pt-BR" sz="1400" b="1" dirty="0" err="1" smtClean="0">
                <a:solidFill>
                  <a:schemeClr val="tx1"/>
                </a:solidFill>
                <a:effectLst>
                  <a:outerShdw blurRad="38100" dist="38100" dir="2700000" algn="tl">
                    <a:srgbClr val="000000">
                      <a:alpha val="43137"/>
                    </a:srgbClr>
                  </a:outerShdw>
                </a:effectLst>
                <a:latin typeface="Arial" pitchFamily="34" charset="0"/>
                <a:cs typeface="Arial" pitchFamily="34" charset="0"/>
              </a:rPr>
              <a:t>Profª</a:t>
            </a:r>
            <a:r>
              <a:rPr lang="pt-BR" sz="1400"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Maria </a:t>
            </a:r>
            <a:r>
              <a:rPr lang="pt-BR" sz="1400" b="1" dirty="0" err="1" smtClean="0">
                <a:solidFill>
                  <a:schemeClr val="tx1"/>
                </a:solidFill>
                <a:effectLst>
                  <a:outerShdw blurRad="38100" dist="38100" dir="2700000" algn="tl">
                    <a:srgbClr val="000000">
                      <a:alpha val="43137"/>
                    </a:srgbClr>
                  </a:outerShdw>
                </a:effectLst>
                <a:latin typeface="Arial" pitchFamily="34" charset="0"/>
                <a:cs typeface="Arial" pitchFamily="34" charset="0"/>
              </a:rPr>
              <a:t>Edineide</a:t>
            </a:r>
            <a:r>
              <a:rPr lang="pt-BR" sz="1400"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de Almeida Batista</a:t>
            </a:r>
            <a:endParaRPr lang="pt-BR" sz="14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spcBef>
                <a:spcPts val="0"/>
              </a:spcBef>
            </a:pPr>
            <a:r>
              <a:rPr lang="pt-BR" sz="1000" b="1" dirty="0">
                <a:solidFill>
                  <a:schemeClr val="tx1"/>
                </a:solidFill>
                <a:effectLst>
                  <a:outerShdw blurRad="38100" dist="38100" dir="2700000" algn="tl">
                    <a:srgbClr val="000000">
                      <a:alpha val="43137"/>
                    </a:srgbClr>
                  </a:outerShdw>
                </a:effectLst>
                <a:latin typeface="Arial" pitchFamily="34" charset="0"/>
                <a:cs typeface="Arial" pitchFamily="34" charset="0"/>
              </a:rPr>
              <a:t>Dirigente Municipal de Educação de </a:t>
            </a:r>
            <a:r>
              <a:rPr lang="pt-BR" sz="1000"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Lagoa de Pedras e Secretária de Finanças da </a:t>
            </a:r>
            <a:r>
              <a:rPr lang="pt-BR" sz="1000" b="1" dirty="0" err="1" smtClean="0">
                <a:solidFill>
                  <a:schemeClr val="tx1"/>
                </a:solidFill>
                <a:effectLst>
                  <a:outerShdw blurRad="38100" dist="38100" dir="2700000" algn="tl">
                    <a:srgbClr val="000000">
                      <a:alpha val="43137"/>
                    </a:srgbClr>
                  </a:outerShdw>
                </a:effectLst>
                <a:latin typeface="Arial" pitchFamily="34" charset="0"/>
                <a:cs typeface="Arial" pitchFamily="34" charset="0"/>
              </a:rPr>
              <a:t>Undime</a:t>
            </a:r>
            <a:endParaRPr lang="pt-BR" sz="1000" b="1" dirty="0" smtClean="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2050" name="Picture 2"/>
          <p:cNvPicPr>
            <a:picLocks noChangeAspect="1" noChangeArrowheads="1"/>
          </p:cNvPicPr>
          <p:nvPr/>
        </p:nvPicPr>
        <p:blipFill>
          <a:blip r:embed="rId2" cstate="print"/>
          <a:srcRect/>
          <a:stretch>
            <a:fillRect/>
          </a:stretch>
        </p:blipFill>
        <p:spPr bwMode="auto">
          <a:xfrm>
            <a:off x="6858016" y="1071546"/>
            <a:ext cx="1393812" cy="1152575"/>
          </a:xfrm>
          <a:prstGeom prst="rect">
            <a:avLst/>
          </a:prstGeom>
          <a:noFill/>
          <a:ln w="9525">
            <a:noFill/>
            <a:miter lim="800000"/>
            <a:headEnd/>
            <a:tailEnd/>
          </a:ln>
          <a:effectLst/>
        </p:spPr>
      </p:pic>
      <p:sp>
        <p:nvSpPr>
          <p:cNvPr id="5" name="Título 4"/>
          <p:cNvSpPr>
            <a:spLocks noGrp="1"/>
          </p:cNvSpPr>
          <p:nvPr>
            <p:ph type="ctrTitle"/>
          </p:nvPr>
        </p:nvSpPr>
        <p:spPr>
          <a:xfrm>
            <a:off x="1115616" y="3714752"/>
            <a:ext cx="7056784" cy="1143008"/>
          </a:xfrm>
        </p:spPr>
        <p:txBody>
          <a:bodyPr anchor="ctr"/>
          <a:lstStyle/>
          <a:p>
            <a:pPr algn="r"/>
            <a:r>
              <a:rPr lang="pt-BR" sz="2400" dirty="0">
                <a:solidFill>
                  <a:schemeClr val="tx1"/>
                </a:solidFill>
                <a:latin typeface="Arial" pitchFamily="34" charset="0"/>
                <a:cs typeface="Arial" pitchFamily="34" charset="0"/>
              </a:rPr>
              <a:t>A Educação ao Longo da Vida na </a:t>
            </a:r>
            <a:r>
              <a:rPr lang="pt-BR" sz="2400" dirty="0" smtClean="0">
                <a:solidFill>
                  <a:schemeClr val="tx1"/>
                </a:solidFill>
                <a:latin typeface="Arial" pitchFamily="34" charset="0"/>
                <a:cs typeface="Arial" pitchFamily="34" charset="0"/>
              </a:rPr>
              <a:t>perspectiva </a:t>
            </a:r>
            <a:r>
              <a:rPr lang="pt-BR" sz="2400" dirty="0">
                <a:solidFill>
                  <a:schemeClr val="tx1"/>
                </a:solidFill>
                <a:latin typeface="Arial" pitchFamily="34" charset="0"/>
                <a:cs typeface="Arial" pitchFamily="34" charset="0"/>
              </a:rPr>
              <a:t>da Educação de Jovens e Adultos</a:t>
            </a:r>
            <a:endParaRPr lang="pt-BR" sz="2400" i="1"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Espaço Reservado para Conteúdo 2"/>
          <p:cNvSpPr>
            <a:spLocks noGrp="1"/>
          </p:cNvSpPr>
          <p:nvPr>
            <p:ph idx="1"/>
          </p:nvPr>
        </p:nvSpPr>
        <p:spPr>
          <a:xfrm>
            <a:off x="467544" y="1124744"/>
            <a:ext cx="8189788" cy="2784946"/>
          </a:xfrm>
        </p:spPr>
        <p:txBody>
          <a:bodyPr>
            <a:noAutofit/>
          </a:bodyPr>
          <a:lstStyle/>
          <a:p>
            <a:pPr>
              <a:buClr>
                <a:srgbClr val="84B4A6"/>
              </a:buClr>
              <a:buSzPct val="107000"/>
              <a:buFont typeface="Wingdings" panose="05000000000000000000" pitchFamily="2" charset="2"/>
              <a:buChar char="§"/>
              <a:defRPr/>
            </a:pPr>
            <a:r>
              <a:rPr lang="pt-BR" sz="2800" b="1" dirty="0" smtClean="0"/>
              <a:t>Verificamos nas diferentes regiões do país estagnação das matrículas de EJA e significativa evasão ao longo de cada ano letivo;</a:t>
            </a:r>
          </a:p>
          <a:p>
            <a:pPr>
              <a:buClr>
                <a:srgbClr val="84B4A6"/>
              </a:buClr>
              <a:buSzPct val="107000"/>
              <a:buFont typeface="Wingdings" panose="05000000000000000000" pitchFamily="2" charset="2"/>
              <a:buChar char="§"/>
              <a:defRPr/>
            </a:pPr>
            <a:endParaRPr lang="pt-BR" sz="800" b="1" dirty="0"/>
          </a:p>
          <a:p>
            <a:pPr>
              <a:buClr>
                <a:srgbClr val="84B4A6"/>
              </a:buClr>
              <a:buSzPct val="107000"/>
              <a:buFont typeface="Wingdings" panose="05000000000000000000" pitchFamily="2" charset="2"/>
              <a:buChar char="§"/>
              <a:defRPr/>
            </a:pPr>
            <a:r>
              <a:rPr lang="pt-BR" sz="2800" b="1" dirty="0" err="1" smtClean="0"/>
              <a:t>Undime</a:t>
            </a:r>
            <a:r>
              <a:rPr lang="pt-BR" sz="2800" b="1" dirty="0" smtClean="0"/>
              <a:t> defende uma política ampla e atrativa para a EJA privilegiando a uma nova discussão curricular e de organização dessa modalidade;</a:t>
            </a:r>
          </a:p>
          <a:p>
            <a:pPr marL="0" indent="0">
              <a:buClr>
                <a:srgbClr val="84B4A6"/>
              </a:buClr>
              <a:buSzPct val="107000"/>
              <a:buNone/>
              <a:defRPr/>
            </a:pPr>
            <a:endParaRPr lang="pt-BR" sz="800" b="1" dirty="0" smtClean="0"/>
          </a:p>
          <a:p>
            <a:pPr>
              <a:buClr>
                <a:srgbClr val="84B4A6"/>
              </a:buClr>
              <a:buSzPct val="107000"/>
              <a:buFont typeface="Wingdings" panose="05000000000000000000" pitchFamily="2" charset="2"/>
              <a:buChar char="§"/>
              <a:defRPr/>
            </a:pPr>
            <a:r>
              <a:rPr lang="pt-BR" sz="2800" b="1" dirty="0" smtClean="0"/>
              <a:t>Para além disso, uma nova sistemática de atratividade para atendimento dessa demanda que é social.</a:t>
            </a:r>
          </a:p>
          <a:p>
            <a:pPr>
              <a:buClr>
                <a:srgbClr val="84B4A6"/>
              </a:buClr>
              <a:buSzPct val="107000"/>
              <a:buFont typeface="Wingdings" panose="05000000000000000000" pitchFamily="2" charset="2"/>
              <a:buChar char="Ø"/>
              <a:defRPr/>
            </a:pPr>
            <a:endParaRPr lang="pt-BR" sz="2800" b="1" dirty="0" smtClean="0"/>
          </a:p>
          <a:p>
            <a:pPr marL="348245" indent="-160729">
              <a:buSzPct val="107000"/>
              <a:buFont typeface="+mj-lt"/>
              <a:buAutoNum type="arabicPeriod"/>
              <a:defRPr/>
            </a:pPr>
            <a:endParaRPr lang="pt-BR" sz="2800" b="1" dirty="0"/>
          </a:p>
        </p:txBody>
      </p:sp>
      <p:sp>
        <p:nvSpPr>
          <p:cNvPr id="5" name="Título 1"/>
          <p:cNvSpPr txBox="1">
            <a:spLocks/>
          </p:cNvSpPr>
          <p:nvPr/>
        </p:nvSpPr>
        <p:spPr bwMode="auto">
          <a:xfrm>
            <a:off x="361652" y="188640"/>
            <a:ext cx="8179594" cy="8393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35719" tIns="35719" rIns="35719" bIns="35719" anchor="ctr"/>
          <a:lstStyle>
            <a:lvl1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mj-lt"/>
                <a:ea typeface="+mj-ea"/>
                <a:cs typeface="+mj-cs"/>
                <a:sym typeface="Century Gothic" pitchFamily="34" charset="0"/>
              </a:defRPr>
            </a:lvl1pPr>
            <a:lvl2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2pPr>
            <a:lvl3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3pPr>
            <a:lvl4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4pPr>
            <a:lvl5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5pPr>
            <a:lvl6pPr marL="4572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6pPr>
            <a:lvl7pPr marL="9144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7pPr>
            <a:lvl8pPr marL="13716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8pPr>
            <a:lvl9pPr marL="18288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9pPr>
          </a:lstStyle>
          <a:p>
            <a:pPr algn="r">
              <a:defRPr/>
            </a:pPr>
            <a:r>
              <a:rPr lang="pt-BR" sz="3400" b="1" kern="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Posição da </a:t>
            </a:r>
            <a:r>
              <a:rPr lang="pt-BR" sz="3400" b="1" kern="0" dirty="0" err="1"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Undime</a:t>
            </a:r>
            <a:r>
              <a:rPr lang="pt-BR" sz="3400" b="1" kern="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sobre a EJA</a:t>
            </a:r>
            <a:endParaRPr lang="pt-BR" sz="3400" kern="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01870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Espaço Reservado para Conteúdo 2"/>
          <p:cNvSpPr>
            <a:spLocks noGrp="1"/>
          </p:cNvSpPr>
          <p:nvPr>
            <p:ph idx="1"/>
          </p:nvPr>
        </p:nvSpPr>
        <p:spPr>
          <a:xfrm>
            <a:off x="467544" y="1124744"/>
            <a:ext cx="8189788" cy="2784946"/>
          </a:xfrm>
        </p:spPr>
        <p:txBody>
          <a:bodyPr>
            <a:noAutofit/>
          </a:bodyPr>
          <a:lstStyle/>
          <a:p>
            <a:pPr>
              <a:buClr>
                <a:srgbClr val="84B4A6"/>
              </a:buClr>
              <a:buSzPct val="107000"/>
              <a:buFont typeface="Wingdings" panose="05000000000000000000" pitchFamily="2" charset="2"/>
              <a:buChar char="§"/>
              <a:defRPr/>
            </a:pPr>
            <a:r>
              <a:rPr lang="pt-BR" sz="2800" b="1" dirty="0" smtClean="0"/>
              <a:t>Mas a </a:t>
            </a:r>
            <a:r>
              <a:rPr lang="pt-BR" sz="2800" b="1" dirty="0" err="1" smtClean="0"/>
              <a:t>Undime</a:t>
            </a:r>
            <a:r>
              <a:rPr lang="pt-BR" sz="2800" b="1" dirty="0" smtClean="0"/>
              <a:t> defende mudanças na política de financiamento da educação para adequar à realidade das Redes de Ensino: não é possível continuar focando os recursos existentes, mas buscar a ampliação do investimento para alcançar o patamar necessário para assegurar todos os desafios;</a:t>
            </a:r>
          </a:p>
          <a:p>
            <a:pPr>
              <a:buClr>
                <a:srgbClr val="84B4A6"/>
              </a:buClr>
              <a:buSzPct val="107000"/>
              <a:buFont typeface="Wingdings" panose="05000000000000000000" pitchFamily="2" charset="2"/>
              <a:buChar char="§"/>
              <a:defRPr/>
            </a:pPr>
            <a:endParaRPr lang="pt-BR" sz="500" b="1" dirty="0"/>
          </a:p>
          <a:p>
            <a:pPr marL="0" indent="0">
              <a:buClr>
                <a:srgbClr val="84B4A6"/>
              </a:buClr>
              <a:buSzPct val="107000"/>
              <a:buNone/>
              <a:defRPr/>
            </a:pPr>
            <a:endParaRPr lang="pt-BR" sz="2800" b="1" dirty="0"/>
          </a:p>
          <a:p>
            <a:pPr>
              <a:buClr>
                <a:srgbClr val="84B4A6"/>
              </a:buClr>
              <a:buSzPct val="107000"/>
              <a:buFont typeface="Wingdings" panose="05000000000000000000" pitchFamily="2" charset="2"/>
              <a:buChar char="Ø"/>
              <a:defRPr/>
            </a:pPr>
            <a:endParaRPr lang="pt-BR" sz="2800" b="1" dirty="0" smtClean="0"/>
          </a:p>
          <a:p>
            <a:pPr marL="348245" indent="-160729">
              <a:buSzPct val="107000"/>
              <a:buFont typeface="+mj-lt"/>
              <a:buAutoNum type="arabicPeriod"/>
              <a:defRPr/>
            </a:pPr>
            <a:endParaRPr lang="pt-BR" sz="2800" b="1" dirty="0"/>
          </a:p>
        </p:txBody>
      </p:sp>
      <p:sp>
        <p:nvSpPr>
          <p:cNvPr id="5" name="Título 1"/>
          <p:cNvSpPr txBox="1">
            <a:spLocks/>
          </p:cNvSpPr>
          <p:nvPr/>
        </p:nvSpPr>
        <p:spPr bwMode="auto">
          <a:xfrm>
            <a:off x="361652" y="188640"/>
            <a:ext cx="8179594" cy="8393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35719" tIns="35719" rIns="35719" bIns="35719" anchor="ctr"/>
          <a:lstStyle>
            <a:lvl1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mj-lt"/>
                <a:ea typeface="+mj-ea"/>
                <a:cs typeface="+mj-cs"/>
                <a:sym typeface="Century Gothic" pitchFamily="34" charset="0"/>
              </a:defRPr>
            </a:lvl1pPr>
            <a:lvl2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2pPr>
            <a:lvl3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3pPr>
            <a:lvl4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4pPr>
            <a:lvl5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5pPr>
            <a:lvl6pPr marL="4572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6pPr>
            <a:lvl7pPr marL="9144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7pPr>
            <a:lvl8pPr marL="13716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8pPr>
            <a:lvl9pPr marL="18288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9pPr>
          </a:lstStyle>
          <a:p>
            <a:pPr algn="r">
              <a:defRPr/>
            </a:pPr>
            <a:r>
              <a:rPr lang="pt-BR" sz="3400" b="1" kern="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Posição da </a:t>
            </a:r>
            <a:r>
              <a:rPr lang="pt-BR" sz="3400" b="1" kern="0" dirty="0" err="1"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Undime</a:t>
            </a:r>
            <a:r>
              <a:rPr lang="pt-BR" sz="3400" b="1" kern="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sobre a EJA</a:t>
            </a:r>
            <a:endParaRPr lang="pt-BR" sz="3400" kern="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8219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Espaço Reservado para Conteúdo 2"/>
          <p:cNvSpPr>
            <a:spLocks noGrp="1"/>
          </p:cNvSpPr>
          <p:nvPr>
            <p:ph idx="1"/>
          </p:nvPr>
        </p:nvSpPr>
        <p:spPr>
          <a:xfrm>
            <a:off x="467544" y="1220118"/>
            <a:ext cx="8189788" cy="2784946"/>
          </a:xfrm>
        </p:spPr>
        <p:txBody>
          <a:bodyPr>
            <a:noAutofit/>
          </a:bodyPr>
          <a:lstStyle/>
          <a:p>
            <a:pPr>
              <a:buClr>
                <a:srgbClr val="84B4A6"/>
              </a:buClr>
              <a:buSzPct val="107000"/>
              <a:buFont typeface="Wingdings" panose="05000000000000000000" pitchFamily="2" charset="2"/>
              <a:buChar char="§"/>
              <a:defRPr/>
            </a:pPr>
            <a:r>
              <a:rPr lang="pt-BR" sz="2800" b="1" dirty="0" smtClean="0"/>
              <a:t>Por isso a </a:t>
            </a:r>
            <a:r>
              <a:rPr lang="pt-BR" sz="2800" b="1" dirty="0" err="1" smtClean="0"/>
              <a:t>Undime</a:t>
            </a:r>
            <a:r>
              <a:rPr lang="pt-BR" sz="2800" b="1" dirty="0" smtClean="0"/>
              <a:t> defende o </a:t>
            </a:r>
            <a:r>
              <a:rPr lang="pt-BR" sz="2800" b="1" dirty="0" err="1" smtClean="0"/>
              <a:t>CAQi</a:t>
            </a:r>
            <a:r>
              <a:rPr lang="pt-BR" sz="2800" b="1" dirty="0" smtClean="0"/>
              <a:t> no formato previsto nas </a:t>
            </a:r>
            <a:r>
              <a:rPr lang="pt-BR" sz="2800" b="1" dirty="0" err="1" smtClean="0"/>
              <a:t>CONAEs</a:t>
            </a:r>
            <a:r>
              <a:rPr lang="pt-BR" sz="2800" b="1" dirty="0" smtClean="0"/>
              <a:t> (2010 e 2014) e no Parecer 08/2010 CEB-CNE: novos recursos ingressando via conta do </a:t>
            </a:r>
            <a:r>
              <a:rPr lang="pt-BR" sz="2800" b="1" dirty="0" err="1" smtClean="0"/>
              <a:t>Fundeb</a:t>
            </a:r>
            <a:r>
              <a:rPr lang="pt-BR" sz="2800" b="1" dirty="0" smtClean="0"/>
              <a:t> e não via MEC (programas e centralização de recursos)</a:t>
            </a:r>
          </a:p>
          <a:p>
            <a:pPr>
              <a:buClr>
                <a:srgbClr val="84B4A6"/>
              </a:buClr>
              <a:buSzPct val="107000"/>
              <a:buFont typeface="Wingdings" panose="05000000000000000000" pitchFamily="2" charset="2"/>
              <a:buChar char="§"/>
              <a:defRPr/>
            </a:pPr>
            <a:endParaRPr lang="pt-BR" sz="2800" b="1" dirty="0"/>
          </a:p>
          <a:p>
            <a:pPr>
              <a:buClr>
                <a:srgbClr val="84B4A6"/>
              </a:buClr>
              <a:buSzPct val="107000"/>
              <a:buFont typeface="Wingdings" panose="05000000000000000000" pitchFamily="2" charset="2"/>
              <a:buChar char="Ø"/>
              <a:defRPr/>
            </a:pPr>
            <a:endParaRPr lang="pt-BR" sz="2800" b="1" dirty="0" smtClean="0"/>
          </a:p>
          <a:p>
            <a:pPr marL="348245" indent="-160729">
              <a:buSzPct val="107000"/>
              <a:buFont typeface="+mj-lt"/>
              <a:buAutoNum type="arabicPeriod"/>
              <a:defRPr/>
            </a:pPr>
            <a:endParaRPr lang="pt-BR" sz="2800" b="1" dirty="0"/>
          </a:p>
        </p:txBody>
      </p:sp>
      <p:sp>
        <p:nvSpPr>
          <p:cNvPr id="5" name="Título 1"/>
          <p:cNvSpPr txBox="1">
            <a:spLocks/>
          </p:cNvSpPr>
          <p:nvPr/>
        </p:nvSpPr>
        <p:spPr bwMode="auto">
          <a:xfrm>
            <a:off x="361652" y="188640"/>
            <a:ext cx="8179594" cy="8393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35719" tIns="35719" rIns="35719" bIns="35719" anchor="ctr"/>
          <a:lstStyle>
            <a:lvl1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mj-lt"/>
                <a:ea typeface="+mj-ea"/>
                <a:cs typeface="+mj-cs"/>
                <a:sym typeface="Century Gothic" pitchFamily="34" charset="0"/>
              </a:defRPr>
            </a:lvl1pPr>
            <a:lvl2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2pPr>
            <a:lvl3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3pPr>
            <a:lvl4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4pPr>
            <a:lvl5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5pPr>
            <a:lvl6pPr marL="4572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6pPr>
            <a:lvl7pPr marL="9144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7pPr>
            <a:lvl8pPr marL="13716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8pPr>
            <a:lvl9pPr marL="18288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9pPr>
          </a:lstStyle>
          <a:p>
            <a:pPr algn="r">
              <a:defRPr/>
            </a:pPr>
            <a:r>
              <a:rPr lang="pt-BR" sz="3400" b="1" kern="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Posição da </a:t>
            </a:r>
            <a:r>
              <a:rPr lang="pt-BR" sz="3400" b="1" kern="0" dirty="0" err="1"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Undime</a:t>
            </a:r>
            <a:r>
              <a:rPr lang="pt-BR" sz="3400" b="1" kern="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sobre a EJA</a:t>
            </a:r>
            <a:endParaRPr lang="pt-BR" sz="3400" kern="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71152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Espaço Reservado para Conteúdo 2"/>
          <p:cNvSpPr>
            <a:spLocks noGrp="1"/>
          </p:cNvSpPr>
          <p:nvPr>
            <p:ph idx="1"/>
          </p:nvPr>
        </p:nvSpPr>
        <p:spPr>
          <a:xfrm>
            <a:off x="467544" y="1220118"/>
            <a:ext cx="8352928" cy="2784946"/>
          </a:xfrm>
        </p:spPr>
        <p:txBody>
          <a:bodyPr>
            <a:noAutofit/>
          </a:bodyPr>
          <a:lstStyle/>
          <a:p>
            <a:pPr>
              <a:buClr>
                <a:srgbClr val="84B4A6"/>
              </a:buClr>
              <a:buSzPct val="107000"/>
              <a:buFont typeface="Wingdings" panose="05000000000000000000" pitchFamily="2" charset="2"/>
              <a:buChar char="§"/>
              <a:defRPr/>
            </a:pPr>
            <a:r>
              <a:rPr lang="pt-BR" sz="2800" b="1" dirty="0" smtClean="0"/>
              <a:t>Para além das questões sobre organização e financiamento a </a:t>
            </a:r>
            <a:r>
              <a:rPr lang="pt-BR" sz="2800" b="1" dirty="0" err="1" smtClean="0"/>
              <a:t>Undime</a:t>
            </a:r>
            <a:r>
              <a:rPr lang="pt-BR" sz="2800" b="1" dirty="0" smtClean="0"/>
              <a:t> defende uma política nacional de formação continuada para profissionais do magistério que atuam na EJA;</a:t>
            </a:r>
          </a:p>
          <a:p>
            <a:pPr>
              <a:buClr>
                <a:srgbClr val="84B4A6"/>
              </a:buClr>
              <a:buSzPct val="107000"/>
              <a:buFont typeface="Wingdings" panose="05000000000000000000" pitchFamily="2" charset="2"/>
              <a:buChar char="§"/>
              <a:defRPr/>
            </a:pPr>
            <a:endParaRPr lang="pt-BR" sz="800" b="1" dirty="0"/>
          </a:p>
          <a:p>
            <a:pPr>
              <a:buClr>
                <a:srgbClr val="84B4A6"/>
              </a:buClr>
              <a:buSzPct val="107000"/>
              <a:buFont typeface="Wingdings" panose="05000000000000000000" pitchFamily="2" charset="2"/>
              <a:buChar char="§"/>
              <a:defRPr/>
            </a:pPr>
            <a:r>
              <a:rPr lang="pt-BR" sz="2800" b="1" dirty="0" smtClean="0"/>
              <a:t>Preocupa a contratação (via concurso) de professores exclusivos para essa modalidade em virtude da variação das matrículas em cada Rede de Ensino. Municípios precisam evitar inchaço dos quadros ou não poderão garantir piso e carreira.</a:t>
            </a:r>
          </a:p>
          <a:p>
            <a:pPr>
              <a:buClr>
                <a:srgbClr val="84B4A6"/>
              </a:buClr>
              <a:buSzPct val="107000"/>
              <a:buFont typeface="Wingdings" panose="05000000000000000000" pitchFamily="2" charset="2"/>
              <a:buChar char="§"/>
              <a:defRPr/>
            </a:pPr>
            <a:endParaRPr lang="pt-BR" sz="2800" b="1" dirty="0"/>
          </a:p>
          <a:p>
            <a:pPr>
              <a:buClr>
                <a:srgbClr val="84B4A6"/>
              </a:buClr>
              <a:buSzPct val="107000"/>
              <a:buFont typeface="Wingdings" panose="05000000000000000000" pitchFamily="2" charset="2"/>
              <a:buChar char="Ø"/>
              <a:defRPr/>
            </a:pPr>
            <a:endParaRPr lang="pt-BR" sz="2800" b="1" dirty="0" smtClean="0"/>
          </a:p>
          <a:p>
            <a:pPr marL="348245" indent="-160729">
              <a:buSzPct val="107000"/>
              <a:buFont typeface="+mj-lt"/>
              <a:buAutoNum type="arabicPeriod"/>
              <a:defRPr/>
            </a:pPr>
            <a:endParaRPr lang="pt-BR" sz="2800" b="1" dirty="0"/>
          </a:p>
        </p:txBody>
      </p:sp>
      <p:sp>
        <p:nvSpPr>
          <p:cNvPr id="5" name="Título 1"/>
          <p:cNvSpPr txBox="1">
            <a:spLocks/>
          </p:cNvSpPr>
          <p:nvPr/>
        </p:nvSpPr>
        <p:spPr bwMode="auto">
          <a:xfrm>
            <a:off x="361652" y="188640"/>
            <a:ext cx="8179594" cy="8393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35719" tIns="35719" rIns="35719" bIns="35719" anchor="ctr"/>
          <a:lstStyle>
            <a:lvl1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mj-lt"/>
                <a:ea typeface="+mj-ea"/>
                <a:cs typeface="+mj-cs"/>
                <a:sym typeface="Century Gothic" pitchFamily="34" charset="0"/>
              </a:defRPr>
            </a:lvl1pPr>
            <a:lvl2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2pPr>
            <a:lvl3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3pPr>
            <a:lvl4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4pPr>
            <a:lvl5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5pPr>
            <a:lvl6pPr marL="4572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6pPr>
            <a:lvl7pPr marL="9144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7pPr>
            <a:lvl8pPr marL="13716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8pPr>
            <a:lvl9pPr marL="18288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9pPr>
          </a:lstStyle>
          <a:p>
            <a:pPr algn="r">
              <a:defRPr/>
            </a:pPr>
            <a:r>
              <a:rPr lang="pt-BR" sz="3400" b="1" kern="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Posição da </a:t>
            </a:r>
            <a:r>
              <a:rPr lang="pt-BR" sz="3400" b="1" kern="0" dirty="0" err="1"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Undime</a:t>
            </a:r>
            <a:r>
              <a:rPr lang="pt-BR" sz="3400" b="1" kern="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sobre a EJA</a:t>
            </a:r>
            <a:endParaRPr lang="pt-BR" sz="3400" kern="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53123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ço Reservado para Conteúdo 2"/>
          <p:cNvSpPr>
            <a:spLocks noGrp="1"/>
          </p:cNvSpPr>
          <p:nvPr>
            <p:ph sz="quarter" idx="1"/>
          </p:nvPr>
        </p:nvSpPr>
        <p:spPr>
          <a:xfrm>
            <a:off x="457200" y="1219200"/>
            <a:ext cx="8229600" cy="4937125"/>
          </a:xfrm>
          <a:solidFill>
            <a:schemeClr val="bg1"/>
          </a:solidFill>
        </p:spPr>
        <p:txBody>
          <a:bodyPr>
            <a:normAutofit/>
          </a:bodyPr>
          <a:lstStyle/>
          <a:p>
            <a:pPr algn="ctr" eaLnBrk="1" hangingPunct="1">
              <a:buFont typeface="Wingdings 3" pitchFamily="18" charset="2"/>
              <a:buNone/>
            </a:pPr>
            <a:r>
              <a:rPr lang="pt-BR" sz="4800" dirty="0" smtClean="0">
                <a:latin typeface="Arial" charset="0"/>
                <a:cs typeface="Arial" charset="0"/>
              </a:rPr>
              <a:t>Obrigada!</a:t>
            </a:r>
          </a:p>
          <a:p>
            <a:pPr algn="ctr" eaLnBrk="1" hangingPunct="1">
              <a:buFont typeface="Wingdings 3" pitchFamily="18" charset="2"/>
              <a:buNone/>
            </a:pPr>
            <a:endParaRPr lang="pt-BR" sz="1800" dirty="0" smtClean="0">
              <a:latin typeface="Arial" charset="0"/>
              <a:cs typeface="Arial" charset="0"/>
            </a:endParaRPr>
          </a:p>
          <a:p>
            <a:pPr algn="ctr" eaLnBrk="1" hangingPunct="1">
              <a:buFont typeface="Wingdings 3" pitchFamily="18" charset="2"/>
              <a:buNone/>
            </a:pPr>
            <a:r>
              <a:rPr lang="pt-BR" sz="3200" dirty="0" smtClean="0">
                <a:latin typeface="Arial" charset="0"/>
                <a:cs typeface="Arial" charset="0"/>
              </a:rPr>
              <a:t>undimenacional@undime.org.br</a:t>
            </a:r>
          </a:p>
          <a:p>
            <a:pPr algn="ctr" eaLnBrk="1" hangingPunct="1">
              <a:buFont typeface="Wingdings 3" pitchFamily="18" charset="2"/>
              <a:buNone/>
            </a:pPr>
            <a:r>
              <a:rPr lang="pt-BR" sz="3200" dirty="0" smtClean="0">
                <a:latin typeface="Arial" charset="0"/>
                <a:cs typeface="Arial" charset="0"/>
              </a:rPr>
              <a:t>www.undime.org.br</a:t>
            </a:r>
          </a:p>
          <a:p>
            <a:pPr algn="ctr">
              <a:buNone/>
            </a:pPr>
            <a:r>
              <a:rPr lang="pt-BR" sz="3200" dirty="0">
                <a:latin typeface="Arial" charset="0"/>
                <a:cs typeface="Arial" charset="0"/>
              </a:rPr>
              <a:t>https://www.facebook.com/undime</a:t>
            </a:r>
            <a:endParaRPr lang="pt-BR" sz="3200" dirty="0" smtClean="0">
              <a:latin typeface="Arial" charset="0"/>
              <a:cs typeface="Arial" charset="0"/>
            </a:endParaRPr>
          </a:p>
          <a:p>
            <a:pPr algn="ctr">
              <a:buNone/>
            </a:pPr>
            <a:r>
              <a:rPr lang="pt-BR" sz="3200" dirty="0">
                <a:latin typeface="Arial" charset="0"/>
                <a:cs typeface="Arial" charset="0"/>
              </a:rPr>
              <a:t>https://</a:t>
            </a:r>
            <a:r>
              <a:rPr lang="pt-BR" sz="3200" dirty="0" smtClean="0">
                <a:latin typeface="Arial" charset="0"/>
                <a:cs typeface="Arial" charset="0"/>
              </a:rPr>
              <a:t>twitter.com/undime</a:t>
            </a:r>
          </a:p>
          <a:p>
            <a:pPr algn="ctr">
              <a:buNone/>
            </a:pPr>
            <a:r>
              <a:rPr lang="pt-BR" sz="3200" dirty="0">
                <a:latin typeface="Arial" charset="0"/>
                <a:cs typeface="Arial" charset="0"/>
              </a:rPr>
              <a:t>https://</a:t>
            </a:r>
            <a:r>
              <a:rPr lang="pt-BR" sz="3200" dirty="0" smtClean="0">
                <a:latin typeface="Arial" charset="0"/>
                <a:cs typeface="Arial" charset="0"/>
              </a:rPr>
              <a:t>www.youtube.com/user/undimenac</a:t>
            </a:r>
          </a:p>
          <a:p>
            <a:pPr algn="ctr">
              <a:buNone/>
            </a:pPr>
            <a:endParaRPr lang="pt-BR" sz="3200" dirty="0" smtClean="0">
              <a:latin typeface="Arial" charset="0"/>
              <a:cs typeface="Arial" charset="0"/>
            </a:endParaRPr>
          </a:p>
          <a:p>
            <a:pPr algn="ctr">
              <a:buNone/>
            </a:pPr>
            <a:endParaRPr lang="pt-BR" sz="3600" dirty="0" smtClean="0">
              <a:latin typeface="Arial" charset="0"/>
              <a:cs typeface="Arial" charset="0"/>
            </a:endParaRPr>
          </a:p>
          <a:p>
            <a:pPr algn="ctr" eaLnBrk="1" hangingPunct="1">
              <a:buFont typeface="Wingdings 3" pitchFamily="18" charset="2"/>
              <a:buNone/>
            </a:pPr>
            <a:endParaRPr lang="pt-BR" sz="3600" dirty="0" smtClean="0">
              <a:latin typeface="Arial" charset="0"/>
              <a:cs typeface="Arial" charset="0"/>
            </a:endParaRPr>
          </a:p>
          <a:p>
            <a:pPr algn="ctr" eaLnBrk="1" hangingPunct="1">
              <a:buFont typeface="Wingdings 3" pitchFamily="18" charset="2"/>
              <a:buNone/>
            </a:pPr>
            <a:endParaRPr lang="pt-BR" sz="3600" dirty="0" smtClean="0">
              <a:latin typeface="Arial" charset="0"/>
              <a:cs typeface="Arial" charset="0"/>
            </a:endParaRPr>
          </a:p>
          <a:p>
            <a:pPr algn="ctr">
              <a:buNone/>
            </a:pPr>
            <a:endParaRPr lang="pt-BR" sz="3600" dirty="0">
              <a:latin typeface="Arial" charset="0"/>
              <a:cs typeface="Arial" charset="0"/>
            </a:endParaRPr>
          </a:p>
          <a:p>
            <a:pPr algn="ctr">
              <a:buNone/>
            </a:pPr>
            <a:endParaRPr lang="pt-BR" sz="3600" dirty="0" smtClean="0">
              <a:latin typeface="Arial" charset="0"/>
              <a:cs typeface="Arial" charset="0"/>
            </a:endParaRPr>
          </a:p>
          <a:p>
            <a:pPr algn="ctr" eaLnBrk="1" hangingPunct="1">
              <a:buFont typeface="Wingdings 3" pitchFamily="18" charset="2"/>
              <a:buNone/>
            </a:pPr>
            <a:endParaRPr lang="pt-BR" sz="4000" dirty="0" smtClean="0">
              <a:latin typeface="Arial" charset="0"/>
              <a:cs typeface="Arial" charset="0"/>
            </a:endParaRPr>
          </a:p>
        </p:txBody>
      </p:sp>
    </p:spTree>
    <p:extLst>
      <p:ext uri="{BB962C8B-B14F-4D97-AF65-F5344CB8AC3E}">
        <p14:creationId xmlns:p14="http://schemas.microsoft.com/office/powerpoint/2010/main" val="5965812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r">
              <a:defRPr/>
            </a:pPr>
            <a:r>
              <a:rPr lang="pt-BR"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 que apenas o Brasil fez . . . </a:t>
            </a:r>
          </a:p>
        </p:txBody>
      </p:sp>
      <p:sp>
        <p:nvSpPr>
          <p:cNvPr id="3" name="Espaço Reservado para Conteúdo 2"/>
          <p:cNvSpPr>
            <a:spLocks noGrp="1"/>
          </p:cNvSpPr>
          <p:nvPr>
            <p:ph sz="quarter" idx="1"/>
          </p:nvPr>
        </p:nvSpPr>
        <p:spPr>
          <a:xfrm>
            <a:off x="383976" y="1606228"/>
            <a:ext cx="8179594" cy="5112246"/>
          </a:xfrm>
        </p:spPr>
        <p:txBody>
          <a:bodyPr>
            <a:normAutofit/>
          </a:bodyPr>
          <a:lstStyle/>
          <a:p>
            <a:pPr>
              <a:buClr>
                <a:srgbClr val="84B4A6"/>
              </a:buClr>
              <a:buFont typeface="Wingdings" panose="05000000000000000000" pitchFamily="2" charset="2"/>
              <a:buChar char="§"/>
              <a:defRPr/>
            </a:pPr>
            <a:r>
              <a:rPr lang="pt-BR" sz="3600" b="1" dirty="0" smtClean="0">
                <a:effectLst>
                  <a:outerShdw blurRad="38100" dist="38100" dir="2700000" algn="tl">
                    <a:srgbClr val="000000">
                      <a:alpha val="43137"/>
                    </a:srgbClr>
                  </a:outerShdw>
                </a:effectLst>
              </a:rPr>
              <a:t>Universalização dos 7 aos 14 anos </a:t>
            </a:r>
            <a:r>
              <a:rPr lang="pt-BR" sz="3600" dirty="0" smtClean="0"/>
              <a:t>(segunda metade dos anos 90)</a:t>
            </a:r>
          </a:p>
          <a:p>
            <a:pPr>
              <a:buClr>
                <a:srgbClr val="84B4A6"/>
              </a:buClr>
              <a:buFont typeface="Wingdings" panose="05000000000000000000" pitchFamily="2" charset="2"/>
              <a:buChar char="§"/>
              <a:defRPr/>
            </a:pPr>
            <a:r>
              <a:rPr lang="pt-BR" sz="3600" b="1" dirty="0" smtClean="0">
                <a:effectLst>
                  <a:outerShdw blurRad="38100" dist="38100" dir="2700000" algn="tl">
                    <a:srgbClr val="000000">
                      <a:alpha val="43137"/>
                    </a:srgbClr>
                  </a:outerShdw>
                </a:effectLst>
              </a:rPr>
              <a:t>Ampliação do Ensino Fundamental para 9 anos</a:t>
            </a:r>
          </a:p>
          <a:p>
            <a:pPr>
              <a:buClr>
                <a:srgbClr val="84B4A6"/>
              </a:buClr>
              <a:buFont typeface="Wingdings" panose="05000000000000000000" pitchFamily="2" charset="2"/>
              <a:buChar char="§"/>
              <a:defRPr/>
            </a:pPr>
            <a:r>
              <a:rPr lang="pt-BR" sz="3600" b="1" dirty="0" smtClean="0">
                <a:effectLst>
                  <a:outerShdw blurRad="38100" dist="38100" dir="2700000" algn="tl">
                    <a:srgbClr val="000000">
                      <a:alpha val="43137"/>
                    </a:srgbClr>
                  </a:outerShdw>
                </a:effectLst>
              </a:rPr>
              <a:t>Obrigatoriedade dos 4 aos 17 anos</a:t>
            </a:r>
          </a:p>
          <a:p>
            <a:pPr>
              <a:buClr>
                <a:srgbClr val="84B4A6"/>
              </a:buClr>
              <a:buFont typeface="Wingdings" panose="05000000000000000000" pitchFamily="2" charset="2"/>
              <a:buChar char="§"/>
              <a:defRPr/>
            </a:pPr>
            <a:r>
              <a:rPr lang="pt-BR" sz="3600" b="1" dirty="0" smtClean="0">
                <a:effectLst>
                  <a:outerShdw blurRad="38100" dist="38100" dir="2700000" algn="tl">
                    <a:srgbClr val="000000">
                      <a:alpha val="43137"/>
                    </a:srgbClr>
                  </a:outerShdw>
                </a:effectLst>
              </a:rPr>
              <a:t>Ampliação do atendimento de EJA</a:t>
            </a:r>
          </a:p>
          <a:p>
            <a:pPr>
              <a:buClr>
                <a:srgbClr val="84B4A6"/>
              </a:buClr>
              <a:buFont typeface="Wingdings" panose="05000000000000000000" pitchFamily="2" charset="2"/>
              <a:buChar char="§"/>
              <a:defRPr/>
            </a:pPr>
            <a:r>
              <a:rPr lang="pt-BR" sz="3600" b="1" dirty="0" smtClean="0">
                <a:effectLst>
                  <a:outerShdw blurRad="38100" dist="38100" dir="2700000" algn="tl">
                    <a:srgbClr val="000000">
                      <a:alpha val="43137"/>
                    </a:srgbClr>
                  </a:outerShdw>
                </a:effectLst>
              </a:rPr>
              <a:t>Desafios da qualidade</a:t>
            </a:r>
          </a:p>
          <a:p>
            <a:pPr marL="187517" indent="0">
              <a:buNone/>
              <a:defRPr/>
            </a:pPr>
            <a:endParaRPr lang="pt-BR" sz="3600" b="1" dirty="0" smtClean="0">
              <a:effectLst>
                <a:outerShdw blurRad="38100" dist="38100" dir="2700000" algn="tl">
                  <a:srgbClr val="000000">
                    <a:alpha val="43137"/>
                  </a:srgbClr>
                </a:outerShdw>
              </a:effectLst>
            </a:endParaRPr>
          </a:p>
          <a:p>
            <a:pPr>
              <a:defRPr/>
            </a:pPr>
            <a:endParaRPr lang="pt-BR"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678796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r">
              <a:defRPr/>
            </a:pPr>
            <a:r>
              <a:rPr lang="pt-BR"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 que falta para o Brasil fazer . . . </a:t>
            </a:r>
          </a:p>
        </p:txBody>
      </p:sp>
      <p:sp>
        <p:nvSpPr>
          <p:cNvPr id="3" name="Espaço Reservado para Conteúdo 2"/>
          <p:cNvSpPr>
            <a:spLocks noGrp="1"/>
          </p:cNvSpPr>
          <p:nvPr>
            <p:ph sz="quarter" idx="1"/>
          </p:nvPr>
        </p:nvSpPr>
        <p:spPr>
          <a:xfrm>
            <a:off x="370582" y="1555998"/>
            <a:ext cx="8542363" cy="4707062"/>
          </a:xfrm>
        </p:spPr>
        <p:txBody>
          <a:bodyPr>
            <a:noAutofit/>
          </a:bodyPr>
          <a:lstStyle/>
          <a:p>
            <a:pPr>
              <a:buClr>
                <a:srgbClr val="84B4A6"/>
              </a:buClr>
              <a:buFont typeface="Wingdings" panose="05000000000000000000" pitchFamily="2" charset="2"/>
              <a:buChar char="§"/>
              <a:defRPr/>
            </a:pPr>
            <a:r>
              <a:rPr lang="pt-BR" sz="3000" b="1" dirty="0" smtClean="0">
                <a:effectLst>
                  <a:outerShdw blurRad="38100" dist="38100" dir="2700000" algn="tl">
                    <a:srgbClr val="000000">
                      <a:alpha val="43137"/>
                    </a:srgbClr>
                  </a:outerShdw>
                </a:effectLst>
              </a:rPr>
              <a:t>Implementar o Plano Nacional de Educação:</a:t>
            </a:r>
          </a:p>
          <a:p>
            <a:pPr marL="0" indent="0">
              <a:buClr>
                <a:srgbClr val="84B4A6"/>
              </a:buClr>
              <a:buNone/>
              <a:defRPr/>
            </a:pPr>
            <a:r>
              <a:rPr lang="pt-BR" sz="500" b="1" dirty="0" smtClean="0">
                <a:effectLst>
                  <a:outerShdw blurRad="38100" dist="38100" dir="2700000" algn="tl">
                    <a:srgbClr val="000000">
                      <a:alpha val="43137"/>
                    </a:srgbClr>
                  </a:outerShdw>
                </a:effectLst>
              </a:rPr>
              <a:t> </a:t>
            </a:r>
            <a:endParaRPr lang="pt-BR" sz="500" dirty="0" smtClean="0"/>
          </a:p>
          <a:p>
            <a:pPr lvl="2">
              <a:buClr>
                <a:srgbClr val="84B4A6"/>
              </a:buClr>
              <a:buFont typeface="Wingdings" panose="05000000000000000000" pitchFamily="2" charset="2"/>
              <a:buChar char="ü"/>
              <a:defRPr/>
            </a:pPr>
            <a:r>
              <a:rPr lang="pt-BR" sz="3000" b="1" dirty="0">
                <a:effectLst>
                  <a:outerShdw blurRad="38100" dist="38100" dir="2700000" algn="tl">
                    <a:srgbClr val="000000">
                      <a:alpha val="43137"/>
                    </a:srgbClr>
                  </a:outerShdw>
                </a:effectLst>
              </a:rPr>
              <a:t>Instituir o Sistema Nacional de Educação e pactuar </a:t>
            </a:r>
            <a:r>
              <a:rPr lang="pt-BR" sz="3000" b="1" dirty="0" smtClean="0">
                <a:effectLst>
                  <a:outerShdw blurRad="38100" dist="38100" dir="2700000" algn="tl">
                    <a:srgbClr val="000000">
                      <a:alpha val="43137"/>
                    </a:srgbClr>
                  </a:outerShdw>
                </a:effectLst>
              </a:rPr>
              <a:t>responsabilidades;</a:t>
            </a:r>
          </a:p>
          <a:p>
            <a:pPr marL="594360" lvl="2" indent="0">
              <a:buClr>
                <a:srgbClr val="84B4A6"/>
              </a:buClr>
              <a:buNone/>
              <a:defRPr/>
            </a:pPr>
            <a:endParaRPr lang="pt-BR" sz="500" b="1" dirty="0">
              <a:effectLst>
                <a:outerShdw blurRad="38100" dist="38100" dir="2700000" algn="tl">
                  <a:srgbClr val="000000">
                    <a:alpha val="43137"/>
                  </a:srgbClr>
                </a:outerShdw>
              </a:effectLst>
            </a:endParaRPr>
          </a:p>
          <a:p>
            <a:pPr lvl="2">
              <a:buClr>
                <a:srgbClr val="84B4A6"/>
              </a:buClr>
              <a:buFont typeface="Wingdings" panose="05000000000000000000" pitchFamily="2" charset="2"/>
              <a:buChar char="ü"/>
              <a:defRPr/>
            </a:pPr>
            <a:r>
              <a:rPr lang="pt-BR" sz="3000" b="1" dirty="0">
                <a:effectLst>
                  <a:outerShdw blurRad="38100" dist="38100" dir="2700000" algn="tl">
                    <a:srgbClr val="000000">
                      <a:alpha val="43137"/>
                    </a:srgbClr>
                  </a:outerShdw>
                </a:effectLst>
              </a:rPr>
              <a:t>Assegurar metas de acesso – educação básica </a:t>
            </a:r>
            <a:r>
              <a:rPr lang="pt-BR" sz="3000" b="1" dirty="0" smtClean="0">
                <a:effectLst>
                  <a:outerShdw blurRad="38100" dist="38100" dir="2700000" algn="tl">
                    <a:srgbClr val="000000">
                      <a:alpha val="43137"/>
                    </a:srgbClr>
                  </a:outerShdw>
                </a:effectLst>
              </a:rPr>
              <a:t>(etapas e modalidades) e </a:t>
            </a:r>
            <a:r>
              <a:rPr lang="pt-BR" sz="3000" b="1" dirty="0">
                <a:effectLst>
                  <a:outerShdw blurRad="38100" dist="38100" dir="2700000" algn="tl">
                    <a:srgbClr val="000000">
                      <a:alpha val="43137"/>
                    </a:srgbClr>
                  </a:outerShdw>
                </a:effectLst>
              </a:rPr>
              <a:t>ensino </a:t>
            </a:r>
            <a:r>
              <a:rPr lang="pt-BR" sz="3000" b="1" dirty="0" smtClean="0">
                <a:effectLst>
                  <a:outerShdw blurRad="38100" dist="38100" dir="2700000" algn="tl">
                    <a:srgbClr val="000000">
                      <a:alpha val="43137"/>
                    </a:srgbClr>
                  </a:outerShdw>
                </a:effectLst>
              </a:rPr>
              <a:t>superior;</a:t>
            </a:r>
          </a:p>
          <a:p>
            <a:pPr marL="594360" lvl="2" indent="0">
              <a:buClr>
                <a:srgbClr val="84B4A6"/>
              </a:buClr>
              <a:buNone/>
              <a:defRPr/>
            </a:pPr>
            <a:endParaRPr lang="pt-BR" sz="500" b="1" dirty="0" smtClean="0">
              <a:effectLst>
                <a:outerShdw blurRad="38100" dist="38100" dir="2700000" algn="tl">
                  <a:srgbClr val="000000">
                    <a:alpha val="43137"/>
                  </a:srgbClr>
                </a:outerShdw>
              </a:effectLst>
            </a:endParaRPr>
          </a:p>
          <a:p>
            <a:pPr lvl="2">
              <a:buClr>
                <a:srgbClr val="84B4A6"/>
              </a:buClr>
              <a:buFont typeface="Wingdings" panose="05000000000000000000" pitchFamily="2" charset="2"/>
              <a:buChar char="ü"/>
              <a:defRPr/>
            </a:pPr>
            <a:r>
              <a:rPr lang="pt-BR" sz="3000" b="1" dirty="0" smtClean="0">
                <a:effectLst>
                  <a:outerShdw blurRad="38100" dist="38100" dir="2700000" algn="tl">
                    <a:srgbClr val="000000">
                      <a:alpha val="43137"/>
                    </a:srgbClr>
                  </a:outerShdw>
                </a:effectLst>
              </a:rPr>
              <a:t>Garantir </a:t>
            </a:r>
            <a:r>
              <a:rPr lang="pt-BR" sz="3000" b="1" dirty="0">
                <a:effectLst>
                  <a:outerShdw blurRad="38100" dist="38100" dir="2700000" algn="tl">
                    <a:srgbClr val="000000">
                      <a:alpha val="43137"/>
                    </a:srgbClr>
                  </a:outerShdw>
                </a:effectLst>
              </a:rPr>
              <a:t>metas de melhoria da </a:t>
            </a:r>
            <a:r>
              <a:rPr lang="pt-BR" sz="3000" b="1" dirty="0" smtClean="0">
                <a:effectLst>
                  <a:outerShdw blurRad="38100" dist="38100" dir="2700000" algn="tl">
                    <a:srgbClr val="000000">
                      <a:alpha val="43137"/>
                    </a:srgbClr>
                  </a:outerShdw>
                </a:effectLst>
              </a:rPr>
              <a:t>qualidade.</a:t>
            </a:r>
            <a:endParaRPr lang="pt-BR" sz="3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702655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r">
              <a:defRPr/>
            </a:pPr>
            <a:r>
              <a:rPr lang="pt-BR"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 que falta para o Brasil fazer . . . </a:t>
            </a:r>
          </a:p>
        </p:txBody>
      </p:sp>
      <p:sp>
        <p:nvSpPr>
          <p:cNvPr id="3" name="Espaço Reservado para Conteúdo 2"/>
          <p:cNvSpPr>
            <a:spLocks noGrp="1"/>
          </p:cNvSpPr>
          <p:nvPr>
            <p:ph sz="quarter" idx="1"/>
          </p:nvPr>
        </p:nvSpPr>
        <p:spPr>
          <a:xfrm>
            <a:off x="370582" y="1555998"/>
            <a:ext cx="8542363" cy="4707062"/>
          </a:xfrm>
        </p:spPr>
        <p:txBody>
          <a:bodyPr>
            <a:noAutofit/>
          </a:bodyPr>
          <a:lstStyle/>
          <a:p>
            <a:pPr>
              <a:buClr>
                <a:srgbClr val="84B4A6"/>
              </a:buClr>
              <a:buFont typeface="Wingdings" panose="05000000000000000000" pitchFamily="2" charset="2"/>
              <a:buChar char="§"/>
              <a:defRPr/>
            </a:pPr>
            <a:r>
              <a:rPr lang="pt-BR" sz="3200" b="1" dirty="0">
                <a:effectLst>
                  <a:outerShdw blurRad="38100" dist="38100" dir="2700000" algn="tl">
                    <a:srgbClr val="000000">
                      <a:alpha val="43137"/>
                    </a:srgbClr>
                  </a:outerShdw>
                </a:effectLst>
              </a:rPr>
              <a:t>Assegurar a oferta de educação como um direito</a:t>
            </a:r>
          </a:p>
          <a:p>
            <a:pPr>
              <a:buClr>
                <a:srgbClr val="84B4A6"/>
              </a:buClr>
              <a:buFont typeface="Wingdings" panose="05000000000000000000" pitchFamily="2" charset="2"/>
              <a:buChar char="§"/>
              <a:defRPr/>
            </a:pPr>
            <a:endParaRPr lang="pt-BR" sz="800" b="1" dirty="0">
              <a:effectLst>
                <a:outerShdw blurRad="38100" dist="38100" dir="2700000" algn="tl">
                  <a:srgbClr val="000000">
                    <a:alpha val="43137"/>
                  </a:srgbClr>
                </a:outerShdw>
              </a:effectLst>
            </a:endParaRPr>
          </a:p>
          <a:p>
            <a:pPr>
              <a:buClr>
                <a:srgbClr val="84B4A6"/>
              </a:buClr>
              <a:buFont typeface="Wingdings" panose="05000000000000000000" pitchFamily="2" charset="2"/>
              <a:buChar char="§"/>
              <a:defRPr/>
            </a:pPr>
            <a:r>
              <a:rPr lang="pt-BR" sz="3200" b="1" dirty="0" smtClean="0">
                <a:effectLst>
                  <a:outerShdw blurRad="38100" dist="38100" dir="2700000" algn="tl">
                    <a:srgbClr val="000000">
                      <a:alpha val="43137"/>
                    </a:srgbClr>
                  </a:outerShdw>
                </a:effectLst>
              </a:rPr>
              <a:t>Assegurar financiamento adequado para o cumprimento dos Planos Nacional, Estaduais e Municipais de Educação</a:t>
            </a:r>
          </a:p>
          <a:p>
            <a:pPr>
              <a:buClr>
                <a:srgbClr val="84B4A6"/>
              </a:buClr>
              <a:buFont typeface="Wingdings" panose="05000000000000000000" pitchFamily="2" charset="2"/>
              <a:buChar char="§"/>
              <a:defRPr/>
            </a:pPr>
            <a:endParaRPr lang="pt-BR"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339922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Espaço Reservado para Conteúdo 2"/>
          <p:cNvSpPr>
            <a:spLocks noGrp="1"/>
          </p:cNvSpPr>
          <p:nvPr>
            <p:ph idx="1"/>
          </p:nvPr>
        </p:nvSpPr>
        <p:spPr>
          <a:xfrm>
            <a:off x="529084" y="1340768"/>
            <a:ext cx="8614916" cy="2784947"/>
          </a:xfrm>
        </p:spPr>
        <p:txBody>
          <a:bodyPr>
            <a:noAutofit/>
          </a:bodyPr>
          <a:lstStyle/>
          <a:p>
            <a:pPr marL="709885" indent="-522368">
              <a:buClr>
                <a:srgbClr val="84B4A6"/>
              </a:buClr>
              <a:buSzPct val="107000"/>
              <a:buFont typeface="+mj-lt"/>
              <a:buAutoNum type="arabicPeriod"/>
              <a:defRPr/>
            </a:pPr>
            <a:r>
              <a:rPr lang="pt-BR" sz="2800" b="1" u="sng" dirty="0">
                <a:solidFill>
                  <a:schemeClr val="tx2">
                    <a:lumMod val="95000"/>
                    <a:lumOff val="5000"/>
                  </a:schemeClr>
                </a:solidFill>
                <a:effectLst>
                  <a:outerShdw blurRad="38100" dist="38100" dir="2700000" algn="tl">
                    <a:srgbClr val="000000">
                      <a:alpha val="43137"/>
                    </a:srgbClr>
                  </a:outerShdw>
                </a:effectLst>
              </a:rPr>
              <a:t>Art. 212 CF</a:t>
            </a:r>
            <a:r>
              <a:rPr lang="pt-BR" sz="2800" b="1" dirty="0">
                <a:solidFill>
                  <a:schemeClr val="tx2">
                    <a:lumMod val="95000"/>
                    <a:lumOff val="5000"/>
                  </a:schemeClr>
                </a:solidFill>
                <a:effectLst>
                  <a:outerShdw blurRad="38100" dist="38100" dir="2700000" algn="tl">
                    <a:srgbClr val="000000">
                      <a:alpha val="43137"/>
                    </a:srgbClr>
                  </a:outerShdw>
                </a:effectLst>
              </a:rPr>
              <a:t>: aplicação de, no mínimo, 25% da receita resultante de impostos, compreendida a proveniente de transferências, na manutenção e desenvolvimento do </a:t>
            </a:r>
            <a:r>
              <a:rPr lang="pt-BR" sz="2800" b="1" dirty="0" smtClean="0">
                <a:solidFill>
                  <a:schemeClr val="tx2">
                    <a:lumMod val="95000"/>
                    <a:lumOff val="5000"/>
                  </a:schemeClr>
                </a:solidFill>
                <a:effectLst>
                  <a:outerShdw blurRad="38100" dist="38100" dir="2700000" algn="tl">
                    <a:srgbClr val="000000">
                      <a:alpha val="43137"/>
                    </a:srgbClr>
                  </a:outerShdw>
                </a:effectLst>
              </a:rPr>
              <a:t>ensino</a:t>
            </a:r>
          </a:p>
          <a:p>
            <a:pPr marL="709885" indent="-522368">
              <a:buClr>
                <a:srgbClr val="84B4A6"/>
              </a:buClr>
              <a:buSzPct val="107000"/>
              <a:buFont typeface="+mj-lt"/>
              <a:buAutoNum type="arabicPeriod"/>
              <a:defRPr/>
            </a:pPr>
            <a:endParaRPr lang="pt-BR" sz="800" b="1" dirty="0">
              <a:solidFill>
                <a:schemeClr val="tx2">
                  <a:lumMod val="95000"/>
                  <a:lumOff val="5000"/>
                </a:schemeClr>
              </a:solidFill>
              <a:effectLst>
                <a:outerShdw blurRad="38100" dist="38100" dir="2700000" algn="tl">
                  <a:srgbClr val="000000">
                    <a:alpha val="43137"/>
                  </a:srgbClr>
                </a:outerShdw>
              </a:effectLst>
            </a:endParaRPr>
          </a:p>
          <a:p>
            <a:pPr marL="709885" indent="-522368">
              <a:buClr>
                <a:srgbClr val="84B4A6"/>
              </a:buClr>
              <a:buSzPct val="107000"/>
              <a:buFont typeface="+mj-lt"/>
              <a:buAutoNum type="arabicPeriod"/>
              <a:defRPr/>
            </a:pPr>
            <a:r>
              <a:rPr lang="pt-BR" sz="2800" b="1" dirty="0" smtClean="0">
                <a:solidFill>
                  <a:schemeClr val="tx2">
                    <a:lumMod val="95000"/>
                    <a:lumOff val="5000"/>
                  </a:schemeClr>
                </a:solidFill>
                <a:effectLst>
                  <a:outerShdw blurRad="38100" dist="38100" dir="2700000" algn="tl">
                    <a:srgbClr val="000000">
                      <a:alpha val="43137"/>
                    </a:srgbClr>
                  </a:outerShdw>
                </a:effectLst>
              </a:rPr>
              <a:t>Transferências </a:t>
            </a:r>
            <a:r>
              <a:rPr lang="pt-BR" sz="2800" b="1" dirty="0" smtClean="0">
                <a:solidFill>
                  <a:schemeClr val="accent2">
                    <a:lumMod val="50000"/>
                  </a:schemeClr>
                </a:solidFill>
                <a:effectLst>
                  <a:outerShdw blurRad="38100" dist="38100" dir="2700000" algn="tl">
                    <a:srgbClr val="000000">
                      <a:alpha val="43137"/>
                    </a:srgbClr>
                  </a:outerShdw>
                </a:effectLst>
              </a:rPr>
              <a:t>permanentes</a:t>
            </a:r>
            <a:r>
              <a:rPr lang="pt-BR" sz="2800" b="1" dirty="0" smtClean="0">
                <a:solidFill>
                  <a:schemeClr val="tx2">
                    <a:lumMod val="95000"/>
                    <a:lumOff val="5000"/>
                  </a:schemeClr>
                </a:solidFill>
                <a:effectLst>
                  <a:outerShdw blurRad="38100" dist="38100" dir="2700000" algn="tl">
                    <a:srgbClr val="000000">
                      <a:alpha val="43137"/>
                    </a:srgbClr>
                  </a:outerShdw>
                </a:effectLst>
              </a:rPr>
              <a:t> (Salário Educação), </a:t>
            </a:r>
            <a:r>
              <a:rPr lang="pt-BR" sz="2800" b="1" dirty="0" smtClean="0">
                <a:solidFill>
                  <a:schemeClr val="accent2">
                    <a:lumMod val="50000"/>
                  </a:schemeClr>
                </a:solidFill>
                <a:effectLst>
                  <a:outerShdw blurRad="38100" dist="38100" dir="2700000" algn="tl">
                    <a:srgbClr val="000000">
                      <a:alpha val="43137"/>
                    </a:srgbClr>
                  </a:outerShdw>
                </a:effectLst>
              </a:rPr>
              <a:t>automáticas</a:t>
            </a:r>
            <a:r>
              <a:rPr lang="pt-BR" sz="2800" b="1" dirty="0" smtClean="0">
                <a:solidFill>
                  <a:schemeClr val="tx2">
                    <a:lumMod val="95000"/>
                    <a:lumOff val="5000"/>
                  </a:schemeClr>
                </a:solidFill>
                <a:effectLst>
                  <a:outerShdw blurRad="38100" dist="38100" dir="2700000" algn="tl">
                    <a:srgbClr val="000000">
                      <a:alpha val="43137"/>
                    </a:srgbClr>
                  </a:outerShdw>
                </a:effectLst>
              </a:rPr>
              <a:t> (PDDE, PNATE, PNAE) e </a:t>
            </a:r>
            <a:r>
              <a:rPr lang="pt-BR" sz="2800" b="1" dirty="0" smtClean="0">
                <a:solidFill>
                  <a:schemeClr val="accent2">
                    <a:lumMod val="50000"/>
                  </a:schemeClr>
                </a:solidFill>
                <a:effectLst>
                  <a:outerShdw blurRad="38100" dist="38100" dir="2700000" algn="tl">
                    <a:srgbClr val="000000">
                      <a:alpha val="43137"/>
                    </a:srgbClr>
                  </a:outerShdw>
                </a:effectLst>
              </a:rPr>
              <a:t>voluntárias</a:t>
            </a:r>
            <a:r>
              <a:rPr lang="pt-BR" sz="2800" b="1" dirty="0" smtClean="0">
                <a:solidFill>
                  <a:schemeClr val="tx2">
                    <a:lumMod val="95000"/>
                    <a:lumOff val="5000"/>
                  </a:schemeClr>
                </a:solidFill>
                <a:effectLst>
                  <a:outerShdw blurRad="38100" dist="38100" dir="2700000" algn="tl">
                    <a:srgbClr val="000000">
                      <a:alpha val="43137"/>
                    </a:srgbClr>
                  </a:outerShdw>
                </a:effectLst>
              </a:rPr>
              <a:t> (</a:t>
            </a:r>
            <a:r>
              <a:rPr lang="pt-BR" sz="2800" b="1" dirty="0" err="1" smtClean="0">
                <a:solidFill>
                  <a:schemeClr val="tx2">
                    <a:lumMod val="95000"/>
                    <a:lumOff val="5000"/>
                  </a:schemeClr>
                </a:solidFill>
                <a:effectLst>
                  <a:outerShdw blurRad="38100" dist="38100" dir="2700000" algn="tl">
                    <a:srgbClr val="000000">
                      <a:alpha val="43137"/>
                    </a:srgbClr>
                  </a:outerShdw>
                </a:effectLst>
              </a:rPr>
              <a:t>ProInfância</a:t>
            </a:r>
            <a:r>
              <a:rPr lang="pt-BR" sz="2800" b="1" dirty="0" smtClean="0">
                <a:solidFill>
                  <a:schemeClr val="tx2">
                    <a:lumMod val="95000"/>
                    <a:lumOff val="5000"/>
                  </a:schemeClr>
                </a:solidFill>
                <a:effectLst>
                  <a:outerShdw blurRad="38100" dist="38100" dir="2700000" algn="tl">
                    <a:srgbClr val="000000">
                      <a:alpha val="43137"/>
                    </a:srgbClr>
                  </a:outerShdw>
                </a:effectLst>
              </a:rPr>
              <a:t>, Brasil Carinhoso, Mais Educação, </a:t>
            </a:r>
            <a:r>
              <a:rPr lang="pt-BR" sz="2800" b="1" dirty="0" err="1" smtClean="0">
                <a:solidFill>
                  <a:schemeClr val="tx2">
                    <a:lumMod val="95000"/>
                    <a:lumOff val="5000"/>
                  </a:schemeClr>
                </a:solidFill>
                <a:effectLst>
                  <a:outerShdw blurRad="38100" dist="38100" dir="2700000" algn="tl">
                    <a:srgbClr val="000000">
                      <a:alpha val="43137"/>
                    </a:srgbClr>
                  </a:outerShdw>
                </a:effectLst>
              </a:rPr>
              <a:t>etc</a:t>
            </a:r>
            <a:r>
              <a:rPr lang="pt-BR" sz="2800" b="1" dirty="0" smtClean="0">
                <a:solidFill>
                  <a:schemeClr val="tx2">
                    <a:lumMod val="95000"/>
                    <a:lumOff val="5000"/>
                  </a:schemeClr>
                </a:solidFill>
                <a:effectLst>
                  <a:outerShdw blurRad="38100" dist="38100" dir="2700000" algn="tl">
                    <a:srgbClr val="000000">
                      <a:alpha val="43137"/>
                    </a:srgbClr>
                  </a:outerShdw>
                </a:effectLst>
              </a:rPr>
              <a:t>) que atendem ao disposto no art. 211 da Constituição Federal – </a:t>
            </a:r>
            <a:r>
              <a:rPr lang="pt-BR" sz="2800" b="1" dirty="0" smtClean="0">
                <a:solidFill>
                  <a:schemeClr val="tx2">
                    <a:lumMod val="95000"/>
                    <a:lumOff val="5000"/>
                  </a:schemeClr>
                </a:solidFill>
              </a:rPr>
              <a:t>caráter suplementar</a:t>
            </a:r>
            <a:endParaRPr lang="pt-BR" sz="2800" b="1" dirty="0">
              <a:solidFill>
                <a:schemeClr val="tx2">
                  <a:lumMod val="95000"/>
                  <a:lumOff val="5000"/>
                </a:schemeClr>
              </a:solidFill>
            </a:endParaRPr>
          </a:p>
          <a:p>
            <a:pPr marL="348245" indent="-160729">
              <a:buSzPct val="107000"/>
              <a:buFont typeface="+mj-lt"/>
              <a:buAutoNum type="arabicPeriod"/>
              <a:defRPr/>
            </a:pPr>
            <a:endParaRPr lang="pt-BR" sz="2800" b="1" dirty="0">
              <a:solidFill>
                <a:schemeClr val="tx2">
                  <a:lumMod val="95000"/>
                  <a:lumOff val="5000"/>
                </a:schemeClr>
              </a:solidFill>
            </a:endParaRPr>
          </a:p>
        </p:txBody>
      </p:sp>
      <p:sp>
        <p:nvSpPr>
          <p:cNvPr id="5" name="Título 1"/>
          <p:cNvSpPr txBox="1">
            <a:spLocks/>
          </p:cNvSpPr>
          <p:nvPr/>
        </p:nvSpPr>
        <p:spPr bwMode="auto">
          <a:xfrm>
            <a:off x="361652" y="188640"/>
            <a:ext cx="8179594" cy="8393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35719" tIns="35719" rIns="35719" bIns="35719" anchor="ctr"/>
          <a:lstStyle>
            <a:lvl1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mj-lt"/>
                <a:ea typeface="+mj-ea"/>
                <a:cs typeface="+mj-cs"/>
                <a:sym typeface="Century Gothic" pitchFamily="34" charset="0"/>
              </a:defRPr>
            </a:lvl1pPr>
            <a:lvl2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2pPr>
            <a:lvl3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3pPr>
            <a:lvl4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4pPr>
            <a:lvl5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5pPr>
            <a:lvl6pPr marL="4572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6pPr>
            <a:lvl7pPr marL="9144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7pPr>
            <a:lvl8pPr marL="13716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8pPr>
            <a:lvl9pPr marL="18288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9pPr>
          </a:lstStyle>
          <a:p>
            <a:pPr algn="r">
              <a:defRPr/>
            </a:pPr>
            <a:r>
              <a:rPr lang="pt-BR" sz="3600" b="1" kern="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Que recursos existem </a:t>
            </a:r>
            <a:r>
              <a:rPr lang="pt-BR" sz="3600" b="1" kern="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atualmente?</a:t>
            </a:r>
            <a:endParaRPr lang="pt-BR" sz="3600" kern="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19897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circle(in)">
                                      <p:cBhvr>
                                        <p:cTn id="7" dur="2000"/>
                                        <p:tgtEl>
                                          <p:spTgt spid="9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219">
                                            <p:txEl>
                                              <p:pRg st="2" end="2"/>
                                            </p:txEl>
                                          </p:spTgt>
                                        </p:tgtEl>
                                        <p:attrNameLst>
                                          <p:attrName>style.visibility</p:attrName>
                                        </p:attrNameLst>
                                      </p:cBhvr>
                                      <p:to>
                                        <p:strVal val="visible"/>
                                      </p:to>
                                    </p:set>
                                    <p:animEffect transition="in" filter="circle(in)">
                                      <p:cBhvr>
                                        <p:cTn id="12" dur="2000"/>
                                        <p:tgtEl>
                                          <p:spTgt spid="92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Espaço Reservado para Conteúdo 2"/>
          <p:cNvSpPr>
            <a:spLocks noGrp="1"/>
          </p:cNvSpPr>
          <p:nvPr>
            <p:ph idx="1"/>
          </p:nvPr>
        </p:nvSpPr>
        <p:spPr>
          <a:xfrm>
            <a:off x="529084" y="1412776"/>
            <a:ext cx="8614916" cy="2784947"/>
          </a:xfrm>
        </p:spPr>
        <p:txBody>
          <a:bodyPr>
            <a:noAutofit/>
          </a:bodyPr>
          <a:lstStyle/>
          <a:p>
            <a:pPr marL="187517" indent="0">
              <a:buClr>
                <a:srgbClr val="84B4A6"/>
              </a:buClr>
              <a:buSzPct val="107000"/>
              <a:buNone/>
              <a:defRPr/>
            </a:pPr>
            <a:r>
              <a:rPr lang="pt-BR" sz="3200" b="1" dirty="0" smtClean="0">
                <a:solidFill>
                  <a:schemeClr val="tx2">
                    <a:lumMod val="95000"/>
                    <a:lumOff val="5000"/>
                  </a:schemeClr>
                </a:solidFill>
                <a:effectLst>
                  <a:outerShdw blurRad="38100" dist="38100" dir="2700000" algn="tl">
                    <a:srgbClr val="000000">
                      <a:alpha val="43137"/>
                    </a:srgbClr>
                  </a:outerShdw>
                </a:effectLst>
              </a:rPr>
              <a:t>Recursos previstos no Plano Nacional de Educação mas que ainda não chegaram:</a:t>
            </a:r>
          </a:p>
          <a:p>
            <a:pPr marL="187517" indent="0">
              <a:buClr>
                <a:srgbClr val="84B4A6"/>
              </a:buClr>
              <a:buSzPct val="107000"/>
              <a:buNone/>
              <a:defRPr/>
            </a:pPr>
            <a:endParaRPr lang="pt-BR" sz="3200" b="1" dirty="0">
              <a:solidFill>
                <a:schemeClr val="tx2">
                  <a:lumMod val="95000"/>
                  <a:lumOff val="5000"/>
                </a:schemeClr>
              </a:solidFill>
              <a:effectLst>
                <a:outerShdw blurRad="38100" dist="38100" dir="2700000" algn="tl">
                  <a:srgbClr val="000000">
                    <a:alpha val="43137"/>
                  </a:srgbClr>
                </a:outerShdw>
              </a:effectLst>
            </a:endParaRPr>
          </a:p>
          <a:p>
            <a:pPr marL="709885" indent="-522368">
              <a:buClr>
                <a:srgbClr val="84B4A6"/>
              </a:buClr>
              <a:buSzPct val="107000"/>
              <a:buFont typeface="+mj-lt"/>
              <a:buAutoNum type="arabicPeriod"/>
              <a:defRPr/>
            </a:pPr>
            <a:r>
              <a:rPr lang="pt-BR" sz="3200" b="1" dirty="0">
                <a:solidFill>
                  <a:schemeClr val="tx2">
                    <a:lumMod val="95000"/>
                    <a:lumOff val="5000"/>
                  </a:schemeClr>
                </a:solidFill>
                <a:effectLst>
                  <a:outerShdw blurRad="38100" dist="38100" dir="2700000" algn="tl">
                    <a:srgbClr val="000000">
                      <a:alpha val="43137"/>
                    </a:srgbClr>
                  </a:outerShdw>
                </a:effectLst>
              </a:rPr>
              <a:t>Previsão de implementação do </a:t>
            </a:r>
            <a:r>
              <a:rPr lang="pt-BR" sz="3200" b="1" dirty="0" err="1">
                <a:solidFill>
                  <a:schemeClr val="tx2">
                    <a:lumMod val="95000"/>
                    <a:lumOff val="5000"/>
                  </a:schemeClr>
                </a:solidFill>
                <a:effectLst>
                  <a:outerShdw blurRad="38100" dist="38100" dir="2700000" algn="tl">
                    <a:srgbClr val="000000">
                      <a:alpha val="43137"/>
                    </a:srgbClr>
                  </a:outerShdw>
                </a:effectLst>
              </a:rPr>
              <a:t>CAQi</a:t>
            </a:r>
            <a:r>
              <a:rPr lang="pt-BR" sz="3200" b="1" dirty="0">
                <a:solidFill>
                  <a:schemeClr val="tx2">
                    <a:lumMod val="95000"/>
                    <a:lumOff val="5000"/>
                  </a:schemeClr>
                </a:solidFill>
                <a:effectLst>
                  <a:outerShdw blurRad="38100" dist="38100" dir="2700000" algn="tl">
                    <a:srgbClr val="000000">
                      <a:alpha val="43137"/>
                    </a:srgbClr>
                  </a:outerShdw>
                </a:effectLst>
              </a:rPr>
              <a:t> </a:t>
            </a:r>
            <a:endParaRPr lang="pt-BR" sz="3200" b="1" dirty="0" smtClean="0">
              <a:solidFill>
                <a:schemeClr val="tx2">
                  <a:lumMod val="95000"/>
                  <a:lumOff val="5000"/>
                </a:schemeClr>
              </a:solidFill>
              <a:effectLst>
                <a:outerShdw blurRad="38100" dist="38100" dir="2700000" algn="tl">
                  <a:srgbClr val="000000">
                    <a:alpha val="43137"/>
                  </a:srgbClr>
                </a:outerShdw>
              </a:effectLst>
            </a:endParaRPr>
          </a:p>
          <a:p>
            <a:pPr marL="709885" indent="-522368">
              <a:buClr>
                <a:srgbClr val="84B4A6"/>
              </a:buClr>
              <a:buSzPct val="107000"/>
              <a:buFont typeface="+mj-lt"/>
              <a:buAutoNum type="arabicPeriod"/>
              <a:defRPr/>
            </a:pPr>
            <a:endParaRPr lang="pt-BR" sz="800" b="1" dirty="0">
              <a:solidFill>
                <a:schemeClr val="tx2">
                  <a:lumMod val="95000"/>
                  <a:lumOff val="5000"/>
                </a:schemeClr>
              </a:solidFill>
              <a:effectLst>
                <a:outerShdw blurRad="38100" dist="38100" dir="2700000" algn="tl">
                  <a:srgbClr val="000000">
                    <a:alpha val="43137"/>
                  </a:srgbClr>
                </a:outerShdw>
              </a:effectLst>
            </a:endParaRPr>
          </a:p>
          <a:p>
            <a:pPr marL="709885" indent="-522368">
              <a:buClr>
                <a:srgbClr val="84B4A6"/>
              </a:buClr>
              <a:buSzPct val="107000"/>
              <a:buFont typeface="+mj-lt"/>
              <a:buAutoNum type="arabicPeriod"/>
              <a:defRPr/>
            </a:pPr>
            <a:r>
              <a:rPr lang="pt-BR" sz="3200" b="1" dirty="0">
                <a:solidFill>
                  <a:schemeClr val="tx2">
                    <a:lumMod val="95000"/>
                    <a:lumOff val="5000"/>
                  </a:schemeClr>
                </a:solidFill>
                <a:effectLst>
                  <a:outerShdw blurRad="38100" dist="38100" dir="2700000" algn="tl">
                    <a:srgbClr val="000000">
                      <a:alpha val="43137"/>
                    </a:srgbClr>
                  </a:outerShdw>
                </a:effectLst>
              </a:rPr>
              <a:t>Recursos do petróleo</a:t>
            </a:r>
          </a:p>
          <a:p>
            <a:pPr marL="348245" indent="-160729">
              <a:buSzPct val="107000"/>
              <a:buFont typeface="+mj-lt"/>
              <a:buAutoNum type="arabicPeriod"/>
              <a:defRPr/>
            </a:pPr>
            <a:endParaRPr lang="pt-BR" sz="3200" b="1" dirty="0">
              <a:solidFill>
                <a:schemeClr val="tx2">
                  <a:lumMod val="95000"/>
                  <a:lumOff val="5000"/>
                </a:schemeClr>
              </a:solidFill>
            </a:endParaRPr>
          </a:p>
        </p:txBody>
      </p:sp>
      <p:sp>
        <p:nvSpPr>
          <p:cNvPr id="5" name="Título 1"/>
          <p:cNvSpPr txBox="1">
            <a:spLocks/>
          </p:cNvSpPr>
          <p:nvPr/>
        </p:nvSpPr>
        <p:spPr bwMode="auto">
          <a:xfrm>
            <a:off x="361652" y="188640"/>
            <a:ext cx="8179594" cy="8393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35719" tIns="35719" rIns="35719" bIns="35719" anchor="ctr"/>
          <a:lstStyle>
            <a:lvl1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mj-lt"/>
                <a:ea typeface="+mj-ea"/>
                <a:cs typeface="+mj-cs"/>
                <a:sym typeface="Century Gothic" pitchFamily="34" charset="0"/>
              </a:defRPr>
            </a:lvl1pPr>
            <a:lvl2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2pPr>
            <a:lvl3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3pPr>
            <a:lvl4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4pPr>
            <a:lvl5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5pPr>
            <a:lvl6pPr marL="4572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6pPr>
            <a:lvl7pPr marL="9144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7pPr>
            <a:lvl8pPr marL="13716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8pPr>
            <a:lvl9pPr marL="18288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9pPr>
          </a:lstStyle>
          <a:p>
            <a:pPr algn="r">
              <a:defRPr/>
            </a:pPr>
            <a:r>
              <a:rPr lang="pt-BR" sz="3600" b="1" kern="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Que recursos </a:t>
            </a:r>
            <a:r>
              <a:rPr lang="pt-BR" sz="3600" b="1" kern="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são esperados?</a:t>
            </a:r>
            <a:endParaRPr lang="pt-BR" sz="3600" kern="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03115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circle(in)">
                                      <p:cBhvr>
                                        <p:cTn id="7" dur="2000"/>
                                        <p:tgtEl>
                                          <p:spTgt spid="9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219">
                                            <p:txEl>
                                              <p:pRg st="2" end="2"/>
                                            </p:txEl>
                                          </p:spTgt>
                                        </p:tgtEl>
                                        <p:attrNameLst>
                                          <p:attrName>style.visibility</p:attrName>
                                        </p:attrNameLst>
                                      </p:cBhvr>
                                      <p:to>
                                        <p:strVal val="visible"/>
                                      </p:to>
                                    </p:set>
                                    <p:animEffect transition="in" filter="circle(in)">
                                      <p:cBhvr>
                                        <p:cTn id="12" dur="2000"/>
                                        <p:tgtEl>
                                          <p:spTgt spid="921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219">
                                            <p:txEl>
                                              <p:pRg st="4" end="4"/>
                                            </p:txEl>
                                          </p:spTgt>
                                        </p:tgtEl>
                                        <p:attrNameLst>
                                          <p:attrName>style.visibility</p:attrName>
                                        </p:attrNameLst>
                                      </p:cBhvr>
                                      <p:to>
                                        <p:strVal val="visible"/>
                                      </p:to>
                                    </p:set>
                                    <p:animEffect transition="in" filter="circle(in)">
                                      <p:cBhvr>
                                        <p:cTn id="17" dur="2000"/>
                                        <p:tgtEl>
                                          <p:spTgt spid="92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Espaço Reservado para Conteúdo 2"/>
          <p:cNvSpPr>
            <a:spLocks noGrp="1"/>
          </p:cNvSpPr>
          <p:nvPr>
            <p:ph idx="1"/>
          </p:nvPr>
        </p:nvSpPr>
        <p:spPr>
          <a:xfrm>
            <a:off x="467544" y="1268760"/>
            <a:ext cx="8189788" cy="2784946"/>
          </a:xfrm>
        </p:spPr>
        <p:txBody>
          <a:bodyPr>
            <a:noAutofit/>
          </a:bodyPr>
          <a:lstStyle/>
          <a:p>
            <a:pPr>
              <a:buClr>
                <a:srgbClr val="84B4A6"/>
              </a:buClr>
              <a:buSzPct val="107000"/>
              <a:buFont typeface="Wingdings" panose="05000000000000000000" pitchFamily="2" charset="2"/>
              <a:buChar char="§"/>
              <a:defRPr/>
            </a:pPr>
            <a:r>
              <a:rPr lang="pt-BR" sz="2800" b="1" dirty="0" smtClean="0"/>
              <a:t>A Educação de Jovens e Adultos sempre foi pauta prioritária para a </a:t>
            </a:r>
            <a:r>
              <a:rPr lang="pt-BR" sz="2800" b="1" dirty="0" err="1" smtClean="0"/>
              <a:t>Undime</a:t>
            </a:r>
            <a:r>
              <a:rPr lang="pt-BR" sz="2800" b="1" dirty="0" smtClean="0"/>
              <a:t> desde a sua fundação;</a:t>
            </a:r>
          </a:p>
          <a:p>
            <a:pPr>
              <a:buClr>
                <a:srgbClr val="84B4A6"/>
              </a:buClr>
              <a:buSzPct val="107000"/>
              <a:buFont typeface="Wingdings" panose="05000000000000000000" pitchFamily="2" charset="2"/>
              <a:buChar char="§"/>
              <a:defRPr/>
            </a:pPr>
            <a:endParaRPr lang="pt-BR" sz="800" b="1" dirty="0"/>
          </a:p>
          <a:p>
            <a:pPr>
              <a:buClr>
                <a:srgbClr val="84B4A6"/>
              </a:buClr>
              <a:buSzPct val="107000"/>
              <a:buFont typeface="Wingdings" panose="05000000000000000000" pitchFamily="2" charset="2"/>
              <a:buChar char="§"/>
              <a:defRPr/>
            </a:pPr>
            <a:r>
              <a:rPr lang="pt-BR" sz="2800" b="1" dirty="0" smtClean="0"/>
              <a:t>Em todos os espaços e momentos de comunicação e articulação junto aos </a:t>
            </a:r>
            <a:r>
              <a:rPr lang="pt-BR" sz="2800" b="1" dirty="0" err="1" smtClean="0"/>
              <a:t>DMEs</a:t>
            </a:r>
            <a:r>
              <a:rPr lang="pt-BR" sz="2800" b="1" dirty="0" smtClean="0"/>
              <a:t> a essa pauta esteve presente;</a:t>
            </a:r>
          </a:p>
          <a:p>
            <a:pPr>
              <a:buClr>
                <a:srgbClr val="84B4A6"/>
              </a:buClr>
              <a:buSzPct val="107000"/>
              <a:buFont typeface="Wingdings" panose="05000000000000000000" pitchFamily="2" charset="2"/>
              <a:buChar char="§"/>
              <a:defRPr/>
            </a:pPr>
            <a:endParaRPr lang="pt-BR" sz="800" b="1" dirty="0"/>
          </a:p>
          <a:p>
            <a:pPr>
              <a:buClr>
                <a:srgbClr val="84B4A6"/>
              </a:buClr>
              <a:buSzPct val="107000"/>
              <a:buFont typeface="Wingdings" panose="05000000000000000000" pitchFamily="2" charset="2"/>
              <a:buChar char="§"/>
              <a:defRPr/>
            </a:pPr>
            <a:r>
              <a:rPr lang="pt-BR" sz="2800" b="1" dirty="0" err="1" smtClean="0"/>
              <a:t>Undime</a:t>
            </a:r>
            <a:r>
              <a:rPr lang="pt-BR" sz="2800" b="1" dirty="0" smtClean="0"/>
              <a:t> atuou em defesa da EJA, sobretudo, no </a:t>
            </a:r>
            <a:r>
              <a:rPr lang="pt-BR" sz="2800" b="1" dirty="0" err="1" smtClean="0"/>
              <a:t>Fundeb</a:t>
            </a:r>
            <a:r>
              <a:rPr lang="pt-BR" sz="2800" b="1" dirty="0"/>
              <a:t> </a:t>
            </a:r>
            <a:r>
              <a:rPr lang="pt-BR" sz="2800" b="1" dirty="0" smtClean="0"/>
              <a:t>e no PNE</a:t>
            </a:r>
          </a:p>
          <a:p>
            <a:pPr>
              <a:buClr>
                <a:srgbClr val="84B4A6"/>
              </a:buClr>
              <a:buSzPct val="107000"/>
              <a:buFont typeface="Wingdings" panose="05000000000000000000" pitchFamily="2" charset="2"/>
              <a:buChar char="§"/>
              <a:defRPr/>
            </a:pPr>
            <a:endParaRPr lang="pt-BR" sz="2800" b="1" dirty="0" smtClean="0"/>
          </a:p>
          <a:p>
            <a:pPr>
              <a:buClr>
                <a:srgbClr val="84B4A6"/>
              </a:buClr>
              <a:buSzPct val="107000"/>
              <a:buFont typeface="Wingdings" panose="05000000000000000000" pitchFamily="2" charset="2"/>
              <a:buChar char="Ø"/>
              <a:defRPr/>
            </a:pPr>
            <a:endParaRPr lang="pt-BR" sz="2800" b="1" dirty="0" smtClean="0"/>
          </a:p>
          <a:p>
            <a:pPr marL="348245" indent="-160729">
              <a:buSzPct val="107000"/>
              <a:buFont typeface="+mj-lt"/>
              <a:buAutoNum type="arabicPeriod"/>
              <a:defRPr/>
            </a:pPr>
            <a:endParaRPr lang="pt-BR" sz="2800" b="1" dirty="0"/>
          </a:p>
        </p:txBody>
      </p:sp>
      <p:sp>
        <p:nvSpPr>
          <p:cNvPr id="5" name="Título 1"/>
          <p:cNvSpPr txBox="1">
            <a:spLocks/>
          </p:cNvSpPr>
          <p:nvPr/>
        </p:nvSpPr>
        <p:spPr bwMode="auto">
          <a:xfrm>
            <a:off x="361652" y="188640"/>
            <a:ext cx="8179594" cy="8393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35719" tIns="35719" rIns="35719" bIns="35719" anchor="ctr"/>
          <a:lstStyle>
            <a:lvl1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mj-lt"/>
                <a:ea typeface="+mj-ea"/>
                <a:cs typeface="+mj-cs"/>
                <a:sym typeface="Century Gothic" pitchFamily="34" charset="0"/>
              </a:defRPr>
            </a:lvl1pPr>
            <a:lvl2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2pPr>
            <a:lvl3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3pPr>
            <a:lvl4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4pPr>
            <a:lvl5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5pPr>
            <a:lvl6pPr marL="4572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6pPr>
            <a:lvl7pPr marL="9144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7pPr>
            <a:lvl8pPr marL="13716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8pPr>
            <a:lvl9pPr marL="18288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9pPr>
          </a:lstStyle>
          <a:p>
            <a:pPr algn="r">
              <a:defRPr/>
            </a:pPr>
            <a:r>
              <a:rPr lang="pt-BR" sz="3400" b="1" kern="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Posição da </a:t>
            </a:r>
            <a:r>
              <a:rPr lang="pt-BR" sz="3400" b="1" kern="0" dirty="0" err="1"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Undime</a:t>
            </a:r>
            <a:r>
              <a:rPr lang="pt-BR" sz="3400" b="1" kern="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sobre a EJA</a:t>
            </a:r>
            <a:endParaRPr lang="pt-BR" sz="3400" kern="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63176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Espaço Reservado para Conteúdo 2"/>
          <p:cNvSpPr>
            <a:spLocks noGrp="1"/>
          </p:cNvSpPr>
          <p:nvPr>
            <p:ph idx="1"/>
          </p:nvPr>
        </p:nvSpPr>
        <p:spPr>
          <a:xfrm>
            <a:off x="467544" y="1268760"/>
            <a:ext cx="8189788" cy="2784946"/>
          </a:xfrm>
        </p:spPr>
        <p:txBody>
          <a:bodyPr>
            <a:noAutofit/>
          </a:bodyPr>
          <a:lstStyle/>
          <a:p>
            <a:pPr>
              <a:buClr>
                <a:srgbClr val="84B4A6"/>
              </a:buClr>
              <a:buSzPct val="107000"/>
              <a:buFont typeface="Wingdings" panose="05000000000000000000" pitchFamily="2" charset="2"/>
              <a:buChar char="§"/>
              <a:defRPr/>
            </a:pPr>
            <a:r>
              <a:rPr lang="pt-BR" sz="2800" b="1" dirty="0" err="1" smtClean="0"/>
              <a:t>Undime</a:t>
            </a:r>
            <a:r>
              <a:rPr lang="pt-BR" sz="2800" b="1" dirty="0" smtClean="0"/>
              <a:t> não defende sistemática que privilegia discussão política entre os gestores dos três níveis da federação para definir os fatores de ponderação do </a:t>
            </a:r>
            <a:r>
              <a:rPr lang="pt-BR" sz="2800" b="1" smtClean="0"/>
              <a:t>Fundeb</a:t>
            </a:r>
            <a:r>
              <a:rPr lang="pt-BR" sz="2800" b="1" dirty="0" smtClean="0"/>
              <a:t>;</a:t>
            </a:r>
          </a:p>
          <a:p>
            <a:pPr>
              <a:buClr>
                <a:srgbClr val="84B4A6"/>
              </a:buClr>
              <a:buSzPct val="107000"/>
              <a:buFont typeface="Wingdings" panose="05000000000000000000" pitchFamily="2" charset="2"/>
              <a:buChar char="§"/>
              <a:defRPr/>
            </a:pPr>
            <a:endParaRPr lang="pt-BR" sz="800" b="1" dirty="0"/>
          </a:p>
          <a:p>
            <a:pPr>
              <a:buClr>
                <a:srgbClr val="84B4A6"/>
              </a:buClr>
              <a:buSzPct val="107000"/>
              <a:buFont typeface="Wingdings" panose="05000000000000000000" pitchFamily="2" charset="2"/>
              <a:buChar char="§"/>
              <a:defRPr/>
            </a:pPr>
            <a:r>
              <a:rPr lang="pt-BR" sz="2800" b="1" dirty="0" smtClean="0"/>
              <a:t>Por isso, entre outras ações, realizou a pesquisa sobre o Custo Aluno ano base 2009 com Unicef e Fundação Itaú Social – Objetivo: estabelecimento de critérios técnicos para definição dos fatores de ponderação.</a:t>
            </a:r>
          </a:p>
          <a:p>
            <a:pPr>
              <a:buClr>
                <a:srgbClr val="84B4A6"/>
              </a:buClr>
              <a:buSzPct val="107000"/>
              <a:buFont typeface="Wingdings" panose="05000000000000000000" pitchFamily="2" charset="2"/>
              <a:buChar char="Ø"/>
              <a:defRPr/>
            </a:pPr>
            <a:endParaRPr lang="pt-BR" sz="2800" b="1" dirty="0" smtClean="0"/>
          </a:p>
          <a:p>
            <a:pPr marL="348245" indent="-160729">
              <a:buSzPct val="107000"/>
              <a:buFont typeface="+mj-lt"/>
              <a:buAutoNum type="arabicPeriod"/>
              <a:defRPr/>
            </a:pPr>
            <a:endParaRPr lang="pt-BR" sz="2800" b="1" dirty="0"/>
          </a:p>
        </p:txBody>
      </p:sp>
      <p:sp>
        <p:nvSpPr>
          <p:cNvPr id="5" name="Título 1"/>
          <p:cNvSpPr txBox="1">
            <a:spLocks/>
          </p:cNvSpPr>
          <p:nvPr/>
        </p:nvSpPr>
        <p:spPr bwMode="auto">
          <a:xfrm>
            <a:off x="361652" y="188640"/>
            <a:ext cx="8179594" cy="8393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35719" tIns="35719" rIns="35719" bIns="35719" anchor="ctr"/>
          <a:lstStyle>
            <a:lvl1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mj-lt"/>
                <a:ea typeface="+mj-ea"/>
                <a:cs typeface="+mj-cs"/>
                <a:sym typeface="Century Gothic" pitchFamily="34" charset="0"/>
              </a:defRPr>
            </a:lvl1pPr>
            <a:lvl2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2pPr>
            <a:lvl3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3pPr>
            <a:lvl4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4pPr>
            <a:lvl5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5pPr>
            <a:lvl6pPr marL="4572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6pPr>
            <a:lvl7pPr marL="9144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7pPr>
            <a:lvl8pPr marL="13716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8pPr>
            <a:lvl9pPr marL="18288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9pPr>
          </a:lstStyle>
          <a:p>
            <a:pPr algn="r">
              <a:defRPr/>
            </a:pPr>
            <a:r>
              <a:rPr lang="pt-BR" sz="3400" b="1" kern="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Posição da </a:t>
            </a:r>
            <a:r>
              <a:rPr lang="pt-BR" sz="3400" b="1" kern="0" dirty="0" err="1"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Undime</a:t>
            </a:r>
            <a:r>
              <a:rPr lang="pt-BR" sz="3400" b="1" kern="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sobre a EJA</a:t>
            </a:r>
            <a:endParaRPr lang="pt-BR" sz="3400" kern="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43680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Espaço Reservado para Conteúdo 2"/>
          <p:cNvSpPr>
            <a:spLocks noGrp="1"/>
          </p:cNvSpPr>
          <p:nvPr>
            <p:ph idx="1"/>
          </p:nvPr>
        </p:nvSpPr>
        <p:spPr>
          <a:xfrm>
            <a:off x="467544" y="1268760"/>
            <a:ext cx="8189788" cy="2784946"/>
          </a:xfrm>
        </p:spPr>
        <p:txBody>
          <a:bodyPr>
            <a:noAutofit/>
          </a:bodyPr>
          <a:lstStyle/>
          <a:p>
            <a:pPr>
              <a:buClr>
                <a:srgbClr val="84B4A6"/>
              </a:buClr>
              <a:buSzPct val="107000"/>
              <a:buFont typeface="Wingdings" panose="05000000000000000000" pitchFamily="2" charset="2"/>
              <a:buChar char="§"/>
              <a:defRPr/>
            </a:pPr>
            <a:r>
              <a:rPr lang="pt-BR" sz="2800" b="1" dirty="0" smtClean="0"/>
              <a:t>Situação atual preocupa a todos, mas aflige os gestores municipais porque despesas crescem em uma velocidade muito superior às receitas da educação municipal;</a:t>
            </a:r>
          </a:p>
          <a:p>
            <a:pPr>
              <a:buClr>
                <a:srgbClr val="84B4A6"/>
              </a:buClr>
              <a:buSzPct val="107000"/>
              <a:buFont typeface="Wingdings" panose="05000000000000000000" pitchFamily="2" charset="2"/>
              <a:buChar char="§"/>
              <a:defRPr/>
            </a:pPr>
            <a:endParaRPr lang="pt-BR" sz="800" b="1" dirty="0"/>
          </a:p>
          <a:p>
            <a:pPr>
              <a:buClr>
                <a:srgbClr val="84B4A6"/>
              </a:buClr>
              <a:buSzPct val="107000"/>
              <a:buFont typeface="Wingdings" panose="05000000000000000000" pitchFamily="2" charset="2"/>
              <a:buChar char="§"/>
              <a:defRPr/>
            </a:pPr>
            <a:r>
              <a:rPr lang="pt-BR" sz="2800" b="1" dirty="0" smtClean="0"/>
              <a:t>A suspensão - mesmo que temporária, e/ou o atraso no pagamento de diversos programas provocaram em 2015 um profundo desequilíbrio entre receitas e aplicação em MDE nas Redes Municipais.</a:t>
            </a:r>
          </a:p>
          <a:p>
            <a:pPr>
              <a:buClr>
                <a:srgbClr val="84B4A6"/>
              </a:buClr>
              <a:buSzPct val="107000"/>
              <a:buFont typeface="Wingdings" panose="05000000000000000000" pitchFamily="2" charset="2"/>
              <a:buChar char="Ø"/>
              <a:defRPr/>
            </a:pPr>
            <a:endParaRPr lang="pt-BR" sz="2800" b="1" dirty="0" smtClean="0"/>
          </a:p>
          <a:p>
            <a:pPr marL="348245" indent="-160729">
              <a:buSzPct val="107000"/>
              <a:buFont typeface="+mj-lt"/>
              <a:buAutoNum type="arabicPeriod"/>
              <a:defRPr/>
            </a:pPr>
            <a:endParaRPr lang="pt-BR" sz="2800" b="1" dirty="0"/>
          </a:p>
        </p:txBody>
      </p:sp>
      <p:sp>
        <p:nvSpPr>
          <p:cNvPr id="5" name="Título 1"/>
          <p:cNvSpPr txBox="1">
            <a:spLocks/>
          </p:cNvSpPr>
          <p:nvPr/>
        </p:nvSpPr>
        <p:spPr bwMode="auto">
          <a:xfrm>
            <a:off x="361652" y="188640"/>
            <a:ext cx="8179594" cy="8393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35719" tIns="35719" rIns="35719" bIns="35719" anchor="ctr"/>
          <a:lstStyle>
            <a:lvl1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mj-lt"/>
                <a:ea typeface="+mj-ea"/>
                <a:cs typeface="+mj-cs"/>
                <a:sym typeface="Century Gothic" pitchFamily="34" charset="0"/>
              </a:defRPr>
            </a:lvl1pPr>
            <a:lvl2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2pPr>
            <a:lvl3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3pPr>
            <a:lvl4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4pPr>
            <a:lvl5pPr algn="l" rtl="0" eaLnBrk="0" fontAlgn="base" hangingPunct="0">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pitchFamily="34" charset="0"/>
              </a:defRPr>
            </a:lvl5pPr>
            <a:lvl6pPr marL="4572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6pPr>
            <a:lvl7pPr marL="9144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7pPr>
            <a:lvl8pPr marL="13716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8pPr>
            <a:lvl9pPr marL="1828800" algn="l" rtl="0" fontAlgn="base">
              <a:spcBef>
                <a:spcPct val="0"/>
              </a:spcBef>
              <a:spcAft>
                <a:spcPct val="0"/>
              </a:spcAft>
              <a:defRPr sz="5500">
                <a:solidFill>
                  <a:srgbClr val="FFFFFF"/>
                </a:solidFill>
                <a:effectLst>
                  <a:outerShdw blurRad="38100" dist="38100" dir="2700000" algn="tl">
                    <a:srgbClr val="C0C0C0"/>
                  </a:outerShdw>
                </a:effectLst>
                <a:latin typeface="Century Gothic" charset="0"/>
                <a:ea typeface="ヒラギノ明朝 ProN W3" charset="0"/>
                <a:cs typeface="ヒラギノ明朝 ProN W3" charset="0"/>
                <a:sym typeface="Century Gothic" charset="0"/>
              </a:defRPr>
            </a:lvl9pPr>
          </a:lstStyle>
          <a:p>
            <a:pPr algn="r">
              <a:defRPr/>
            </a:pPr>
            <a:r>
              <a:rPr lang="pt-BR" sz="3400" b="1" kern="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Posição da </a:t>
            </a:r>
            <a:r>
              <a:rPr lang="pt-BR" sz="3400" b="1" kern="0" dirty="0" err="1"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Undime</a:t>
            </a:r>
            <a:r>
              <a:rPr lang="pt-BR" sz="3400" b="1" kern="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sobre a EJA</a:t>
            </a:r>
            <a:endParaRPr lang="pt-BR" sz="3400" kern="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73879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em">
  <a:themeElements>
    <a:clrScheme name="Origem">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Concurso">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Origem">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2382</TotalTime>
  <Words>701</Words>
  <Application>Microsoft Office PowerPoint</Application>
  <PresentationFormat>Apresentação na tela (4:3)</PresentationFormat>
  <Paragraphs>76</Paragraphs>
  <Slides>14</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14</vt:i4>
      </vt:variant>
    </vt:vector>
  </HeadingPairs>
  <TitlesOfParts>
    <vt:vector size="21" baseType="lpstr">
      <vt:lpstr>Arial</vt:lpstr>
      <vt:lpstr>Calibri</vt:lpstr>
      <vt:lpstr>Century Gothic</vt:lpstr>
      <vt:lpstr>Lucida Sans Unicode</vt:lpstr>
      <vt:lpstr>Wingdings</vt:lpstr>
      <vt:lpstr>Wingdings 3</vt:lpstr>
      <vt:lpstr>Origem</vt:lpstr>
      <vt:lpstr>A Educação ao Longo da Vida na perspectiva da Educação de Jovens e Adultos</vt:lpstr>
      <vt:lpstr>O que apenas o Brasil fez . . . </vt:lpstr>
      <vt:lpstr>O que falta para o Brasil fazer . . . </vt:lpstr>
      <vt:lpstr>O que falta para o Brasil fazer . . .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Undime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Manoel Filho</dc:creator>
  <cp:lastModifiedBy>Isabela Wandalsen Prates</cp:lastModifiedBy>
  <cp:revision>385</cp:revision>
  <cp:lastPrinted>2015-12-10T11:27:55Z</cp:lastPrinted>
  <dcterms:created xsi:type="dcterms:W3CDTF">2010-02-03T17:06:54Z</dcterms:created>
  <dcterms:modified xsi:type="dcterms:W3CDTF">2015-12-10T11:28:02Z</dcterms:modified>
</cp:coreProperties>
</file>