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1428" r:id="rId3"/>
    <p:sldId id="1406" r:id="rId4"/>
    <p:sldId id="1163" r:id="rId5"/>
    <p:sldId id="1416" r:id="rId6"/>
    <p:sldId id="1379" r:id="rId7"/>
    <p:sldId id="1429" r:id="rId8"/>
    <p:sldId id="1430" r:id="rId9"/>
    <p:sldId id="1431" r:id="rId10"/>
    <p:sldId id="1432" r:id="rId11"/>
    <p:sldId id="1433" r:id="rId12"/>
    <p:sldId id="1435" r:id="rId13"/>
    <p:sldId id="1434" r:id="rId14"/>
    <p:sldId id="1436" r:id="rId15"/>
    <p:sldId id="1437" r:id="rId16"/>
    <p:sldId id="1439" r:id="rId17"/>
    <p:sldId id="143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A5D9C-0C9F-4459-8A99-C045F02967B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167979-0561-4A6E-AB2E-D9ACEF5AFCDE}">
      <dgm:prSet/>
      <dgm:spPr/>
      <dgm:t>
        <a:bodyPr/>
        <a:lstStyle/>
        <a:p>
          <a:r>
            <a:rPr lang="en-US"/>
            <a:t>Na desaposentação existe fonte de custeio?</a:t>
          </a:r>
        </a:p>
      </dgm:t>
    </dgm:pt>
    <dgm:pt modelId="{14DA6234-7AF7-4439-9C72-B4927691DB83}" type="parTrans" cxnId="{339E3050-646B-4F9E-9556-2DA80A83215B}">
      <dgm:prSet/>
      <dgm:spPr/>
      <dgm:t>
        <a:bodyPr/>
        <a:lstStyle/>
        <a:p>
          <a:endParaRPr lang="en-US"/>
        </a:p>
      </dgm:t>
    </dgm:pt>
    <dgm:pt modelId="{90605500-EB19-4A96-A4B1-FA3D500815D6}" type="sibTrans" cxnId="{339E3050-646B-4F9E-9556-2DA80A83215B}">
      <dgm:prSet/>
      <dgm:spPr/>
      <dgm:t>
        <a:bodyPr/>
        <a:lstStyle/>
        <a:p>
          <a:endParaRPr lang="en-US"/>
        </a:p>
      </dgm:t>
    </dgm:pt>
    <dgm:pt modelId="{0B163A87-A97B-4E84-B99E-E9C8C952675A}">
      <dgm:prSet/>
      <dgm:spPr/>
      <dgm:t>
        <a:bodyPr/>
        <a:lstStyle/>
        <a:p>
          <a:r>
            <a:rPr lang="en-US" dirty="0" err="1"/>
            <a:t>Há</a:t>
          </a:r>
          <a:r>
            <a:rPr lang="en-US" dirty="0"/>
            <a:t>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renúncia</a:t>
          </a:r>
          <a:r>
            <a:rPr lang="en-US" dirty="0"/>
            <a:t> </a:t>
          </a:r>
          <a:r>
            <a:rPr lang="en-US" dirty="0" err="1"/>
            <a:t>ao</a:t>
          </a:r>
          <a:r>
            <a:rPr lang="en-US" dirty="0"/>
            <a:t> </a:t>
          </a:r>
          <a:r>
            <a:rPr lang="en-US" dirty="0" err="1"/>
            <a:t>benefício</a:t>
          </a:r>
          <a:r>
            <a:rPr lang="en-US" dirty="0"/>
            <a:t>. </a:t>
          </a:r>
        </a:p>
      </dgm:t>
    </dgm:pt>
    <dgm:pt modelId="{7BAA6D89-57EC-46EB-BC10-7AE2D2C1004F}" type="parTrans" cxnId="{7B30E742-6951-483E-9C50-EAED2065574A}">
      <dgm:prSet/>
      <dgm:spPr/>
      <dgm:t>
        <a:bodyPr/>
        <a:lstStyle/>
        <a:p>
          <a:endParaRPr lang="en-US"/>
        </a:p>
      </dgm:t>
    </dgm:pt>
    <dgm:pt modelId="{429B895E-F197-45EE-A392-4C70BC3E7833}" type="sibTrans" cxnId="{7B30E742-6951-483E-9C50-EAED2065574A}">
      <dgm:prSet/>
      <dgm:spPr/>
      <dgm:t>
        <a:bodyPr/>
        <a:lstStyle/>
        <a:p>
          <a:endParaRPr lang="en-US"/>
        </a:p>
      </dgm:t>
    </dgm:pt>
    <dgm:pt modelId="{2B0E65EE-B900-4412-A485-8080097693DF}">
      <dgm:prSet/>
      <dgm:spPr/>
      <dgm:t>
        <a:bodyPr/>
        <a:lstStyle/>
        <a:p>
          <a:r>
            <a:rPr lang="en-US"/>
            <a:t>O novo benefício tem o mesmo custeio de qualquer benefício. As contribuições ao Sistema de Seguridade Social.</a:t>
          </a:r>
        </a:p>
      </dgm:t>
    </dgm:pt>
    <dgm:pt modelId="{7F816F2A-B826-457E-95B3-8CE18823978F}" type="parTrans" cxnId="{8899B853-5848-4EE5-8C4A-B71370F37BF6}">
      <dgm:prSet/>
      <dgm:spPr/>
      <dgm:t>
        <a:bodyPr/>
        <a:lstStyle/>
        <a:p>
          <a:endParaRPr lang="en-US"/>
        </a:p>
      </dgm:t>
    </dgm:pt>
    <dgm:pt modelId="{5388ECAA-52FD-47BE-BDBD-5676F27D2E20}" type="sibTrans" cxnId="{8899B853-5848-4EE5-8C4A-B71370F37BF6}">
      <dgm:prSet/>
      <dgm:spPr/>
      <dgm:t>
        <a:bodyPr/>
        <a:lstStyle/>
        <a:p>
          <a:endParaRPr lang="en-US"/>
        </a:p>
      </dgm:t>
    </dgm:pt>
    <dgm:pt modelId="{5D169B26-CAD9-4049-90A0-4771C9BADC81}" type="pres">
      <dgm:prSet presAssocID="{589A5D9C-0C9F-4459-8A99-C045F02967B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5A2130-8D70-493F-9694-EFC288AB4657}" type="pres">
      <dgm:prSet presAssocID="{589A5D9C-0C9F-4459-8A99-C045F02967B4}" presName="dummyMaxCanvas" presStyleCnt="0">
        <dgm:presLayoutVars/>
      </dgm:prSet>
      <dgm:spPr/>
    </dgm:pt>
    <dgm:pt modelId="{F1217DA7-83E7-46E6-98F7-83AC8B0C11C6}" type="pres">
      <dgm:prSet presAssocID="{589A5D9C-0C9F-4459-8A99-C045F02967B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E12AC7-1C7E-4E2C-91B0-208C85BD8122}" type="pres">
      <dgm:prSet presAssocID="{589A5D9C-0C9F-4459-8A99-C045F02967B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40D2F2-6060-4A7C-9541-1F64BE14488B}" type="pres">
      <dgm:prSet presAssocID="{589A5D9C-0C9F-4459-8A99-C045F02967B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196AB-B293-4483-8373-4C44852BAFC6}" type="pres">
      <dgm:prSet presAssocID="{589A5D9C-0C9F-4459-8A99-C045F02967B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F4CC5F-E20C-4FF3-B37A-FE8B6FC5B0B0}" type="pres">
      <dgm:prSet presAssocID="{589A5D9C-0C9F-4459-8A99-C045F02967B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785AD-C222-47E9-8993-C7069CB58BE7}" type="pres">
      <dgm:prSet presAssocID="{589A5D9C-0C9F-4459-8A99-C045F02967B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0FE2F1-047C-492F-960A-CCCA4D8CB48E}" type="pres">
      <dgm:prSet presAssocID="{589A5D9C-0C9F-4459-8A99-C045F02967B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B0B78-D816-41F5-8651-F0B03039345D}" type="pres">
      <dgm:prSet presAssocID="{589A5D9C-0C9F-4459-8A99-C045F02967B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319868-4C50-4527-9F92-6423B866505C}" type="presOf" srcId="{0B163A87-A97B-4E84-B99E-E9C8C952675A}" destId="{DFE12AC7-1C7E-4E2C-91B0-208C85BD8122}" srcOrd="0" destOrd="0" presId="urn:microsoft.com/office/officeart/2005/8/layout/vProcess5"/>
    <dgm:cxn modelId="{FE5EFFEF-A170-4728-952E-54F8850A44C1}" type="presOf" srcId="{D4167979-0561-4A6E-AB2E-D9ACEF5AFCDE}" destId="{176785AD-C222-47E9-8993-C7069CB58BE7}" srcOrd="1" destOrd="0" presId="urn:microsoft.com/office/officeart/2005/8/layout/vProcess5"/>
    <dgm:cxn modelId="{8899B853-5848-4EE5-8C4A-B71370F37BF6}" srcId="{589A5D9C-0C9F-4459-8A99-C045F02967B4}" destId="{2B0E65EE-B900-4412-A485-8080097693DF}" srcOrd="2" destOrd="0" parTransId="{7F816F2A-B826-457E-95B3-8CE18823978F}" sibTransId="{5388ECAA-52FD-47BE-BDBD-5676F27D2E20}"/>
    <dgm:cxn modelId="{7B30E742-6951-483E-9C50-EAED2065574A}" srcId="{589A5D9C-0C9F-4459-8A99-C045F02967B4}" destId="{0B163A87-A97B-4E84-B99E-E9C8C952675A}" srcOrd="1" destOrd="0" parTransId="{7BAA6D89-57EC-46EB-BC10-7AE2D2C1004F}" sibTransId="{429B895E-F197-45EE-A392-4C70BC3E7833}"/>
    <dgm:cxn modelId="{BEE9BF84-0718-4122-A28C-917B3B2B435C}" type="presOf" srcId="{0B163A87-A97B-4E84-B99E-E9C8C952675A}" destId="{280FE2F1-047C-492F-960A-CCCA4D8CB48E}" srcOrd="1" destOrd="0" presId="urn:microsoft.com/office/officeart/2005/8/layout/vProcess5"/>
    <dgm:cxn modelId="{3D397F6F-5DFE-4A80-A43E-10C295C21552}" type="presOf" srcId="{90605500-EB19-4A96-A4B1-FA3D500815D6}" destId="{DA2196AB-B293-4483-8373-4C44852BAFC6}" srcOrd="0" destOrd="0" presId="urn:microsoft.com/office/officeart/2005/8/layout/vProcess5"/>
    <dgm:cxn modelId="{F690E2C7-D9B0-467C-BCF2-451B607BA3AB}" type="presOf" srcId="{2B0E65EE-B900-4412-A485-8080097693DF}" destId="{6DCB0B78-D816-41F5-8651-F0B03039345D}" srcOrd="1" destOrd="0" presId="urn:microsoft.com/office/officeart/2005/8/layout/vProcess5"/>
    <dgm:cxn modelId="{DFFDA33A-E722-47F1-9B25-AABB71A2E286}" type="presOf" srcId="{2B0E65EE-B900-4412-A485-8080097693DF}" destId="{5540D2F2-6060-4A7C-9541-1F64BE14488B}" srcOrd="0" destOrd="0" presId="urn:microsoft.com/office/officeart/2005/8/layout/vProcess5"/>
    <dgm:cxn modelId="{339E3050-646B-4F9E-9556-2DA80A83215B}" srcId="{589A5D9C-0C9F-4459-8A99-C045F02967B4}" destId="{D4167979-0561-4A6E-AB2E-D9ACEF5AFCDE}" srcOrd="0" destOrd="0" parTransId="{14DA6234-7AF7-4439-9C72-B4927691DB83}" sibTransId="{90605500-EB19-4A96-A4B1-FA3D500815D6}"/>
    <dgm:cxn modelId="{B6770EE4-36D7-46EA-96B6-F285966EAA84}" type="presOf" srcId="{D4167979-0561-4A6E-AB2E-D9ACEF5AFCDE}" destId="{F1217DA7-83E7-46E6-98F7-83AC8B0C11C6}" srcOrd="0" destOrd="0" presId="urn:microsoft.com/office/officeart/2005/8/layout/vProcess5"/>
    <dgm:cxn modelId="{2130FC8F-A9AF-4C82-A210-280C583B2D61}" type="presOf" srcId="{589A5D9C-0C9F-4459-8A99-C045F02967B4}" destId="{5D169B26-CAD9-4049-90A0-4771C9BADC81}" srcOrd="0" destOrd="0" presId="urn:microsoft.com/office/officeart/2005/8/layout/vProcess5"/>
    <dgm:cxn modelId="{6AE24CE0-19ED-4715-9BEB-AA59B121137F}" type="presOf" srcId="{429B895E-F197-45EE-A392-4C70BC3E7833}" destId="{3EF4CC5F-E20C-4FF3-B37A-FE8B6FC5B0B0}" srcOrd="0" destOrd="0" presId="urn:microsoft.com/office/officeart/2005/8/layout/vProcess5"/>
    <dgm:cxn modelId="{C3347618-79F4-4B12-B8E0-7F333BE00797}" type="presParOf" srcId="{5D169B26-CAD9-4049-90A0-4771C9BADC81}" destId="{735A2130-8D70-493F-9694-EFC288AB4657}" srcOrd="0" destOrd="0" presId="urn:microsoft.com/office/officeart/2005/8/layout/vProcess5"/>
    <dgm:cxn modelId="{273CD0BF-7C09-426C-AD6E-F654F2BEE66F}" type="presParOf" srcId="{5D169B26-CAD9-4049-90A0-4771C9BADC81}" destId="{F1217DA7-83E7-46E6-98F7-83AC8B0C11C6}" srcOrd="1" destOrd="0" presId="urn:microsoft.com/office/officeart/2005/8/layout/vProcess5"/>
    <dgm:cxn modelId="{22E74725-8DD9-4FC2-9416-DE0C78B319A1}" type="presParOf" srcId="{5D169B26-CAD9-4049-90A0-4771C9BADC81}" destId="{DFE12AC7-1C7E-4E2C-91B0-208C85BD8122}" srcOrd="2" destOrd="0" presId="urn:microsoft.com/office/officeart/2005/8/layout/vProcess5"/>
    <dgm:cxn modelId="{83E98EF2-DB1E-49E9-974C-58E5D4EA1D16}" type="presParOf" srcId="{5D169B26-CAD9-4049-90A0-4771C9BADC81}" destId="{5540D2F2-6060-4A7C-9541-1F64BE14488B}" srcOrd="3" destOrd="0" presId="urn:microsoft.com/office/officeart/2005/8/layout/vProcess5"/>
    <dgm:cxn modelId="{4EC2A285-A4D0-4CCF-8522-101BA25E3D69}" type="presParOf" srcId="{5D169B26-CAD9-4049-90A0-4771C9BADC81}" destId="{DA2196AB-B293-4483-8373-4C44852BAFC6}" srcOrd="4" destOrd="0" presId="urn:microsoft.com/office/officeart/2005/8/layout/vProcess5"/>
    <dgm:cxn modelId="{E37F886F-9DBE-4BB5-B031-D85F20C094FD}" type="presParOf" srcId="{5D169B26-CAD9-4049-90A0-4771C9BADC81}" destId="{3EF4CC5F-E20C-4FF3-B37A-FE8B6FC5B0B0}" srcOrd="5" destOrd="0" presId="urn:microsoft.com/office/officeart/2005/8/layout/vProcess5"/>
    <dgm:cxn modelId="{8CAF6A7A-999C-4E32-91D9-A64249DBD9C9}" type="presParOf" srcId="{5D169B26-CAD9-4049-90A0-4771C9BADC81}" destId="{176785AD-C222-47E9-8993-C7069CB58BE7}" srcOrd="6" destOrd="0" presId="urn:microsoft.com/office/officeart/2005/8/layout/vProcess5"/>
    <dgm:cxn modelId="{1963C6C6-461B-4D57-96AD-FA29ACFCD8A3}" type="presParOf" srcId="{5D169B26-CAD9-4049-90A0-4771C9BADC81}" destId="{280FE2F1-047C-492F-960A-CCCA4D8CB48E}" srcOrd="7" destOrd="0" presId="urn:microsoft.com/office/officeart/2005/8/layout/vProcess5"/>
    <dgm:cxn modelId="{1468C562-FFE8-42AE-AE47-44BDD2ED550D}" type="presParOf" srcId="{5D169B26-CAD9-4049-90A0-4771C9BADC81}" destId="{6DCB0B78-D816-41F5-8651-F0B0303934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95016-8A3D-4660-8463-64DD6EA9DE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8E3671-CC4F-4A27-8DB2-9960AB7F7C13}">
      <dgm:prSet/>
      <dgm:spPr/>
      <dgm:t>
        <a:bodyPr/>
        <a:lstStyle/>
        <a:p>
          <a:r>
            <a:rPr lang="en-US"/>
            <a:t>O artigo diz que o </a:t>
          </a:r>
          <a:r>
            <a:rPr lang="en-US" u="sng"/>
            <a:t>APOSENTADO</a:t>
          </a:r>
          <a:r>
            <a:rPr lang="en-US"/>
            <a:t> não irá receber outro benefício.</a:t>
          </a:r>
        </a:p>
      </dgm:t>
    </dgm:pt>
    <dgm:pt modelId="{357B8421-6A18-4F60-AB37-837987530CBC}" type="parTrans" cxnId="{51B5BC39-9E03-44E2-AD21-C7BC92D530D2}">
      <dgm:prSet/>
      <dgm:spPr/>
      <dgm:t>
        <a:bodyPr/>
        <a:lstStyle/>
        <a:p>
          <a:endParaRPr lang="en-US"/>
        </a:p>
      </dgm:t>
    </dgm:pt>
    <dgm:pt modelId="{6BE375FD-8FA2-4B66-901C-DC15B3A84308}" type="sibTrans" cxnId="{51B5BC39-9E03-44E2-AD21-C7BC92D530D2}">
      <dgm:prSet/>
      <dgm:spPr/>
      <dgm:t>
        <a:bodyPr/>
        <a:lstStyle/>
        <a:p>
          <a:endParaRPr lang="en-US"/>
        </a:p>
      </dgm:t>
    </dgm:pt>
    <dgm:pt modelId="{14A0E0AA-7E3B-474C-91B9-D28E9CF6C63E}">
      <dgm:prSet/>
      <dgm:spPr/>
      <dgm:t>
        <a:bodyPr/>
        <a:lstStyle/>
        <a:p>
          <a:r>
            <a:rPr lang="en-US"/>
            <a:t>Na desaposentação ou mesmo reaposentação há uma renúncia.</a:t>
          </a:r>
        </a:p>
      </dgm:t>
    </dgm:pt>
    <dgm:pt modelId="{BCEAA6EC-A8D6-4B9D-821B-4F633D4A247F}" type="parTrans" cxnId="{1DAC24BE-725E-475F-AAA7-7572B2987337}">
      <dgm:prSet/>
      <dgm:spPr/>
      <dgm:t>
        <a:bodyPr/>
        <a:lstStyle/>
        <a:p>
          <a:endParaRPr lang="en-US"/>
        </a:p>
      </dgm:t>
    </dgm:pt>
    <dgm:pt modelId="{AF2DB0AE-FBAB-43F0-A8D2-EECA27FD2147}" type="sibTrans" cxnId="{1DAC24BE-725E-475F-AAA7-7572B2987337}">
      <dgm:prSet/>
      <dgm:spPr/>
      <dgm:t>
        <a:bodyPr/>
        <a:lstStyle/>
        <a:p>
          <a:endParaRPr lang="en-US"/>
        </a:p>
      </dgm:t>
    </dgm:pt>
    <dgm:pt modelId="{9EBBFF8C-4AAD-4962-B66C-9F60046EE3A2}">
      <dgm:prSet/>
      <dgm:spPr/>
      <dgm:t>
        <a:bodyPr/>
        <a:lstStyle/>
        <a:p>
          <a:r>
            <a:rPr lang="en-US" dirty="0"/>
            <a:t>Volta-se a </a:t>
          </a:r>
          <a:r>
            <a:rPr lang="en-US" dirty="0" err="1"/>
            <a:t>condição</a:t>
          </a:r>
          <a:r>
            <a:rPr lang="en-US" dirty="0"/>
            <a:t> de </a:t>
          </a:r>
          <a:r>
            <a:rPr lang="en-US" dirty="0" err="1"/>
            <a:t>segurado</a:t>
          </a:r>
          <a:r>
            <a:rPr lang="en-US" dirty="0"/>
            <a:t> </a:t>
          </a:r>
          <a:r>
            <a:rPr lang="en-US" dirty="0" err="1"/>
            <a:t>sem</a:t>
          </a:r>
          <a:r>
            <a:rPr lang="en-US" dirty="0"/>
            <a:t> </a:t>
          </a:r>
          <a:r>
            <a:rPr lang="en-US" dirty="0" err="1"/>
            <a:t>aposentadoria</a:t>
          </a:r>
          <a:r>
            <a:rPr lang="en-US" dirty="0"/>
            <a:t> e se </a:t>
          </a:r>
          <a:r>
            <a:rPr lang="en-US" dirty="0" err="1"/>
            <a:t>pede</a:t>
          </a:r>
          <a:r>
            <a:rPr lang="en-US" dirty="0"/>
            <a:t> outro </a:t>
          </a:r>
          <a:r>
            <a:rPr lang="en-US" dirty="0" err="1"/>
            <a:t>benefício</a:t>
          </a:r>
          <a:r>
            <a:rPr lang="en-US" dirty="0"/>
            <a:t>.</a:t>
          </a:r>
        </a:p>
      </dgm:t>
    </dgm:pt>
    <dgm:pt modelId="{7012CF6A-1C5A-49FE-AE40-2108018A4AF9}" type="parTrans" cxnId="{887F3288-980A-4377-8316-F7B929A16778}">
      <dgm:prSet/>
      <dgm:spPr/>
      <dgm:t>
        <a:bodyPr/>
        <a:lstStyle/>
        <a:p>
          <a:endParaRPr lang="en-US"/>
        </a:p>
      </dgm:t>
    </dgm:pt>
    <dgm:pt modelId="{E9DD9359-580D-486C-A547-B014725F860F}" type="sibTrans" cxnId="{887F3288-980A-4377-8316-F7B929A16778}">
      <dgm:prSet/>
      <dgm:spPr/>
      <dgm:t>
        <a:bodyPr/>
        <a:lstStyle/>
        <a:p>
          <a:endParaRPr lang="en-US"/>
        </a:p>
      </dgm:t>
    </dgm:pt>
    <dgm:pt modelId="{EFC75AF3-B2A4-4930-8DD6-9F5C0BD6FCC9}" type="pres">
      <dgm:prSet presAssocID="{ED995016-8A3D-4660-8463-64DD6EA9DE8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6EC4DA6-D005-4D47-9BFB-DE750881A1E6}" type="pres">
      <dgm:prSet presAssocID="{588E3671-CC4F-4A27-8DB2-9960AB7F7C13}" presName="thickLine" presStyleLbl="alignNode1" presStyleIdx="0" presStyleCnt="3"/>
      <dgm:spPr/>
    </dgm:pt>
    <dgm:pt modelId="{0A050A31-1784-466B-84BC-E0D8A67B2C43}" type="pres">
      <dgm:prSet presAssocID="{588E3671-CC4F-4A27-8DB2-9960AB7F7C13}" presName="horz1" presStyleCnt="0"/>
      <dgm:spPr/>
    </dgm:pt>
    <dgm:pt modelId="{58D53BD8-0D43-417B-93BB-13E228293EFC}" type="pres">
      <dgm:prSet presAssocID="{588E3671-CC4F-4A27-8DB2-9960AB7F7C13}" presName="tx1" presStyleLbl="revTx" presStyleIdx="0" presStyleCnt="3"/>
      <dgm:spPr/>
      <dgm:t>
        <a:bodyPr/>
        <a:lstStyle/>
        <a:p>
          <a:endParaRPr lang="pt-BR"/>
        </a:p>
      </dgm:t>
    </dgm:pt>
    <dgm:pt modelId="{9B0B8918-05C8-424F-88D3-87F4E4E25363}" type="pres">
      <dgm:prSet presAssocID="{588E3671-CC4F-4A27-8DB2-9960AB7F7C13}" presName="vert1" presStyleCnt="0"/>
      <dgm:spPr/>
    </dgm:pt>
    <dgm:pt modelId="{CBE743D9-E8A2-4D32-A7F6-13A6AE183548}" type="pres">
      <dgm:prSet presAssocID="{14A0E0AA-7E3B-474C-91B9-D28E9CF6C63E}" presName="thickLine" presStyleLbl="alignNode1" presStyleIdx="1" presStyleCnt="3"/>
      <dgm:spPr/>
    </dgm:pt>
    <dgm:pt modelId="{A0E56F21-0DF8-466E-95A3-F21EF95339BE}" type="pres">
      <dgm:prSet presAssocID="{14A0E0AA-7E3B-474C-91B9-D28E9CF6C63E}" presName="horz1" presStyleCnt="0"/>
      <dgm:spPr/>
    </dgm:pt>
    <dgm:pt modelId="{B86C038E-B266-459B-B740-C466395872CB}" type="pres">
      <dgm:prSet presAssocID="{14A0E0AA-7E3B-474C-91B9-D28E9CF6C63E}" presName="tx1" presStyleLbl="revTx" presStyleIdx="1" presStyleCnt="3"/>
      <dgm:spPr/>
      <dgm:t>
        <a:bodyPr/>
        <a:lstStyle/>
        <a:p>
          <a:endParaRPr lang="pt-BR"/>
        </a:p>
      </dgm:t>
    </dgm:pt>
    <dgm:pt modelId="{99A5B02D-DC08-4B15-854D-C6B011034B29}" type="pres">
      <dgm:prSet presAssocID="{14A0E0AA-7E3B-474C-91B9-D28E9CF6C63E}" presName="vert1" presStyleCnt="0"/>
      <dgm:spPr/>
    </dgm:pt>
    <dgm:pt modelId="{BDEDB971-AD08-43FE-A48F-4BB170221653}" type="pres">
      <dgm:prSet presAssocID="{9EBBFF8C-4AAD-4962-B66C-9F60046EE3A2}" presName="thickLine" presStyleLbl="alignNode1" presStyleIdx="2" presStyleCnt="3"/>
      <dgm:spPr/>
    </dgm:pt>
    <dgm:pt modelId="{B705679B-BF2E-47B2-B5A9-C607B4475AA0}" type="pres">
      <dgm:prSet presAssocID="{9EBBFF8C-4AAD-4962-B66C-9F60046EE3A2}" presName="horz1" presStyleCnt="0"/>
      <dgm:spPr/>
    </dgm:pt>
    <dgm:pt modelId="{B1E7E087-2A1A-41C1-9065-03F80615002C}" type="pres">
      <dgm:prSet presAssocID="{9EBBFF8C-4AAD-4962-B66C-9F60046EE3A2}" presName="tx1" presStyleLbl="revTx" presStyleIdx="2" presStyleCnt="3"/>
      <dgm:spPr/>
      <dgm:t>
        <a:bodyPr/>
        <a:lstStyle/>
        <a:p>
          <a:endParaRPr lang="pt-BR"/>
        </a:p>
      </dgm:t>
    </dgm:pt>
    <dgm:pt modelId="{8FDC8E8E-B253-46FA-9DA3-AE3911ADF014}" type="pres">
      <dgm:prSet presAssocID="{9EBBFF8C-4AAD-4962-B66C-9F60046EE3A2}" presName="vert1" presStyleCnt="0"/>
      <dgm:spPr/>
    </dgm:pt>
  </dgm:ptLst>
  <dgm:cxnLst>
    <dgm:cxn modelId="{1CE2BB5A-DE24-4AC2-9504-0ABEFE211566}" type="presOf" srcId="{ED995016-8A3D-4660-8463-64DD6EA9DE86}" destId="{EFC75AF3-B2A4-4930-8DD6-9F5C0BD6FCC9}" srcOrd="0" destOrd="0" presId="urn:microsoft.com/office/officeart/2008/layout/LinedList"/>
    <dgm:cxn modelId="{8ABB4E3E-DFF5-4F7C-8C06-ED5DDAC60649}" type="presOf" srcId="{588E3671-CC4F-4A27-8DB2-9960AB7F7C13}" destId="{58D53BD8-0D43-417B-93BB-13E228293EFC}" srcOrd="0" destOrd="0" presId="urn:microsoft.com/office/officeart/2008/layout/LinedList"/>
    <dgm:cxn modelId="{51D0CC27-AFD5-4350-9EF7-67E4AE99C984}" type="presOf" srcId="{9EBBFF8C-4AAD-4962-B66C-9F60046EE3A2}" destId="{B1E7E087-2A1A-41C1-9065-03F80615002C}" srcOrd="0" destOrd="0" presId="urn:microsoft.com/office/officeart/2008/layout/LinedList"/>
    <dgm:cxn modelId="{887F3288-980A-4377-8316-F7B929A16778}" srcId="{ED995016-8A3D-4660-8463-64DD6EA9DE86}" destId="{9EBBFF8C-4AAD-4962-B66C-9F60046EE3A2}" srcOrd="2" destOrd="0" parTransId="{7012CF6A-1C5A-49FE-AE40-2108018A4AF9}" sibTransId="{E9DD9359-580D-486C-A547-B014725F860F}"/>
    <dgm:cxn modelId="{51B5BC39-9E03-44E2-AD21-C7BC92D530D2}" srcId="{ED995016-8A3D-4660-8463-64DD6EA9DE86}" destId="{588E3671-CC4F-4A27-8DB2-9960AB7F7C13}" srcOrd="0" destOrd="0" parTransId="{357B8421-6A18-4F60-AB37-837987530CBC}" sibTransId="{6BE375FD-8FA2-4B66-901C-DC15B3A84308}"/>
    <dgm:cxn modelId="{1DAC24BE-725E-475F-AAA7-7572B2987337}" srcId="{ED995016-8A3D-4660-8463-64DD6EA9DE86}" destId="{14A0E0AA-7E3B-474C-91B9-D28E9CF6C63E}" srcOrd="1" destOrd="0" parTransId="{BCEAA6EC-A8D6-4B9D-821B-4F633D4A247F}" sibTransId="{AF2DB0AE-FBAB-43F0-A8D2-EECA27FD2147}"/>
    <dgm:cxn modelId="{6336C2B6-46BC-414B-9749-D5412C9BF22F}" type="presOf" srcId="{14A0E0AA-7E3B-474C-91B9-D28E9CF6C63E}" destId="{B86C038E-B266-459B-B740-C466395872CB}" srcOrd="0" destOrd="0" presId="urn:microsoft.com/office/officeart/2008/layout/LinedList"/>
    <dgm:cxn modelId="{E26652EC-72C0-4A56-802B-4D5051DD0C47}" type="presParOf" srcId="{EFC75AF3-B2A4-4930-8DD6-9F5C0BD6FCC9}" destId="{E6EC4DA6-D005-4D47-9BFB-DE750881A1E6}" srcOrd="0" destOrd="0" presId="urn:microsoft.com/office/officeart/2008/layout/LinedList"/>
    <dgm:cxn modelId="{C4B10D0E-9605-43EC-88F1-72EBA98FB9B1}" type="presParOf" srcId="{EFC75AF3-B2A4-4930-8DD6-9F5C0BD6FCC9}" destId="{0A050A31-1784-466B-84BC-E0D8A67B2C43}" srcOrd="1" destOrd="0" presId="urn:microsoft.com/office/officeart/2008/layout/LinedList"/>
    <dgm:cxn modelId="{60837F88-198D-4D1C-AE67-7C414F6CB10D}" type="presParOf" srcId="{0A050A31-1784-466B-84BC-E0D8A67B2C43}" destId="{58D53BD8-0D43-417B-93BB-13E228293EFC}" srcOrd="0" destOrd="0" presId="urn:microsoft.com/office/officeart/2008/layout/LinedList"/>
    <dgm:cxn modelId="{08D5DB93-79D8-46B7-A38E-A5D90833C315}" type="presParOf" srcId="{0A050A31-1784-466B-84BC-E0D8A67B2C43}" destId="{9B0B8918-05C8-424F-88D3-87F4E4E25363}" srcOrd="1" destOrd="0" presId="urn:microsoft.com/office/officeart/2008/layout/LinedList"/>
    <dgm:cxn modelId="{FDC7C246-2632-4205-B0F9-27F5933CA73F}" type="presParOf" srcId="{EFC75AF3-B2A4-4930-8DD6-9F5C0BD6FCC9}" destId="{CBE743D9-E8A2-4D32-A7F6-13A6AE183548}" srcOrd="2" destOrd="0" presId="urn:microsoft.com/office/officeart/2008/layout/LinedList"/>
    <dgm:cxn modelId="{64978C5D-6199-4615-A62C-619B75C668E3}" type="presParOf" srcId="{EFC75AF3-B2A4-4930-8DD6-9F5C0BD6FCC9}" destId="{A0E56F21-0DF8-466E-95A3-F21EF95339BE}" srcOrd="3" destOrd="0" presId="urn:microsoft.com/office/officeart/2008/layout/LinedList"/>
    <dgm:cxn modelId="{C1CAB70F-D6B3-4EBB-A507-D83832B43165}" type="presParOf" srcId="{A0E56F21-0DF8-466E-95A3-F21EF95339BE}" destId="{B86C038E-B266-459B-B740-C466395872CB}" srcOrd="0" destOrd="0" presId="urn:microsoft.com/office/officeart/2008/layout/LinedList"/>
    <dgm:cxn modelId="{F6B57674-FB66-42C3-8D2D-80B25CD40F0F}" type="presParOf" srcId="{A0E56F21-0DF8-466E-95A3-F21EF95339BE}" destId="{99A5B02D-DC08-4B15-854D-C6B011034B29}" srcOrd="1" destOrd="0" presId="urn:microsoft.com/office/officeart/2008/layout/LinedList"/>
    <dgm:cxn modelId="{4A9D473F-2271-46BE-834A-B93A86360D96}" type="presParOf" srcId="{EFC75AF3-B2A4-4930-8DD6-9F5C0BD6FCC9}" destId="{BDEDB971-AD08-43FE-A48F-4BB170221653}" srcOrd="4" destOrd="0" presId="urn:microsoft.com/office/officeart/2008/layout/LinedList"/>
    <dgm:cxn modelId="{0092FC60-86A6-4030-BA96-7DDC3DB37659}" type="presParOf" srcId="{EFC75AF3-B2A4-4930-8DD6-9F5C0BD6FCC9}" destId="{B705679B-BF2E-47B2-B5A9-C607B4475AA0}" srcOrd="5" destOrd="0" presId="urn:microsoft.com/office/officeart/2008/layout/LinedList"/>
    <dgm:cxn modelId="{F2466989-9CDB-4D2E-9C8A-E58E21F938CB}" type="presParOf" srcId="{B705679B-BF2E-47B2-B5A9-C607B4475AA0}" destId="{B1E7E087-2A1A-41C1-9065-03F80615002C}" srcOrd="0" destOrd="0" presId="urn:microsoft.com/office/officeart/2008/layout/LinedList"/>
    <dgm:cxn modelId="{AD5BC2D9-BF0A-45A1-833F-3B6EF8ED1338}" type="presParOf" srcId="{B705679B-BF2E-47B2-B5A9-C607B4475AA0}" destId="{8FDC8E8E-B253-46FA-9DA3-AE3911ADF0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8178C-BD82-4C95-ACA7-5083CF4BD2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BDC0F3-7A10-4FEE-82AA-F3D446A50595}">
      <dgm:prSet/>
      <dgm:spPr/>
      <dgm:t>
        <a:bodyPr/>
        <a:lstStyle/>
        <a:p>
          <a:r>
            <a:rPr lang="en-US"/>
            <a:t>Fundamento da desaposentação: Liberdade em renunciar ao benefício previdenciário.</a:t>
          </a:r>
        </a:p>
      </dgm:t>
    </dgm:pt>
    <dgm:pt modelId="{2EB09D7D-34EB-4CDF-B686-E59082A4AF0A}" type="parTrans" cxnId="{58416C19-73B9-41D7-8888-4382A89DD491}">
      <dgm:prSet/>
      <dgm:spPr/>
      <dgm:t>
        <a:bodyPr/>
        <a:lstStyle/>
        <a:p>
          <a:endParaRPr lang="en-US"/>
        </a:p>
      </dgm:t>
    </dgm:pt>
    <dgm:pt modelId="{274686B9-CA7C-4A9D-AE9E-F9FFDBA60FA7}" type="sibTrans" cxnId="{58416C19-73B9-41D7-8888-4382A89DD491}">
      <dgm:prSet/>
      <dgm:spPr/>
      <dgm:t>
        <a:bodyPr/>
        <a:lstStyle/>
        <a:p>
          <a:endParaRPr lang="en-US"/>
        </a:p>
      </dgm:t>
    </dgm:pt>
    <dgm:pt modelId="{2E6299E5-9601-4DC7-AEE7-6487C3573117}">
      <dgm:prSet/>
      <dgm:spPr/>
      <dgm:t>
        <a:bodyPr/>
        <a:lstStyle/>
        <a:p>
          <a:r>
            <a:rPr lang="en-US"/>
            <a:t>Supremo entendeu que precisa de lei autorizando.</a:t>
          </a:r>
        </a:p>
      </dgm:t>
    </dgm:pt>
    <dgm:pt modelId="{951FA1B4-3755-4943-8E35-5267C159AE1E}" type="parTrans" cxnId="{77A95C86-98B1-4ECF-A9E7-8294C4E971D9}">
      <dgm:prSet/>
      <dgm:spPr/>
      <dgm:t>
        <a:bodyPr/>
        <a:lstStyle/>
        <a:p>
          <a:endParaRPr lang="en-US"/>
        </a:p>
      </dgm:t>
    </dgm:pt>
    <dgm:pt modelId="{1751BD94-92A5-47C1-AE93-EEC26D473539}" type="sibTrans" cxnId="{77A95C86-98B1-4ECF-A9E7-8294C4E971D9}">
      <dgm:prSet/>
      <dgm:spPr/>
      <dgm:t>
        <a:bodyPr/>
        <a:lstStyle/>
        <a:p>
          <a:endParaRPr lang="en-US"/>
        </a:p>
      </dgm:t>
    </dgm:pt>
    <dgm:pt modelId="{FD002A80-C546-4DD7-9F1C-25B30FA3DDD1}" type="pres">
      <dgm:prSet presAssocID="{7E48178C-BD82-4C95-ACA7-5083CF4BD2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49104D5-6FBF-40F3-9F19-0FFEC532B92F}" type="pres">
      <dgm:prSet presAssocID="{F6BDC0F3-7A10-4FEE-82AA-F3D446A505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68DFA-C270-4170-BCCC-440A89D8995D}" type="pres">
      <dgm:prSet presAssocID="{274686B9-CA7C-4A9D-AE9E-F9FFDBA60FA7}" presName="sibTrans" presStyleCnt="0"/>
      <dgm:spPr/>
    </dgm:pt>
    <dgm:pt modelId="{A4301DB3-9E23-49BB-9AE7-878E2CFF3942}" type="pres">
      <dgm:prSet presAssocID="{2E6299E5-9601-4DC7-AEE7-6487C35731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A95C86-98B1-4ECF-A9E7-8294C4E971D9}" srcId="{7E48178C-BD82-4C95-ACA7-5083CF4BD2FF}" destId="{2E6299E5-9601-4DC7-AEE7-6487C3573117}" srcOrd="1" destOrd="0" parTransId="{951FA1B4-3755-4943-8E35-5267C159AE1E}" sibTransId="{1751BD94-92A5-47C1-AE93-EEC26D473539}"/>
    <dgm:cxn modelId="{58416C19-73B9-41D7-8888-4382A89DD491}" srcId="{7E48178C-BD82-4C95-ACA7-5083CF4BD2FF}" destId="{F6BDC0F3-7A10-4FEE-82AA-F3D446A50595}" srcOrd="0" destOrd="0" parTransId="{2EB09D7D-34EB-4CDF-B686-E59082A4AF0A}" sibTransId="{274686B9-CA7C-4A9D-AE9E-F9FFDBA60FA7}"/>
    <dgm:cxn modelId="{C3E1F742-AD5A-4088-853D-35B68CCC6290}" type="presOf" srcId="{7E48178C-BD82-4C95-ACA7-5083CF4BD2FF}" destId="{FD002A80-C546-4DD7-9F1C-25B30FA3DDD1}" srcOrd="0" destOrd="0" presId="urn:microsoft.com/office/officeart/2005/8/layout/default"/>
    <dgm:cxn modelId="{3A578E3C-E166-49E9-BEB6-62A23FEDD3A9}" type="presOf" srcId="{F6BDC0F3-7A10-4FEE-82AA-F3D446A50595}" destId="{349104D5-6FBF-40F3-9F19-0FFEC532B92F}" srcOrd="0" destOrd="0" presId="urn:microsoft.com/office/officeart/2005/8/layout/default"/>
    <dgm:cxn modelId="{A7F6BE63-19AB-426A-BF0D-E105D51035BA}" type="presOf" srcId="{2E6299E5-9601-4DC7-AEE7-6487C3573117}" destId="{A4301DB3-9E23-49BB-9AE7-878E2CFF3942}" srcOrd="0" destOrd="0" presId="urn:microsoft.com/office/officeart/2005/8/layout/default"/>
    <dgm:cxn modelId="{9A131647-A874-4A84-A931-9DE40634E68B}" type="presParOf" srcId="{FD002A80-C546-4DD7-9F1C-25B30FA3DDD1}" destId="{349104D5-6FBF-40F3-9F19-0FFEC532B92F}" srcOrd="0" destOrd="0" presId="urn:microsoft.com/office/officeart/2005/8/layout/default"/>
    <dgm:cxn modelId="{8BD9C0AA-C8BD-48DF-BCB6-C7353B003A28}" type="presParOf" srcId="{FD002A80-C546-4DD7-9F1C-25B30FA3DDD1}" destId="{E3F68DFA-C270-4170-BCCC-440A89D8995D}" srcOrd="1" destOrd="0" presId="urn:microsoft.com/office/officeart/2005/8/layout/default"/>
    <dgm:cxn modelId="{87ABA7FC-3F75-4776-B7F4-E899436828F1}" type="presParOf" srcId="{FD002A80-C546-4DD7-9F1C-25B30FA3DDD1}" destId="{A4301DB3-9E23-49BB-9AE7-878E2CFF394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2748E-5803-4F72-85C6-950AB98E0B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A27E94-4BB9-493F-959B-11F8B1A11D40}">
      <dgm:prSet/>
      <dgm:spPr/>
      <dgm:t>
        <a:bodyPr/>
        <a:lstStyle/>
        <a:p>
          <a:r>
            <a:rPr lang="en-US"/>
            <a:t>Diferença entre renúncia e anulação do benefício.</a:t>
          </a:r>
        </a:p>
      </dgm:t>
    </dgm:pt>
    <dgm:pt modelId="{49852CFD-0F81-45A5-89EB-5EA2A6FB4AE7}" type="parTrans" cxnId="{8D55214B-A83A-4D1A-9471-F4406D64931A}">
      <dgm:prSet/>
      <dgm:spPr/>
      <dgm:t>
        <a:bodyPr/>
        <a:lstStyle/>
        <a:p>
          <a:endParaRPr lang="en-US"/>
        </a:p>
      </dgm:t>
    </dgm:pt>
    <dgm:pt modelId="{160E3693-309A-4E11-8A70-BE8F2A161024}" type="sibTrans" cxnId="{8D55214B-A83A-4D1A-9471-F4406D64931A}">
      <dgm:prSet/>
      <dgm:spPr/>
      <dgm:t>
        <a:bodyPr/>
        <a:lstStyle/>
        <a:p>
          <a:endParaRPr lang="en-US"/>
        </a:p>
      </dgm:t>
    </dgm:pt>
    <dgm:pt modelId="{BE8888B3-AB74-49EC-B12D-41099C17845E}">
      <dgm:prSet/>
      <dgm:spPr/>
      <dgm:t>
        <a:bodyPr/>
        <a:lstStyle/>
        <a:p>
          <a:r>
            <a:rPr lang="en-US"/>
            <a:t>O benefício anterior foi legítimo, motivo pelo qual não há que se falar em devolução de valores.</a:t>
          </a:r>
        </a:p>
      </dgm:t>
    </dgm:pt>
    <dgm:pt modelId="{42CAF629-2352-41C0-AE35-38832C9DC102}" type="parTrans" cxnId="{C85C2EC7-7EF7-4CD6-B105-5DB597F40706}">
      <dgm:prSet/>
      <dgm:spPr/>
      <dgm:t>
        <a:bodyPr/>
        <a:lstStyle/>
        <a:p>
          <a:endParaRPr lang="en-US"/>
        </a:p>
      </dgm:t>
    </dgm:pt>
    <dgm:pt modelId="{A020346C-3661-4FAC-B013-3796ECB8269E}" type="sibTrans" cxnId="{C85C2EC7-7EF7-4CD6-B105-5DB597F40706}">
      <dgm:prSet/>
      <dgm:spPr/>
      <dgm:t>
        <a:bodyPr/>
        <a:lstStyle/>
        <a:p>
          <a:endParaRPr lang="en-US"/>
        </a:p>
      </dgm:t>
    </dgm:pt>
    <dgm:pt modelId="{EFC39305-9593-4BC9-89FE-714F51FD1DEF}">
      <dgm:prSet/>
      <dgm:spPr/>
      <dgm:t>
        <a:bodyPr/>
        <a:lstStyle/>
        <a:p>
          <a:r>
            <a:rPr lang="en-US"/>
            <a:t>Irrepetibilidade de valores de natureza alimentícia – recebidos de boa-fé</a:t>
          </a:r>
        </a:p>
      </dgm:t>
    </dgm:pt>
    <dgm:pt modelId="{6CCD32F7-4147-4D79-A896-8BCA05FB0CB2}" type="parTrans" cxnId="{B2F292B5-DD48-404A-8397-5C4B6C9C6F88}">
      <dgm:prSet/>
      <dgm:spPr/>
      <dgm:t>
        <a:bodyPr/>
        <a:lstStyle/>
        <a:p>
          <a:endParaRPr lang="en-US"/>
        </a:p>
      </dgm:t>
    </dgm:pt>
    <dgm:pt modelId="{6F046226-6266-4B8C-856B-18D1A6BC60AB}" type="sibTrans" cxnId="{B2F292B5-DD48-404A-8397-5C4B6C9C6F88}">
      <dgm:prSet/>
      <dgm:spPr/>
      <dgm:t>
        <a:bodyPr/>
        <a:lstStyle/>
        <a:p>
          <a:endParaRPr lang="en-US"/>
        </a:p>
      </dgm:t>
    </dgm:pt>
    <dgm:pt modelId="{1D6ACBB1-65D3-45F2-A32E-B80ED9B4463D}">
      <dgm:prSet/>
      <dgm:spPr/>
      <dgm:t>
        <a:bodyPr/>
        <a:lstStyle/>
        <a:p>
          <a:r>
            <a:rPr lang="en-US"/>
            <a:t>O projeto também vem no sentido da não devolução, portanto, juridicamente correto.</a:t>
          </a:r>
        </a:p>
      </dgm:t>
    </dgm:pt>
    <dgm:pt modelId="{3F4597B4-214A-4DF7-A9AE-FE7E8163790A}" type="parTrans" cxnId="{7565E1E7-6D57-490B-9731-9CF9F3FC0CD2}">
      <dgm:prSet/>
      <dgm:spPr/>
      <dgm:t>
        <a:bodyPr/>
        <a:lstStyle/>
        <a:p>
          <a:endParaRPr lang="en-US"/>
        </a:p>
      </dgm:t>
    </dgm:pt>
    <dgm:pt modelId="{0F43F0AB-0935-4B94-980E-F83B0B9A5CA0}" type="sibTrans" cxnId="{7565E1E7-6D57-490B-9731-9CF9F3FC0CD2}">
      <dgm:prSet/>
      <dgm:spPr/>
      <dgm:t>
        <a:bodyPr/>
        <a:lstStyle/>
        <a:p>
          <a:endParaRPr lang="en-US"/>
        </a:p>
      </dgm:t>
    </dgm:pt>
    <dgm:pt modelId="{4DC40593-63EA-4D5B-8668-03A6E25D0CF3}" type="pres">
      <dgm:prSet presAssocID="{8082748E-5803-4F72-85C6-950AB98E0B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98F3DA-FE2C-4C5E-BA66-4A006F86E8E0}" type="pres">
      <dgm:prSet presAssocID="{56A27E94-4BB9-493F-959B-11F8B1A11D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E1B41-78DC-4730-BFDC-2B518958937E}" type="pres">
      <dgm:prSet presAssocID="{160E3693-309A-4E11-8A70-BE8F2A161024}" presName="spacer" presStyleCnt="0"/>
      <dgm:spPr/>
    </dgm:pt>
    <dgm:pt modelId="{50B75C5F-6A97-491B-B8D9-3B0998393409}" type="pres">
      <dgm:prSet presAssocID="{BE8888B3-AB74-49EC-B12D-41099C17845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4D0FB-AACD-4838-AA8B-AB680B0680BB}" type="pres">
      <dgm:prSet presAssocID="{A020346C-3661-4FAC-B013-3796ECB8269E}" presName="spacer" presStyleCnt="0"/>
      <dgm:spPr/>
    </dgm:pt>
    <dgm:pt modelId="{63CAD6E0-525C-4F6B-BC68-81A52BF85C20}" type="pres">
      <dgm:prSet presAssocID="{EFC39305-9593-4BC9-89FE-714F51FD1D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FC31C1-D29D-464C-AE2A-622620B759D6}" type="pres">
      <dgm:prSet presAssocID="{6F046226-6266-4B8C-856B-18D1A6BC60AB}" presName="spacer" presStyleCnt="0"/>
      <dgm:spPr/>
    </dgm:pt>
    <dgm:pt modelId="{1368FCFA-E249-4436-B849-72BB27AF0145}" type="pres">
      <dgm:prSet presAssocID="{1D6ACBB1-65D3-45F2-A32E-B80ED9B446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85C2EC7-7EF7-4CD6-B105-5DB597F40706}" srcId="{8082748E-5803-4F72-85C6-950AB98E0B25}" destId="{BE8888B3-AB74-49EC-B12D-41099C17845E}" srcOrd="1" destOrd="0" parTransId="{42CAF629-2352-41C0-AE35-38832C9DC102}" sibTransId="{A020346C-3661-4FAC-B013-3796ECB8269E}"/>
    <dgm:cxn modelId="{B794615B-6BB8-45AE-9BFA-37DF80328210}" type="presOf" srcId="{56A27E94-4BB9-493F-959B-11F8B1A11D40}" destId="{A598F3DA-FE2C-4C5E-BA66-4A006F86E8E0}" srcOrd="0" destOrd="0" presId="urn:microsoft.com/office/officeart/2005/8/layout/vList2"/>
    <dgm:cxn modelId="{8D55214B-A83A-4D1A-9471-F4406D64931A}" srcId="{8082748E-5803-4F72-85C6-950AB98E0B25}" destId="{56A27E94-4BB9-493F-959B-11F8B1A11D40}" srcOrd="0" destOrd="0" parTransId="{49852CFD-0F81-45A5-89EB-5EA2A6FB4AE7}" sibTransId="{160E3693-309A-4E11-8A70-BE8F2A161024}"/>
    <dgm:cxn modelId="{B2F292B5-DD48-404A-8397-5C4B6C9C6F88}" srcId="{8082748E-5803-4F72-85C6-950AB98E0B25}" destId="{EFC39305-9593-4BC9-89FE-714F51FD1DEF}" srcOrd="2" destOrd="0" parTransId="{6CCD32F7-4147-4D79-A896-8BCA05FB0CB2}" sibTransId="{6F046226-6266-4B8C-856B-18D1A6BC60AB}"/>
    <dgm:cxn modelId="{5AC442E5-7A9D-4750-A3F8-E92550472D31}" type="presOf" srcId="{1D6ACBB1-65D3-45F2-A32E-B80ED9B4463D}" destId="{1368FCFA-E249-4436-B849-72BB27AF0145}" srcOrd="0" destOrd="0" presId="urn:microsoft.com/office/officeart/2005/8/layout/vList2"/>
    <dgm:cxn modelId="{23DEADE4-2F13-4023-AB4F-43BB4A3DC838}" type="presOf" srcId="{BE8888B3-AB74-49EC-B12D-41099C17845E}" destId="{50B75C5F-6A97-491B-B8D9-3B0998393409}" srcOrd="0" destOrd="0" presId="urn:microsoft.com/office/officeart/2005/8/layout/vList2"/>
    <dgm:cxn modelId="{A429C26A-EEB7-4EC8-A8F1-CB3894E5C711}" type="presOf" srcId="{EFC39305-9593-4BC9-89FE-714F51FD1DEF}" destId="{63CAD6E0-525C-4F6B-BC68-81A52BF85C20}" srcOrd="0" destOrd="0" presId="urn:microsoft.com/office/officeart/2005/8/layout/vList2"/>
    <dgm:cxn modelId="{618959B4-52C1-498B-9523-2BE6EB770216}" type="presOf" srcId="{8082748E-5803-4F72-85C6-950AB98E0B25}" destId="{4DC40593-63EA-4D5B-8668-03A6E25D0CF3}" srcOrd="0" destOrd="0" presId="urn:microsoft.com/office/officeart/2005/8/layout/vList2"/>
    <dgm:cxn modelId="{7565E1E7-6D57-490B-9731-9CF9F3FC0CD2}" srcId="{8082748E-5803-4F72-85C6-950AB98E0B25}" destId="{1D6ACBB1-65D3-45F2-A32E-B80ED9B4463D}" srcOrd="3" destOrd="0" parTransId="{3F4597B4-214A-4DF7-A9AE-FE7E8163790A}" sibTransId="{0F43F0AB-0935-4B94-980E-F83B0B9A5CA0}"/>
    <dgm:cxn modelId="{14409B89-DD0A-4504-B3AE-B0E439A4A411}" type="presParOf" srcId="{4DC40593-63EA-4D5B-8668-03A6E25D0CF3}" destId="{A598F3DA-FE2C-4C5E-BA66-4A006F86E8E0}" srcOrd="0" destOrd="0" presId="urn:microsoft.com/office/officeart/2005/8/layout/vList2"/>
    <dgm:cxn modelId="{65C72CB8-E378-4C0F-B81E-7F563DC70754}" type="presParOf" srcId="{4DC40593-63EA-4D5B-8668-03A6E25D0CF3}" destId="{DA2E1B41-78DC-4730-BFDC-2B518958937E}" srcOrd="1" destOrd="0" presId="urn:microsoft.com/office/officeart/2005/8/layout/vList2"/>
    <dgm:cxn modelId="{CB687DDF-D51B-47D6-8075-C7DDB25748DA}" type="presParOf" srcId="{4DC40593-63EA-4D5B-8668-03A6E25D0CF3}" destId="{50B75C5F-6A97-491B-B8D9-3B0998393409}" srcOrd="2" destOrd="0" presId="urn:microsoft.com/office/officeart/2005/8/layout/vList2"/>
    <dgm:cxn modelId="{B0FBA611-6755-4E92-85B9-9500A9063E7B}" type="presParOf" srcId="{4DC40593-63EA-4D5B-8668-03A6E25D0CF3}" destId="{2954D0FB-AACD-4838-AA8B-AB680B0680BB}" srcOrd="3" destOrd="0" presId="urn:microsoft.com/office/officeart/2005/8/layout/vList2"/>
    <dgm:cxn modelId="{9214AD46-47ED-450D-AA7E-8A23C91868B3}" type="presParOf" srcId="{4DC40593-63EA-4D5B-8668-03A6E25D0CF3}" destId="{63CAD6E0-525C-4F6B-BC68-81A52BF85C20}" srcOrd="4" destOrd="0" presId="urn:microsoft.com/office/officeart/2005/8/layout/vList2"/>
    <dgm:cxn modelId="{CFE6E906-16AC-4DA6-BCDF-D3552170AC1D}" type="presParOf" srcId="{4DC40593-63EA-4D5B-8668-03A6E25D0CF3}" destId="{22FC31C1-D29D-464C-AE2A-622620B759D6}" srcOrd="5" destOrd="0" presId="urn:microsoft.com/office/officeart/2005/8/layout/vList2"/>
    <dgm:cxn modelId="{7C922963-FF23-41F8-B2CA-11C2579D8ECF}" type="presParOf" srcId="{4DC40593-63EA-4D5B-8668-03A6E25D0CF3}" destId="{1368FCFA-E249-4436-B849-72BB27AF01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8BEC5B-0609-451B-A224-CBB0D06F73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77E036-2E79-43CF-BF15-BEFC171677F6}">
      <dgm:prSet/>
      <dgm:spPr/>
      <dgm:t>
        <a:bodyPr/>
        <a:lstStyle/>
        <a:p>
          <a:r>
            <a:rPr lang="pt-BR"/>
            <a:t>Teoria Econômica do Direito</a:t>
          </a:r>
          <a:endParaRPr lang="en-US"/>
        </a:p>
      </dgm:t>
    </dgm:pt>
    <dgm:pt modelId="{E9BB05F4-32E6-4946-AC25-E3913F469915}" type="parTrans" cxnId="{BDCAE843-4ACD-49C9-9928-FCC4A38A4F1A}">
      <dgm:prSet/>
      <dgm:spPr/>
      <dgm:t>
        <a:bodyPr/>
        <a:lstStyle/>
        <a:p>
          <a:endParaRPr lang="en-US"/>
        </a:p>
      </dgm:t>
    </dgm:pt>
    <dgm:pt modelId="{F1199498-CC1A-4B12-A552-CE53174EB8F7}" type="sibTrans" cxnId="{BDCAE843-4ACD-49C9-9928-FCC4A38A4F1A}">
      <dgm:prSet/>
      <dgm:spPr/>
      <dgm:t>
        <a:bodyPr/>
        <a:lstStyle/>
        <a:p>
          <a:endParaRPr lang="en-US"/>
        </a:p>
      </dgm:t>
    </dgm:pt>
    <dgm:pt modelId="{0F3A8082-5FF2-49C7-997D-EB4908EB7E1C}">
      <dgm:prSet/>
      <dgm:spPr/>
      <dgm:t>
        <a:bodyPr/>
        <a:lstStyle/>
        <a:p>
          <a:r>
            <a:rPr lang="pt-BR"/>
            <a:t>Desaposentados terão incidência de novas regras</a:t>
          </a:r>
          <a:endParaRPr lang="en-US"/>
        </a:p>
      </dgm:t>
    </dgm:pt>
    <dgm:pt modelId="{57997F24-B702-4A26-8987-B55EA2848E39}" type="parTrans" cxnId="{6FE90FA0-8198-413C-A6AE-F2F6D552D1E1}">
      <dgm:prSet/>
      <dgm:spPr/>
      <dgm:t>
        <a:bodyPr/>
        <a:lstStyle/>
        <a:p>
          <a:endParaRPr lang="en-US"/>
        </a:p>
      </dgm:t>
    </dgm:pt>
    <dgm:pt modelId="{E9612592-F58A-4DC8-9CD3-8C58644DF9E0}" type="sibTrans" cxnId="{6FE90FA0-8198-413C-A6AE-F2F6D552D1E1}">
      <dgm:prSet/>
      <dgm:spPr/>
      <dgm:t>
        <a:bodyPr/>
        <a:lstStyle/>
        <a:p>
          <a:endParaRPr lang="en-US"/>
        </a:p>
      </dgm:t>
    </dgm:pt>
    <dgm:pt modelId="{AE7101B6-6A51-4BFB-8DED-C78A21A97044}">
      <dgm:prSet/>
      <dgm:spPr/>
      <dgm:t>
        <a:bodyPr/>
        <a:lstStyle/>
        <a:p>
          <a:r>
            <a:rPr lang="pt-BR"/>
            <a:t>Estímulo a contribuição</a:t>
          </a:r>
          <a:endParaRPr lang="en-US"/>
        </a:p>
      </dgm:t>
    </dgm:pt>
    <dgm:pt modelId="{2EA32A0B-550A-4D4B-8EF7-78B6FFBE1644}" type="parTrans" cxnId="{C071BD90-CDD9-476D-901E-6C05DAD23802}">
      <dgm:prSet/>
      <dgm:spPr/>
      <dgm:t>
        <a:bodyPr/>
        <a:lstStyle/>
        <a:p>
          <a:endParaRPr lang="en-US"/>
        </a:p>
      </dgm:t>
    </dgm:pt>
    <dgm:pt modelId="{72B2C52D-6114-471C-AA6D-D8A8634E2748}" type="sibTrans" cxnId="{C071BD90-CDD9-476D-901E-6C05DAD23802}">
      <dgm:prSet/>
      <dgm:spPr/>
      <dgm:t>
        <a:bodyPr/>
        <a:lstStyle/>
        <a:p>
          <a:endParaRPr lang="en-US"/>
        </a:p>
      </dgm:t>
    </dgm:pt>
    <dgm:pt modelId="{06C8EDD4-06EF-430D-BCA8-7B746C58244F}">
      <dgm:prSet/>
      <dgm:spPr/>
      <dgm:t>
        <a:bodyPr/>
        <a:lstStyle/>
        <a:p>
          <a:r>
            <a:rPr lang="pt-BR"/>
            <a:t>Aumento da arrecadação</a:t>
          </a:r>
          <a:endParaRPr lang="en-US"/>
        </a:p>
      </dgm:t>
    </dgm:pt>
    <dgm:pt modelId="{52753337-4B8C-452E-84A3-53A2680B3356}" type="parTrans" cxnId="{E079B28F-6833-41A6-87C2-CA5533911B2C}">
      <dgm:prSet/>
      <dgm:spPr/>
      <dgm:t>
        <a:bodyPr/>
        <a:lstStyle/>
        <a:p>
          <a:endParaRPr lang="en-US"/>
        </a:p>
      </dgm:t>
    </dgm:pt>
    <dgm:pt modelId="{34AFAAA9-118A-4217-A46C-7441F3941EE5}" type="sibTrans" cxnId="{E079B28F-6833-41A6-87C2-CA5533911B2C}">
      <dgm:prSet/>
      <dgm:spPr/>
      <dgm:t>
        <a:bodyPr/>
        <a:lstStyle/>
        <a:p>
          <a:endParaRPr lang="en-US"/>
        </a:p>
      </dgm:t>
    </dgm:pt>
    <dgm:pt modelId="{751625C4-98FB-418A-BBD3-70A68D6D9183}" type="pres">
      <dgm:prSet presAssocID="{E58BEC5B-0609-451B-A224-CBB0D06F73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448790-BB82-4D6B-8623-D469F7D9FF97}" type="pres">
      <dgm:prSet presAssocID="{8477E036-2E79-43CF-BF15-BEFC171677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9DED64-0AD1-4826-9B83-E995A860FE61}" type="pres">
      <dgm:prSet presAssocID="{F1199498-CC1A-4B12-A552-CE53174EB8F7}" presName="spacer" presStyleCnt="0"/>
      <dgm:spPr/>
    </dgm:pt>
    <dgm:pt modelId="{FBF19569-A20A-464D-A987-B21A94B39A77}" type="pres">
      <dgm:prSet presAssocID="{0F3A8082-5FF2-49C7-997D-EB4908EB7E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6A5AE2-52E6-4AAC-82D2-C247D0DE48B8}" type="pres">
      <dgm:prSet presAssocID="{E9612592-F58A-4DC8-9CD3-8C58644DF9E0}" presName="spacer" presStyleCnt="0"/>
      <dgm:spPr/>
    </dgm:pt>
    <dgm:pt modelId="{E8B56D6D-F0A6-4F3F-AA48-4D6B7CF28D85}" type="pres">
      <dgm:prSet presAssocID="{AE7101B6-6A51-4BFB-8DED-C78A21A970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FF2A9-F556-4330-9673-B25B778F4E5A}" type="pres">
      <dgm:prSet presAssocID="{72B2C52D-6114-471C-AA6D-D8A8634E2748}" presName="spacer" presStyleCnt="0"/>
      <dgm:spPr/>
    </dgm:pt>
    <dgm:pt modelId="{A9039202-7B32-440A-8669-488794166654}" type="pres">
      <dgm:prSet presAssocID="{06C8EDD4-06EF-430D-BCA8-7B746C5824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D40E42-F44D-42F0-AC27-7226E237A93C}" type="presOf" srcId="{0F3A8082-5FF2-49C7-997D-EB4908EB7E1C}" destId="{FBF19569-A20A-464D-A987-B21A94B39A77}" srcOrd="0" destOrd="0" presId="urn:microsoft.com/office/officeart/2005/8/layout/vList2"/>
    <dgm:cxn modelId="{E079B28F-6833-41A6-87C2-CA5533911B2C}" srcId="{E58BEC5B-0609-451B-A224-CBB0D06F735C}" destId="{06C8EDD4-06EF-430D-BCA8-7B746C58244F}" srcOrd="3" destOrd="0" parTransId="{52753337-4B8C-452E-84A3-53A2680B3356}" sibTransId="{34AFAAA9-118A-4217-A46C-7441F3941EE5}"/>
    <dgm:cxn modelId="{C071BD90-CDD9-476D-901E-6C05DAD23802}" srcId="{E58BEC5B-0609-451B-A224-CBB0D06F735C}" destId="{AE7101B6-6A51-4BFB-8DED-C78A21A97044}" srcOrd="2" destOrd="0" parTransId="{2EA32A0B-550A-4D4B-8EF7-78B6FFBE1644}" sibTransId="{72B2C52D-6114-471C-AA6D-D8A8634E2748}"/>
    <dgm:cxn modelId="{6FE90FA0-8198-413C-A6AE-F2F6D552D1E1}" srcId="{E58BEC5B-0609-451B-A224-CBB0D06F735C}" destId="{0F3A8082-5FF2-49C7-997D-EB4908EB7E1C}" srcOrd="1" destOrd="0" parTransId="{57997F24-B702-4A26-8987-B55EA2848E39}" sibTransId="{E9612592-F58A-4DC8-9CD3-8C58644DF9E0}"/>
    <dgm:cxn modelId="{217B6766-A562-43C0-B302-E7A0EDBF447B}" type="presOf" srcId="{AE7101B6-6A51-4BFB-8DED-C78A21A97044}" destId="{E8B56D6D-F0A6-4F3F-AA48-4D6B7CF28D85}" srcOrd="0" destOrd="0" presId="urn:microsoft.com/office/officeart/2005/8/layout/vList2"/>
    <dgm:cxn modelId="{10CBB487-4144-47B6-9AB8-6E68C3072D5C}" type="presOf" srcId="{E58BEC5B-0609-451B-A224-CBB0D06F735C}" destId="{751625C4-98FB-418A-BBD3-70A68D6D9183}" srcOrd="0" destOrd="0" presId="urn:microsoft.com/office/officeart/2005/8/layout/vList2"/>
    <dgm:cxn modelId="{13705653-B228-41BE-89BA-6A389D4157F0}" type="presOf" srcId="{8477E036-2E79-43CF-BF15-BEFC171677F6}" destId="{C5448790-BB82-4D6B-8623-D469F7D9FF97}" srcOrd="0" destOrd="0" presId="urn:microsoft.com/office/officeart/2005/8/layout/vList2"/>
    <dgm:cxn modelId="{BDCAE843-4ACD-49C9-9928-FCC4A38A4F1A}" srcId="{E58BEC5B-0609-451B-A224-CBB0D06F735C}" destId="{8477E036-2E79-43CF-BF15-BEFC171677F6}" srcOrd="0" destOrd="0" parTransId="{E9BB05F4-32E6-4946-AC25-E3913F469915}" sibTransId="{F1199498-CC1A-4B12-A552-CE53174EB8F7}"/>
    <dgm:cxn modelId="{96ED07D6-D824-4324-99F2-9072175795E3}" type="presOf" srcId="{06C8EDD4-06EF-430D-BCA8-7B746C58244F}" destId="{A9039202-7B32-440A-8669-488794166654}" srcOrd="0" destOrd="0" presId="urn:microsoft.com/office/officeart/2005/8/layout/vList2"/>
    <dgm:cxn modelId="{B388863C-6CC1-4346-8981-37F146E31FF8}" type="presParOf" srcId="{751625C4-98FB-418A-BBD3-70A68D6D9183}" destId="{C5448790-BB82-4D6B-8623-D469F7D9FF97}" srcOrd="0" destOrd="0" presId="urn:microsoft.com/office/officeart/2005/8/layout/vList2"/>
    <dgm:cxn modelId="{4DF9BD69-C2F7-4AB3-820D-4242038AB255}" type="presParOf" srcId="{751625C4-98FB-418A-BBD3-70A68D6D9183}" destId="{F69DED64-0AD1-4826-9B83-E995A860FE61}" srcOrd="1" destOrd="0" presId="urn:microsoft.com/office/officeart/2005/8/layout/vList2"/>
    <dgm:cxn modelId="{5D3CBDE1-91E4-4365-ACA2-4FABFE8D3BB1}" type="presParOf" srcId="{751625C4-98FB-418A-BBD3-70A68D6D9183}" destId="{FBF19569-A20A-464D-A987-B21A94B39A77}" srcOrd="2" destOrd="0" presId="urn:microsoft.com/office/officeart/2005/8/layout/vList2"/>
    <dgm:cxn modelId="{9A985EBA-F4C7-4C6F-B3D6-6BFA2EDC353B}" type="presParOf" srcId="{751625C4-98FB-418A-BBD3-70A68D6D9183}" destId="{DA6A5AE2-52E6-4AAC-82D2-C247D0DE48B8}" srcOrd="3" destOrd="0" presId="urn:microsoft.com/office/officeart/2005/8/layout/vList2"/>
    <dgm:cxn modelId="{366D470D-E96B-46F2-AE9D-B7FE2F65BA03}" type="presParOf" srcId="{751625C4-98FB-418A-BBD3-70A68D6D9183}" destId="{E8B56D6D-F0A6-4F3F-AA48-4D6B7CF28D85}" srcOrd="4" destOrd="0" presId="urn:microsoft.com/office/officeart/2005/8/layout/vList2"/>
    <dgm:cxn modelId="{28854078-3283-4DD0-9C9C-AB51D45499EF}" type="presParOf" srcId="{751625C4-98FB-418A-BBD3-70A68D6D9183}" destId="{20EFF2A9-F556-4330-9673-B25B778F4E5A}" srcOrd="5" destOrd="0" presId="urn:microsoft.com/office/officeart/2005/8/layout/vList2"/>
    <dgm:cxn modelId="{4F46E8D2-C8EF-4618-9A39-43BEF2B5C2AF}" type="presParOf" srcId="{751625C4-98FB-418A-BBD3-70A68D6D9183}" destId="{A9039202-7B32-440A-8669-4887941666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954C84-72F0-459E-9536-CCA0825632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D677D4-2585-4609-8591-A08AFEB6BE74}">
      <dgm:prSet/>
      <dgm:spPr/>
      <dgm:t>
        <a:bodyPr/>
        <a:lstStyle/>
        <a:p>
          <a:r>
            <a:rPr lang="pt-BR"/>
            <a:t>Benefício assistencial – tempos difíceis – aposentadorias melhores menos necessidade de assistência</a:t>
          </a:r>
          <a:endParaRPr lang="en-US"/>
        </a:p>
      </dgm:t>
    </dgm:pt>
    <dgm:pt modelId="{9BF1C88F-1C5D-4B68-B217-F5DFEEA54EF7}" type="parTrans" cxnId="{29934EDE-8078-475E-B664-974688A6C3D9}">
      <dgm:prSet/>
      <dgm:spPr/>
      <dgm:t>
        <a:bodyPr/>
        <a:lstStyle/>
        <a:p>
          <a:endParaRPr lang="en-US"/>
        </a:p>
      </dgm:t>
    </dgm:pt>
    <dgm:pt modelId="{29A0275B-E9E6-4F89-93A2-46D8CFFF29C8}" type="sibTrans" cxnId="{29934EDE-8078-475E-B664-974688A6C3D9}">
      <dgm:prSet/>
      <dgm:spPr/>
      <dgm:t>
        <a:bodyPr/>
        <a:lstStyle/>
        <a:p>
          <a:endParaRPr lang="en-US"/>
        </a:p>
      </dgm:t>
    </dgm:pt>
    <dgm:pt modelId="{97F0E152-3F0C-42E4-8D12-266A91D7597F}">
      <dgm:prSet/>
      <dgm:spPr/>
      <dgm:t>
        <a:bodyPr/>
        <a:lstStyle/>
        <a:p>
          <a:r>
            <a:rPr lang="pt-BR"/>
            <a:t>Aposentados – responsáveis pelas famílias</a:t>
          </a:r>
          <a:endParaRPr lang="en-US"/>
        </a:p>
      </dgm:t>
    </dgm:pt>
    <dgm:pt modelId="{381CC0B5-7AC4-4528-8D8E-4F7DBC7A1E78}" type="parTrans" cxnId="{70EC3601-39D4-442F-B354-E2508E07BAF4}">
      <dgm:prSet/>
      <dgm:spPr/>
      <dgm:t>
        <a:bodyPr/>
        <a:lstStyle/>
        <a:p>
          <a:endParaRPr lang="en-US"/>
        </a:p>
      </dgm:t>
    </dgm:pt>
    <dgm:pt modelId="{7E1B2BF5-1DCD-4841-9DA5-7DD2AADF1AF4}" type="sibTrans" cxnId="{70EC3601-39D4-442F-B354-E2508E07BAF4}">
      <dgm:prSet/>
      <dgm:spPr/>
      <dgm:t>
        <a:bodyPr/>
        <a:lstStyle/>
        <a:p>
          <a:endParaRPr lang="en-US"/>
        </a:p>
      </dgm:t>
    </dgm:pt>
    <dgm:pt modelId="{C1AC503E-3289-46A2-993D-71350764253F}">
      <dgm:prSet/>
      <dgm:spPr/>
      <dgm:t>
        <a:bodyPr/>
        <a:lstStyle/>
        <a:p>
          <a:r>
            <a:rPr lang="pt-BR"/>
            <a:t>Valores revertidos em consumo e muito retorna em impostos e contribuições - Aquecimento da economia</a:t>
          </a:r>
          <a:endParaRPr lang="en-US"/>
        </a:p>
      </dgm:t>
    </dgm:pt>
    <dgm:pt modelId="{80B93210-8283-4BB9-BE8F-FCE42596EF81}" type="parTrans" cxnId="{1A054E50-20A8-4514-8DDD-4A3A9FD5C46A}">
      <dgm:prSet/>
      <dgm:spPr/>
      <dgm:t>
        <a:bodyPr/>
        <a:lstStyle/>
        <a:p>
          <a:endParaRPr lang="en-US"/>
        </a:p>
      </dgm:t>
    </dgm:pt>
    <dgm:pt modelId="{A1E1B8DE-F098-4598-B626-5FBC4E98BC87}" type="sibTrans" cxnId="{1A054E50-20A8-4514-8DDD-4A3A9FD5C46A}">
      <dgm:prSet/>
      <dgm:spPr/>
      <dgm:t>
        <a:bodyPr/>
        <a:lstStyle/>
        <a:p>
          <a:endParaRPr lang="en-US"/>
        </a:p>
      </dgm:t>
    </dgm:pt>
    <dgm:pt modelId="{2A8491BA-56A9-4043-8986-5343BB1346F4}" type="pres">
      <dgm:prSet presAssocID="{5B954C84-72F0-459E-9536-CCA082563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803192-4FAB-4E04-8025-C121D2D824C0}" type="pres">
      <dgm:prSet presAssocID="{ACD677D4-2585-4609-8591-A08AFEB6BE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5B85EE-BE7A-4B95-AF73-72B7124F4287}" type="pres">
      <dgm:prSet presAssocID="{29A0275B-E9E6-4F89-93A2-46D8CFFF29C8}" presName="spacer" presStyleCnt="0"/>
      <dgm:spPr/>
    </dgm:pt>
    <dgm:pt modelId="{3146EDE4-7240-42E3-9103-788480661D97}" type="pres">
      <dgm:prSet presAssocID="{97F0E152-3F0C-42E4-8D12-266A91D759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D9CB88-FBF5-4CF7-848B-3F56B44F7B77}" type="pres">
      <dgm:prSet presAssocID="{7E1B2BF5-1DCD-4841-9DA5-7DD2AADF1AF4}" presName="spacer" presStyleCnt="0"/>
      <dgm:spPr/>
    </dgm:pt>
    <dgm:pt modelId="{9AD06F2F-BFB9-47DE-8D0F-88377963A883}" type="pres">
      <dgm:prSet presAssocID="{C1AC503E-3289-46A2-993D-7135076425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934EDE-8078-475E-B664-974688A6C3D9}" srcId="{5B954C84-72F0-459E-9536-CCA082563211}" destId="{ACD677D4-2585-4609-8591-A08AFEB6BE74}" srcOrd="0" destOrd="0" parTransId="{9BF1C88F-1C5D-4B68-B217-F5DFEEA54EF7}" sibTransId="{29A0275B-E9E6-4F89-93A2-46D8CFFF29C8}"/>
    <dgm:cxn modelId="{70EC3601-39D4-442F-B354-E2508E07BAF4}" srcId="{5B954C84-72F0-459E-9536-CCA082563211}" destId="{97F0E152-3F0C-42E4-8D12-266A91D7597F}" srcOrd="1" destOrd="0" parTransId="{381CC0B5-7AC4-4528-8D8E-4F7DBC7A1E78}" sibTransId="{7E1B2BF5-1DCD-4841-9DA5-7DD2AADF1AF4}"/>
    <dgm:cxn modelId="{1A054E50-20A8-4514-8DDD-4A3A9FD5C46A}" srcId="{5B954C84-72F0-459E-9536-CCA082563211}" destId="{C1AC503E-3289-46A2-993D-71350764253F}" srcOrd="2" destOrd="0" parTransId="{80B93210-8283-4BB9-BE8F-FCE42596EF81}" sibTransId="{A1E1B8DE-F098-4598-B626-5FBC4E98BC87}"/>
    <dgm:cxn modelId="{05D373EB-0903-4535-BCD2-3328EB7DC2A5}" type="presOf" srcId="{5B954C84-72F0-459E-9536-CCA082563211}" destId="{2A8491BA-56A9-4043-8986-5343BB1346F4}" srcOrd="0" destOrd="0" presId="urn:microsoft.com/office/officeart/2005/8/layout/vList2"/>
    <dgm:cxn modelId="{3320B41B-F7AB-46D5-92EC-09C6FE31FC7A}" type="presOf" srcId="{ACD677D4-2585-4609-8591-A08AFEB6BE74}" destId="{92803192-4FAB-4E04-8025-C121D2D824C0}" srcOrd="0" destOrd="0" presId="urn:microsoft.com/office/officeart/2005/8/layout/vList2"/>
    <dgm:cxn modelId="{3EBF8391-3C4B-4B4F-B99B-FEC6999CD75C}" type="presOf" srcId="{C1AC503E-3289-46A2-993D-71350764253F}" destId="{9AD06F2F-BFB9-47DE-8D0F-88377963A883}" srcOrd="0" destOrd="0" presId="urn:microsoft.com/office/officeart/2005/8/layout/vList2"/>
    <dgm:cxn modelId="{C246D5A1-B2E1-40AE-B094-8E7B894B6935}" type="presOf" srcId="{97F0E152-3F0C-42E4-8D12-266A91D7597F}" destId="{3146EDE4-7240-42E3-9103-788480661D97}" srcOrd="0" destOrd="0" presId="urn:microsoft.com/office/officeart/2005/8/layout/vList2"/>
    <dgm:cxn modelId="{49FE4DA4-ED04-44F0-9B41-88C47B5FC8C9}" type="presParOf" srcId="{2A8491BA-56A9-4043-8986-5343BB1346F4}" destId="{92803192-4FAB-4E04-8025-C121D2D824C0}" srcOrd="0" destOrd="0" presId="urn:microsoft.com/office/officeart/2005/8/layout/vList2"/>
    <dgm:cxn modelId="{35597316-E94A-45E5-BB57-946938E54326}" type="presParOf" srcId="{2A8491BA-56A9-4043-8986-5343BB1346F4}" destId="{E45B85EE-BE7A-4B95-AF73-72B7124F4287}" srcOrd="1" destOrd="0" presId="urn:microsoft.com/office/officeart/2005/8/layout/vList2"/>
    <dgm:cxn modelId="{3FBC56B0-B575-4B05-8391-C32F532B5E7E}" type="presParOf" srcId="{2A8491BA-56A9-4043-8986-5343BB1346F4}" destId="{3146EDE4-7240-42E3-9103-788480661D97}" srcOrd="2" destOrd="0" presId="urn:microsoft.com/office/officeart/2005/8/layout/vList2"/>
    <dgm:cxn modelId="{53C219AB-BC5F-48FE-97AE-F30DDBB447EA}" type="presParOf" srcId="{2A8491BA-56A9-4043-8986-5343BB1346F4}" destId="{54D9CB88-FBF5-4CF7-848B-3F56B44F7B77}" srcOrd="3" destOrd="0" presId="urn:microsoft.com/office/officeart/2005/8/layout/vList2"/>
    <dgm:cxn modelId="{4BEE2C2F-A1B8-4773-8CD4-DE84E66C2F00}" type="presParOf" srcId="{2A8491BA-56A9-4043-8986-5343BB1346F4}" destId="{9AD06F2F-BFB9-47DE-8D0F-88377963A8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1F8BCD-CFB6-48E1-B4D8-66292C5284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94F1D5-943E-4E4F-8852-C0E0D65C1583}">
      <dgm:prSet/>
      <dgm:spPr/>
      <dgm:t>
        <a:bodyPr/>
        <a:lstStyle/>
        <a:p>
          <a:r>
            <a:rPr lang="pt-BR"/>
            <a:t>Projeto além de constitucional, juridicamente possível é justo.</a:t>
          </a:r>
          <a:endParaRPr lang="en-US"/>
        </a:p>
      </dgm:t>
    </dgm:pt>
    <dgm:pt modelId="{2AFCA612-AEFB-4FFB-BC45-D2E90803EE34}" type="parTrans" cxnId="{07B94D2F-B518-4975-BD6C-CC75537C740A}">
      <dgm:prSet/>
      <dgm:spPr/>
      <dgm:t>
        <a:bodyPr/>
        <a:lstStyle/>
        <a:p>
          <a:endParaRPr lang="en-US"/>
        </a:p>
      </dgm:t>
    </dgm:pt>
    <dgm:pt modelId="{0037CE2F-2700-4B96-A0AE-BDCF7B853199}" type="sibTrans" cxnId="{07B94D2F-B518-4975-BD6C-CC75537C740A}">
      <dgm:prSet/>
      <dgm:spPr/>
      <dgm:t>
        <a:bodyPr/>
        <a:lstStyle/>
        <a:p>
          <a:endParaRPr lang="en-US"/>
        </a:p>
      </dgm:t>
    </dgm:pt>
    <dgm:pt modelId="{0D630B74-AB4F-4FC5-9246-5D4D51AE3BD1}">
      <dgm:prSet/>
      <dgm:spPr/>
      <dgm:t>
        <a:bodyPr/>
        <a:lstStyle/>
        <a:p>
          <a:r>
            <a:rPr lang="pt-BR"/>
            <a:t>Merece aprovação.</a:t>
          </a:r>
          <a:endParaRPr lang="en-US"/>
        </a:p>
      </dgm:t>
    </dgm:pt>
    <dgm:pt modelId="{8F2D98AD-82A6-4E55-9401-E38006401A6F}" type="parTrans" cxnId="{F2962011-9136-45A7-8575-FCA62E7B2217}">
      <dgm:prSet/>
      <dgm:spPr/>
      <dgm:t>
        <a:bodyPr/>
        <a:lstStyle/>
        <a:p>
          <a:endParaRPr lang="en-US"/>
        </a:p>
      </dgm:t>
    </dgm:pt>
    <dgm:pt modelId="{3D7AA59D-87A6-4CF1-83A5-B652ED905750}" type="sibTrans" cxnId="{F2962011-9136-45A7-8575-FCA62E7B2217}">
      <dgm:prSet/>
      <dgm:spPr/>
      <dgm:t>
        <a:bodyPr/>
        <a:lstStyle/>
        <a:p>
          <a:endParaRPr lang="en-US"/>
        </a:p>
      </dgm:t>
    </dgm:pt>
    <dgm:pt modelId="{5A08D78E-3A19-42AF-AE5E-8159687060DB}">
      <dgm:prSet/>
      <dgm:spPr/>
      <dgm:t>
        <a:bodyPr/>
        <a:lstStyle/>
        <a:p>
          <a:r>
            <a:rPr lang="pt-BR"/>
            <a:t>Dúvidas: TBKIDRICKI@GMAIL.COM</a:t>
          </a:r>
          <a:endParaRPr lang="en-US"/>
        </a:p>
      </dgm:t>
    </dgm:pt>
    <dgm:pt modelId="{813EF9B0-9698-4A9F-81E1-428CB86E5445}" type="parTrans" cxnId="{77B61855-97E4-4491-8A83-FBAB25170B5E}">
      <dgm:prSet/>
      <dgm:spPr/>
      <dgm:t>
        <a:bodyPr/>
        <a:lstStyle/>
        <a:p>
          <a:endParaRPr lang="en-US"/>
        </a:p>
      </dgm:t>
    </dgm:pt>
    <dgm:pt modelId="{06EE0A43-C8BF-4E97-B03D-F03DE48BDFC4}" type="sibTrans" cxnId="{77B61855-97E4-4491-8A83-FBAB25170B5E}">
      <dgm:prSet/>
      <dgm:spPr/>
      <dgm:t>
        <a:bodyPr/>
        <a:lstStyle/>
        <a:p>
          <a:endParaRPr lang="en-US"/>
        </a:p>
      </dgm:t>
    </dgm:pt>
    <dgm:pt modelId="{2DC6C7C4-4F40-4892-A191-086B3F8A84FB}" type="pres">
      <dgm:prSet presAssocID="{201F8BCD-CFB6-48E1-B4D8-66292C528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89951E-30AE-43FC-838A-E32844C1C056}" type="pres">
      <dgm:prSet presAssocID="{E694F1D5-943E-4E4F-8852-C0E0D65C15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AC7619-1BBB-4CDA-B970-EC2B4F2A385B}" type="pres">
      <dgm:prSet presAssocID="{0037CE2F-2700-4B96-A0AE-BDCF7B853199}" presName="spacer" presStyleCnt="0"/>
      <dgm:spPr/>
    </dgm:pt>
    <dgm:pt modelId="{340E3B21-2216-448E-97D2-0A0EEB48C1DF}" type="pres">
      <dgm:prSet presAssocID="{0D630B74-AB4F-4FC5-9246-5D4D51AE3B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A12B34-1313-4870-A3A6-082CBA23F707}" type="pres">
      <dgm:prSet presAssocID="{3D7AA59D-87A6-4CF1-83A5-B652ED905750}" presName="spacer" presStyleCnt="0"/>
      <dgm:spPr/>
    </dgm:pt>
    <dgm:pt modelId="{36FCFF24-AD04-4016-8232-0925C74EB54E}" type="pres">
      <dgm:prSet presAssocID="{5A08D78E-3A19-42AF-AE5E-8159687060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962011-9136-45A7-8575-FCA62E7B2217}" srcId="{201F8BCD-CFB6-48E1-B4D8-66292C528442}" destId="{0D630B74-AB4F-4FC5-9246-5D4D51AE3BD1}" srcOrd="1" destOrd="0" parTransId="{8F2D98AD-82A6-4E55-9401-E38006401A6F}" sibTransId="{3D7AA59D-87A6-4CF1-83A5-B652ED905750}"/>
    <dgm:cxn modelId="{D6B51CF7-696E-4ADF-AA4F-1EC1E99113E1}" type="presOf" srcId="{E694F1D5-943E-4E4F-8852-C0E0D65C1583}" destId="{3789951E-30AE-43FC-838A-E32844C1C056}" srcOrd="0" destOrd="0" presId="urn:microsoft.com/office/officeart/2005/8/layout/vList2"/>
    <dgm:cxn modelId="{760661DF-CBBF-444E-90DE-77E23029AB6D}" type="presOf" srcId="{201F8BCD-CFB6-48E1-B4D8-66292C528442}" destId="{2DC6C7C4-4F40-4892-A191-086B3F8A84FB}" srcOrd="0" destOrd="0" presId="urn:microsoft.com/office/officeart/2005/8/layout/vList2"/>
    <dgm:cxn modelId="{07B94D2F-B518-4975-BD6C-CC75537C740A}" srcId="{201F8BCD-CFB6-48E1-B4D8-66292C528442}" destId="{E694F1D5-943E-4E4F-8852-C0E0D65C1583}" srcOrd="0" destOrd="0" parTransId="{2AFCA612-AEFB-4FFB-BC45-D2E90803EE34}" sibTransId="{0037CE2F-2700-4B96-A0AE-BDCF7B853199}"/>
    <dgm:cxn modelId="{5E6C2594-06F5-4092-9741-B930B4AB7F92}" type="presOf" srcId="{0D630B74-AB4F-4FC5-9246-5D4D51AE3BD1}" destId="{340E3B21-2216-448E-97D2-0A0EEB48C1DF}" srcOrd="0" destOrd="0" presId="urn:microsoft.com/office/officeart/2005/8/layout/vList2"/>
    <dgm:cxn modelId="{77B61855-97E4-4491-8A83-FBAB25170B5E}" srcId="{201F8BCD-CFB6-48E1-B4D8-66292C528442}" destId="{5A08D78E-3A19-42AF-AE5E-8159687060DB}" srcOrd="2" destOrd="0" parTransId="{813EF9B0-9698-4A9F-81E1-428CB86E5445}" sibTransId="{06EE0A43-C8BF-4E97-B03D-F03DE48BDFC4}"/>
    <dgm:cxn modelId="{461DE918-08A7-487C-BB67-3226D0484E8F}" type="presOf" srcId="{5A08D78E-3A19-42AF-AE5E-8159687060DB}" destId="{36FCFF24-AD04-4016-8232-0925C74EB54E}" srcOrd="0" destOrd="0" presId="urn:microsoft.com/office/officeart/2005/8/layout/vList2"/>
    <dgm:cxn modelId="{BE068E86-2249-47E5-ACBB-F8DD854FC59B}" type="presParOf" srcId="{2DC6C7C4-4F40-4892-A191-086B3F8A84FB}" destId="{3789951E-30AE-43FC-838A-E32844C1C056}" srcOrd="0" destOrd="0" presId="urn:microsoft.com/office/officeart/2005/8/layout/vList2"/>
    <dgm:cxn modelId="{588FC6D8-EF31-42B1-88ED-150A4765C0CD}" type="presParOf" srcId="{2DC6C7C4-4F40-4892-A191-086B3F8A84FB}" destId="{48AC7619-1BBB-4CDA-B970-EC2B4F2A385B}" srcOrd="1" destOrd="0" presId="urn:microsoft.com/office/officeart/2005/8/layout/vList2"/>
    <dgm:cxn modelId="{1A6C823A-03E2-4831-B5FD-9AD642AAC965}" type="presParOf" srcId="{2DC6C7C4-4F40-4892-A191-086B3F8A84FB}" destId="{340E3B21-2216-448E-97D2-0A0EEB48C1DF}" srcOrd="2" destOrd="0" presId="urn:microsoft.com/office/officeart/2005/8/layout/vList2"/>
    <dgm:cxn modelId="{CE220CF9-0C80-4E58-BB39-C240FF28F733}" type="presParOf" srcId="{2DC6C7C4-4F40-4892-A191-086B3F8A84FB}" destId="{35A12B34-1313-4870-A3A6-082CBA23F707}" srcOrd="3" destOrd="0" presId="urn:microsoft.com/office/officeart/2005/8/layout/vList2"/>
    <dgm:cxn modelId="{26F56B91-B7F2-4091-889B-54159DB0D213}" type="presParOf" srcId="{2DC6C7C4-4F40-4892-A191-086B3F8A84FB}" destId="{36FCFF24-AD04-4016-8232-0925C74EB5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C5103C-C3F9-419B-8E17-182560BEE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EAA70C0-B6D4-4ABF-802D-150E9EFF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18B290F-6790-4E67-A43D-203C7709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2DF7850-9F72-4859-8453-E90999A5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458130-B3BB-480F-B8DB-A1188BF4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72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E40E7-5F47-4D1C-A740-6BA1EC79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B973212-DE08-4FC6-843D-D4E3D1938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AD19D5C-5626-4288-A196-6C25EF0B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97E3A62-37F4-40A1-AA19-AEE002FC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8F41FE1-27BF-4B47-A184-8DAE0878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02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9D73F8-2746-4EC7-AFD3-1454FF5FE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6361F0A-17C2-4F15-9035-4AF27CE66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AFCF875-3989-4F85-BA75-5397B561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A5487C5-6F40-4A28-B714-46E39CD3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C1FF65A-54FF-4DAB-A83A-35D8B3E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26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B8AB0F-310B-45D7-AB8E-A1E27DA4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7322A4-E5D3-46BB-B164-497C2569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17B291E-CCF3-468A-8720-6A1CD38C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BAD1A86-F2D6-45E4-922D-FFF73C0A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3E231C5-2BAA-4E92-915C-35A7F4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55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454A61-1C81-4C8E-A2D0-BE541C1B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49B32DA-A694-4A98-84F9-74DCC5BB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BE13A8-8DE2-4785-8DBA-851956AA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EFD839-A42E-4D0B-B546-9FFF40CB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15D918-8970-4E12-B448-99484492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96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C85A4-9DFD-4574-96DF-AD6B6EB5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6E3DB4-9FAC-47A2-938B-C6210D474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A6120D0-86BE-4E8D-8C61-89E18A955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422B77D-121D-4701-AF53-8B73662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E905DA-DCC5-4FE6-90C3-085C108E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861FAF2-5908-4549-B1F3-24F43B33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398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89769-B777-4E96-A612-22265B71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5668ED2-766F-42FC-BF4D-9761C8B61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4C3D054-95DE-449B-8706-EE54E6B70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ACC2C4B-42B3-459C-8462-3107033CC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E8E78D6-9A33-4342-B62E-60AF44CCF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4BDA546-D2C6-4717-BF03-C5D78580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C8D1027-917B-429D-B070-0C699C04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D66791B-3E09-4B9E-91E0-73CE8AFB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92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58BB07-D134-4CEB-8262-83D1A2D8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0A29CC8-C439-4704-8935-57258E47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0636219-05DB-4594-ACA6-4CB009BD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AED5885-BF3D-43ED-88BF-4A5DDBB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18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4BB6376-74F3-4C61-9770-C8CAFEB8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84A6854-2E52-4BE7-A990-1DD97E0E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7F4F9D7-9B4A-4D98-85DD-30696D6B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63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114C14-3D62-4F70-A329-CC5530B6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37920C-8AF8-40D4-9AED-F53E051C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0A56FA5-85E0-403E-A6C3-0BFCCC239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D85BB60-A489-48E1-811F-59069336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34B1493-8A38-4048-B677-9F20B7A8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84B281B-2A8E-43BE-80FA-308E3870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1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FB6BA-6642-4E3A-B1A2-DA589D72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53AF1B8-8327-4E4C-974D-567519F9E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E8A5B7D-4288-4FD6-A0EF-994D72F14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16E9B3A-F8AB-46AC-80C9-416B9F23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A77BB9B-3506-48C0-852A-EE7096F5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D115A88-8355-4DB5-98C2-7AC572F4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73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88BC584-84F3-4A96-ADC3-D9DE4E57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ADB308-6984-4011-9770-CFAD848EE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DF3FDE-2257-421F-9239-A53DDCAF3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A253-38DD-4EBF-B064-855F67CB8AE8}" type="datetimeFigureOut">
              <a:rPr lang="pt-BR" smtClean="0"/>
              <a:t>08/12/2021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8E8572D-8DF9-4C8B-8229-A035B145B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18E9535-9B78-490C-98A3-59B110DC4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D3F47-39B7-4648-A043-5070CC2ABD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93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L9528.htm#art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019489-C310-40D5-BA0B-E9332583B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DESAPOSENTAÇÃO</a:t>
            </a:r>
            <a:br>
              <a:rPr lang="en-US" sz="4400" dirty="0"/>
            </a:br>
            <a:r>
              <a:rPr lang="en-US" sz="4400" dirty="0"/>
              <a:t>PL 172/2014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895257-9514-47FA-AB4F-E11377E6A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Tiago Beck Kidricki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@tiago_kidricki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tbkidricki@gmail.com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46EA0402-5843-4D53-BF9C-BE7205812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Graphic 50" descr="Phishing">
            <a:extLst>
              <a:ext uri="{FF2B5EF4-FFF2-40B4-BE49-F238E27FC236}">
                <a16:creationId xmlns:a16="http://schemas.microsoft.com/office/drawing/2014/main" xmlns="" id="{4D69D0C8-3519-4A3B-B4DB-8B064E54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8827" y="244523"/>
            <a:ext cx="2580738" cy="2580738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91B43EC4-7D6F-44CA-82DD-103883D23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4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5C8908E2-EE49-44D2-9428-A28D2312A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xmlns="" id="{5D1A9D8B-3117-4D9D-BDA4-DD8189509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7877B25-8C10-4C8D-BC88-BF3C557F8F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4F0DD86-96CD-4F5F-BA4D-FFC17F2D6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BD92035A-AA2F-4CD8-A556-1CE8BDEC7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D888B23-07FA-482A-96DF-47E31AF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A7D588-6870-42B2-80F9-A9FBF9D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/>
              <a:t>E o que veda essa renúncia?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A51BC5C-667F-41C4-828B-ED41B3415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pt-BR" sz="2000">
                <a:solidFill>
                  <a:schemeClr val="tx1">
                    <a:alpha val="55000"/>
                  </a:schemeClr>
                </a:solidFill>
              </a:rPr>
              <a:t>O art. 181-B do Dec. n. 3.048/99, acrescentado pelo Decreto nº 3.265/99, que previu a </a:t>
            </a:r>
            <a:r>
              <a:rPr lang="pt-BR" sz="2000" b="1">
                <a:solidFill>
                  <a:schemeClr val="tx1">
                    <a:alpha val="55000"/>
                  </a:schemeClr>
                </a:solidFill>
              </a:rPr>
              <a:t>irrenunciabilidade</a:t>
            </a:r>
            <a:r>
              <a:rPr lang="pt-BR" sz="2000">
                <a:solidFill>
                  <a:schemeClr val="tx1">
                    <a:alpha val="55000"/>
                  </a:schemeClr>
                </a:solidFill>
              </a:rPr>
              <a:t> e a </a:t>
            </a:r>
            <a:r>
              <a:rPr lang="pt-BR" sz="2000" b="1">
                <a:solidFill>
                  <a:schemeClr val="tx1">
                    <a:alpha val="55000"/>
                  </a:schemeClr>
                </a:solidFill>
              </a:rPr>
              <a:t>irreversibilidade</a:t>
            </a:r>
            <a:r>
              <a:rPr lang="pt-BR" sz="2000">
                <a:solidFill>
                  <a:schemeClr val="tx1">
                    <a:alpha val="55000"/>
                  </a:schemeClr>
                </a:solidFill>
              </a:rPr>
              <a:t> das aposentadorias por idade, tempo de contribuição/serviço e especial, como norma regulamentadora que (extrapola os limites a que está sujeita, porquanto somente a lei pode criar, modificar ou restringir direitos - inciso II do art. 5º da CRFB)</a:t>
            </a:r>
          </a:p>
          <a:p>
            <a:endParaRPr lang="pt-BR" sz="20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pt-BR" sz="2000">
                <a:solidFill>
                  <a:schemeClr val="tx1">
                    <a:alpha val="55000"/>
                  </a:schemeClr>
                </a:solidFill>
              </a:rPr>
              <a:t>Um simples decreto.</a:t>
            </a:r>
          </a:p>
        </p:txBody>
      </p:sp>
    </p:spTree>
    <p:extLst>
      <p:ext uri="{BB962C8B-B14F-4D97-AF65-F5344CB8AC3E}">
        <p14:creationId xmlns:p14="http://schemas.microsoft.com/office/powerpoint/2010/main" val="172738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CEDEC-3356-4D92-B2C7-F3419C07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A349A3-CDF1-4590-90F9-C401DCB6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O </a:t>
            </a:r>
            <a:r>
              <a:rPr lang="en-US" dirty="0" err="1"/>
              <a:t>projeto</a:t>
            </a:r>
            <a:r>
              <a:rPr lang="en-US" dirty="0"/>
              <a:t> 172/14, </a:t>
            </a:r>
            <a:r>
              <a:rPr lang="en-US" dirty="0" err="1"/>
              <a:t>portanto</a:t>
            </a:r>
            <a:r>
              <a:rPr lang="en-US" dirty="0"/>
              <a:t>, </a:t>
            </a:r>
            <a:r>
              <a:rPr lang="en-US" dirty="0" err="1"/>
              <a:t>possui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legitimidade</a:t>
            </a:r>
            <a:r>
              <a:rPr lang="en-US" dirty="0"/>
              <a:t> para regular por </a:t>
            </a:r>
            <a:r>
              <a:rPr lang="en-US" dirty="0" err="1"/>
              <a:t>força</a:t>
            </a:r>
            <a:r>
              <a:rPr lang="en-US" dirty="0"/>
              <a:t> legal a </a:t>
            </a:r>
            <a:r>
              <a:rPr lang="en-US" dirty="0" err="1"/>
              <a:t>renúncia</a:t>
            </a:r>
            <a:r>
              <a:rPr lang="en-US" dirty="0"/>
              <a:t>, </a:t>
            </a:r>
            <a:r>
              <a:rPr lang="en-US" dirty="0" err="1"/>
              <a:t>devendo</a:t>
            </a:r>
            <a:r>
              <a:rPr lang="en-US" dirty="0"/>
              <a:t> o </a:t>
            </a:r>
            <a:r>
              <a:rPr lang="en-US" dirty="0" err="1"/>
              <a:t>decreto</a:t>
            </a:r>
            <a:r>
              <a:rPr lang="en-US" dirty="0"/>
              <a:t>, </a:t>
            </a:r>
            <a:r>
              <a:rPr lang="en-US" dirty="0" err="1"/>
              <a:t>após</a:t>
            </a:r>
            <a:r>
              <a:rPr lang="en-US" dirty="0"/>
              <a:t>, </a:t>
            </a:r>
            <a:r>
              <a:rPr lang="en-US" dirty="0" err="1"/>
              <a:t>sujeitar</a:t>
            </a:r>
            <a:r>
              <a:rPr lang="en-US" dirty="0"/>
              <a:t>-se à lei.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95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D926EC-6F88-4D89-9AED-1C4C1AC00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3125" y="0"/>
            <a:ext cx="4624175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210685A-6235-45A7-850D-A6F555466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3939" y="1294357"/>
            <a:ext cx="4354591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BFAC96-CCC3-4E1D-9CA8-5B6C75D6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91" y="1590420"/>
            <a:ext cx="3750009" cy="370617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Direito Patrimonial Disponível</a:t>
            </a:r>
            <a:endParaRPr lang="pt-BR" sz="4800">
              <a:solidFill>
                <a:srgbClr val="FFFFF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4218787-E6A4-4B80-9264-401AC864C8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xmlns="" id="{E8D92D4B-FC8B-42FF-B330-0F8187AC3D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xmlns="" id="{869243D1-5ECC-4158-BE71-994C8E28B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xmlns="" id="{583EC76E-F083-4CE1-90B9-47FC1D1E9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xmlns="" id="{861FCA8D-7CF4-4590-B46C-8F2B370864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xmlns="" id="{DEEF5F38-8CFF-417E-B899-740E109DA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xmlns="" id="{1837D591-5DC3-4A27-9E9B-3A93872A03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B98A7C6D-12D7-49AB-8E8B-7BC954B57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1AAD20C8-6762-4AB5-BD26-06463554A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xmlns="" id="{60485315-0687-4ACA-B1DF-9CE5AB60F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xmlns="" id="{B2F9618A-491F-4482-B3D4-6CAF4AD23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xmlns="" id="{10591CF4-DE73-4D41-BD78-673B25A1F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xmlns="" id="{93131C7D-7D49-4E72-B658-E7EA18C7DF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CAE4406-0262-4B0E-8BEC-062D5079F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87925" y="3500294"/>
            <a:ext cx="2177162" cy="2376595"/>
            <a:chOff x="687925" y="3500294"/>
            <a:chExt cx="2177162" cy="2376595"/>
          </a:xfrm>
        </p:grpSpPr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xmlns="" id="{0BE25EBE-2473-4625-9D81-5EDE8A32F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xmlns="" id="{4C85784B-25A9-4F3C-B8CE-EA0C5779F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21004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xmlns="" id="{55ED6F17-088A-41BA-9F01-84968C5EF9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xmlns="" id="{A40E996A-42E5-41A5-9731-A46B526A8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393192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xmlns="" id="{C23FD45B-66A6-4474-81CD-7A809E085C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7731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xmlns="" id="{F6EC6478-1D4B-4340-8815-5C18CAF80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xmlns="" id="{230A3B7D-0A66-4C78-89FA-72B6EE2AB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xmlns="" id="{E8512C95-82DE-4518-81DF-4444A8A01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xmlns="" id="{84EB4443-5599-4A23-A9B9-E671EF25B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xmlns="" id="{9847B105-F8EE-4AD6-8D3E-A13574ED4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xmlns="" id="{9E161F6D-8FCB-4AA1-BF41-7B5E2EFA1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xmlns="" id="{ECB8CF2A-176B-457D-B031-3DAF2199D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xmlns="" id="{C0C6D01D-0808-4CBC-940B-C461568D2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393192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xmlns="" id="{1CA7902B-E443-4797-A93B-A93A949F1F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379476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xmlns="" id="{08F0FEF6-7627-483C-BA94-92001F20A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xmlns="" id="{7CF4CD8E-FB24-42DF-B2D7-4F857B5663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xmlns="" id="{5CE034BB-E736-4D74-84F1-783DD31B17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xmlns="" id="{429B2E63-7610-4DFC-B121-C5642CC071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350082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xmlns="" id="{85BCDD98-AEF8-48C7-AD36-1A0172DBD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350082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xmlns="" id="{22BBA9F2-4CD7-4D04-80F2-7E6C97D24E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364845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xmlns="" id="{B4DFFE8A-CECA-411B-A74F-CDC69B42D3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364845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xmlns="" id="{683A399D-CB9B-4BF4-A5B1-11F1AEC61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379476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xmlns="" id="{4E95862A-9101-42E7-A4DC-5490427268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58879BB-61F7-4656-A949-942918E8D8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xmlns="" id="{B239065E-174C-4E55-8F08-753D01637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xmlns="" id="{EFC1C157-65C2-4364-A98C-4990B2F2EE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xmlns="" id="{5B789995-3066-4FA5-845A-2F5D04CCF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xmlns="" id="{48D0AFE9-5F16-4241-AC7C-7815B2E07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xmlns="" id="{E7D8F4CC-AEDD-40CE-AF57-C53FBB7A19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xmlns="" id="{18F6C01C-7A92-4BE3-818D-3F02C454A2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xmlns="" id="{71381134-C199-45DE-9024-0D1AC8B89B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766051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xmlns="" id="{09F386DF-8974-452C-BFA1-69DF9C703F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58493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xmlns="" id="{D7FD2F1B-CA10-4903-A67B-CD12CBD94F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40381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xmlns="" id="{F02D9C27-503C-4DAD-B837-941FCF103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22694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xmlns="" id="{3CCA7722-F576-4945-8C4A-BACD724493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041575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xmlns="" id="{1EF4D814-1A34-4454-86B3-72E5857D2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113298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xmlns="" id="{2A65427A-F6F4-4FCC-AD60-F2789FA15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932179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xmlns="" id="{893BAA80-E8EA-4FC0-BB91-7CD2E10F28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2">
              <a:extLst>
                <a:ext uri="{FF2B5EF4-FFF2-40B4-BE49-F238E27FC236}">
                  <a16:creationId xmlns:a16="http://schemas.microsoft.com/office/drawing/2014/main" xmlns="" id="{9E269127-5C6B-4DD7-9A77-F55B7D933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xmlns="" id="{B9F0C615-B92F-4B29-8030-9F0C233BCD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456536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xmlns="" id="{2D38AC94-BAD6-4D06-AF56-796E4AE19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75417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xmlns="" id="{5D6F1198-459C-4B24-9582-07EF3DE36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80378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xmlns="" id="{F9E7312F-1213-4731-981F-910D89C420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622663" y="566928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xmlns="" id="{85393A61-B875-4502-B39A-FF198FDBC5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762372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xmlns="" id="{5ECD7F79-6A5F-4C71-AF0C-EFD525A0F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58125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2">
              <a:extLst>
                <a:ext uri="{FF2B5EF4-FFF2-40B4-BE49-F238E27FC236}">
                  <a16:creationId xmlns:a16="http://schemas.microsoft.com/office/drawing/2014/main" xmlns="" id="{D42B9D4E-A32F-4275-8EB9-94BC9F953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40013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xmlns="" id="{29A2EA8A-64FC-403B-91E3-CFA956B15A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1901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xmlns="" id="{3563E01D-1F33-4568-9B64-199F5EEE5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03789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xmlns="" id="{55C06EC6-E524-4AB4-8F99-7BD4E265D6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109620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xmlns="" id="{43981652-0492-4F9B-AB42-5EF3F9DB9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928500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xmlns="" id="{1CB61193-4C8B-4BF7-9E45-1D2376B44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861132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2">
              <a:extLst>
                <a:ext uri="{FF2B5EF4-FFF2-40B4-BE49-F238E27FC236}">
                  <a16:creationId xmlns:a16="http://schemas.microsoft.com/office/drawing/2014/main" xmlns="" id="{24935050-11C3-47FD-A1D2-949061524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687396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2">
              <a:extLst>
                <a:ext uri="{FF2B5EF4-FFF2-40B4-BE49-F238E27FC236}">
                  <a16:creationId xmlns:a16="http://schemas.microsoft.com/office/drawing/2014/main" xmlns="" id="{1C67AECA-86A6-41C9-842D-4DF8F11C7F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452857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xmlns="" id="{8917EBA8-92D8-4CED-8AD7-C27D66E2D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71738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xmlns="" id="{045BF9E8-281A-480D-AE50-5C850990D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800104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xmlns="" id="{3311767B-5796-44F1-86DB-C08467F419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618985" y="581558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7A8377-22DA-4D23-844E-7F32D2B8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596" y="1157201"/>
            <a:ext cx="5002191" cy="4543599"/>
          </a:xfrm>
        </p:spPr>
        <p:txBody>
          <a:bodyPr anchor="ctr"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Direito personalíssimo, tem natureza eminentemente de direito disponível, subjetivo e patrimonial, decorrente da </a:t>
            </a:r>
            <a:r>
              <a:rPr lang="pt-BR" sz="1800" b="1" dirty="0">
                <a:solidFill>
                  <a:schemeClr val="bg1"/>
                </a:solidFill>
              </a:rPr>
              <a:t>relação jurídica mantida entre segurado e Previdência Social</a:t>
            </a:r>
            <a:r>
              <a:rPr lang="pt-BR" sz="1800" dirty="0">
                <a:solidFill>
                  <a:schemeClr val="bg1"/>
                </a:solidFill>
              </a:rPr>
              <a:t>, logo, passível de renúncia, independentemente de aceitação da outra parte envolvida, para contagem de tempo para a obtenção de nova aposentadoria, no mesmo regime ou em outro regime previdenciário.</a:t>
            </a:r>
          </a:p>
        </p:txBody>
      </p:sp>
    </p:spTree>
    <p:extLst>
      <p:ext uri="{BB962C8B-B14F-4D97-AF65-F5344CB8AC3E}">
        <p14:creationId xmlns:p14="http://schemas.microsoft.com/office/powerpoint/2010/main" val="123922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63A97-7374-46CA-BDB2-C8C998F6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en-US" sz="5100" dirty="0" err="1"/>
              <a:t>Devoluçãoou</a:t>
            </a:r>
            <a:r>
              <a:rPr lang="en-US" sz="5100" dirty="0"/>
              <a:t> </a:t>
            </a:r>
            <a:r>
              <a:rPr lang="en-US" sz="5100" dirty="0" err="1"/>
              <a:t>não</a:t>
            </a:r>
            <a:r>
              <a:rPr lang="en-US" sz="5100" dirty="0"/>
              <a:t> de </a:t>
            </a:r>
            <a:r>
              <a:rPr lang="en-US" sz="5100" dirty="0" err="1"/>
              <a:t>valores</a:t>
            </a:r>
            <a:r>
              <a:rPr lang="en-US" sz="5100" dirty="0"/>
              <a:t>.</a:t>
            </a:r>
            <a:endParaRPr lang="pt-BR" sz="5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6F1D566B-2D01-4D6A-A6C7-1C4542A9C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02974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65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ight Triangle 1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5840DD-F3E8-403E-A7C7-0D18831D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Nova Previdência</a:t>
            </a:r>
            <a:endParaRPr lang="pt-BR" sz="4600"/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Espaço Reservado para Conteúdo 2">
            <a:extLst>
              <a:ext uri="{FF2B5EF4-FFF2-40B4-BE49-F238E27FC236}">
                <a16:creationId xmlns:a16="http://schemas.microsoft.com/office/drawing/2014/main" xmlns="" id="{2E619841-0799-4BBC-B329-6F704016C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22348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23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D86709-0753-40BA-8CA5-20FF9F32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Investir em pessoas – trabalho e contribuição</a:t>
            </a:r>
            <a:endParaRPr lang="pt-BR" sz="41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60542911-EFD0-47E1-934A-73200C8A3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4876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63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69A94E6-9C28-48F1-964A-D959D7505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79F10-5A8B-44DE-B3B4-A42B3AFB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Inverter a lógica e valorizar o segurado que contribui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5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B62D8-2689-462B-ADD8-1753D111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Seguridade Social é dignidade humana</a:t>
            </a:r>
            <a:endParaRPr lang="pt-BR" sz="46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9FCBE05-E963-41B2-97FD-8631A61EB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D233ACE-F3A1-4543-B9F4-425DDA579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C4DAE200-E739-4E89-834E-B9683F344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306332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9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902513-8C25-43D8-948E-BA4587DD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discurso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antigo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4800" b="1" dirty="0" err="1">
                <a:solidFill>
                  <a:srgbClr val="FFFFFF"/>
                </a:solidFill>
              </a:rPr>
              <a:t>virá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Usuário\Downloads\IMG_3301.jpg">
            <a:extLst>
              <a:ext uri="{FF2B5EF4-FFF2-40B4-BE49-F238E27FC236}">
                <a16:creationId xmlns:a16="http://schemas.microsoft.com/office/drawing/2014/main" xmlns="" id="{D827DCD1-2170-4B90-BEAD-72EE1CC2C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71" b="-3"/>
          <a:stretch/>
        </p:blipFill>
        <p:spPr bwMode="auto">
          <a:xfrm>
            <a:off x="5675176" y="492573"/>
            <a:ext cx="5510837" cy="5880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1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C6FD4F-9274-44B3-9468-7799C634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Outro Tipo de </a:t>
            </a:r>
            <a:r>
              <a:rPr lang="en-US" dirty="0" err="1">
                <a:solidFill>
                  <a:srgbClr val="FFFFFF"/>
                </a:solidFill>
              </a:rPr>
              <a:t>Benefício</a:t>
            </a:r>
            <a:r>
              <a:rPr lang="en-US" dirty="0">
                <a:solidFill>
                  <a:srgbClr val="FFFFFF"/>
                </a:solidFill>
              </a:rPr>
              <a:t>?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Não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B979178-2F37-4E3D-9128-1500AB11B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pt-BR" sz="1600" dirty="0"/>
              <a:t>“Art. 195 (...) § 5º Nenhum benefício ou serviço da seguridade social poderá ser criado, majorado ou estendido sem a correspondente fonte de custeio total”.</a:t>
            </a:r>
          </a:p>
          <a:p>
            <a:endParaRPr lang="pt-BR" sz="1600" dirty="0"/>
          </a:p>
          <a:p>
            <a:r>
              <a:rPr lang="pt-BR" sz="2400" dirty="0"/>
              <a:t>Qual benefício novo é criado na desaposentação? </a:t>
            </a:r>
            <a:r>
              <a:rPr lang="pt-BR" sz="2400" b="1" dirty="0"/>
              <a:t>Nenhum</a:t>
            </a:r>
            <a:r>
              <a:rPr lang="pt-BR" sz="2400" dirty="0"/>
              <a:t>. O segurado ficará </a:t>
            </a:r>
            <a:r>
              <a:rPr lang="pt-BR" sz="2400" dirty="0" err="1"/>
              <a:t>sujeto</a:t>
            </a:r>
            <a:r>
              <a:rPr lang="pt-BR" sz="2400" dirty="0"/>
              <a:t> aos mesmos benefícios que já existem no sistema.</a:t>
            </a:r>
          </a:p>
        </p:txBody>
      </p:sp>
    </p:spTree>
    <p:extLst>
      <p:ext uri="{BB962C8B-B14F-4D97-AF65-F5344CB8AC3E}">
        <p14:creationId xmlns:p14="http://schemas.microsoft.com/office/powerpoint/2010/main" val="202733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xmlns="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xmlns="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7B3CBD-9236-41AD-988C-55D83080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Fonte de custeio</a:t>
            </a:r>
            <a:endParaRPr lang="pt-BR" sz="4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xmlns="" id="{27CFEF5F-E02A-4109-A313-51EE66ED8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8725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2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02B34E-5622-4CB9-9DBC-F2F3A0F3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Diante disso, a OAB/RS eleborou parecer pela constitucionalidade da desaposentação e do PL 172/14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Graphic 87" descr="Marca de seleção">
            <a:extLst>
              <a:ext uri="{FF2B5EF4-FFF2-40B4-BE49-F238E27FC236}">
                <a16:creationId xmlns:a16="http://schemas.microsoft.com/office/drawing/2014/main" xmlns="" id="{9F66E516-4E90-48B2-965E-FF97B135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60E687-4AB0-477F-ACFA-E64F3D84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Julgamento</a:t>
            </a:r>
            <a:r>
              <a:rPr lang="en-US" dirty="0">
                <a:solidFill>
                  <a:srgbClr val="FFFFFF"/>
                </a:solidFill>
              </a:rPr>
              <a:t> do STF: TESE – se a lei </a:t>
            </a:r>
            <a:r>
              <a:rPr lang="en-US">
                <a:solidFill>
                  <a:srgbClr val="FFFFFF"/>
                </a:solidFill>
              </a:rPr>
              <a:t>autorizar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poderá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ocorrer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89750D-E6CE-4160-84B0-5BF19BCC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dirty="0"/>
              <a:t>Fixada a seguinte tese de repercussão geral no RE nº 661.256/SC: “no âmbito do Regime Geral de Previdência Social (RGPS), </a:t>
            </a:r>
            <a:r>
              <a:rPr lang="pt-BR" b="1" dirty="0"/>
              <a:t>somente lei pode criar benefícios e vantagens previdenciárias, não havendo, </a:t>
            </a:r>
            <a:r>
              <a:rPr lang="pt-BR" b="1" u="sng" dirty="0"/>
              <a:t>por ora, previsão legal do direito </a:t>
            </a:r>
            <a:r>
              <a:rPr lang="pt-BR" b="1" dirty="0"/>
              <a:t>à ‘desaposentação’</a:t>
            </a:r>
            <a:r>
              <a:rPr lang="pt-BR" dirty="0"/>
              <a:t>, sendo constitucional a regra do art. 18, § 2º, da Lei nº 8213/91”.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2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46F0AC-AFD4-4B59-B1FF-1A50E5EF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Art. 18 da lei de </a:t>
            </a:r>
            <a:r>
              <a:rPr lang="pt-BR" dirty="0" err="1">
                <a:solidFill>
                  <a:srgbClr val="FFFFFF"/>
                </a:solidFill>
              </a:rPr>
              <a:t>benef</a:t>
            </a:r>
            <a:r>
              <a:rPr lang="en-US" dirty="0" err="1">
                <a:solidFill>
                  <a:srgbClr val="FFFFFF"/>
                </a:solidFill>
              </a:rPr>
              <a:t>ícios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432CE91-DFDE-497E-AD00-0ED62A1E2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indent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2º O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aposentado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pelo Regime Geral de Previdência Social–RGPS que permanecer em atividade sujeita a este Regime, ou a ele retornar, não fará jus a prestação alguma da Previdência Social em decorrência do exercício dessa atividade, exceto ao salário-família e à reabilitação profissional, quando empregado.                 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(Redação dada pela Lei nº 9.528, de 1997)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222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pt-BR" altLang="pt-BR" sz="2000" dirty="0">
              <a:cs typeface="Arial" panose="020B0604020202020204" pitchFamily="34" charset="0"/>
            </a:endParaRPr>
          </a:p>
          <a:p>
            <a:pPr marL="0" marR="0" lvl="0" indent="2222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STF declarou constitucionalidade do artigo. E é, mas se trata de aposentado e não de quem renunciou ao benefício.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163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40439C-0986-48D3-9A48-C548EAF0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endParaRPr lang="pt-BR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45E856F5-6443-4753-9AE4-86CC8E7E0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393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68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589FDE-BE31-4260-966C-E620F3E9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RENÚNCIA AO BENEFÍCIO É O CENTRO DE TUDO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D1D74C97-B4D3-42E2-B80C-392FD29A8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946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16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580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DESAPOSENTAÇÃO PL 172/2014</vt:lpstr>
      <vt:lpstr>Um discurso antigo que virá</vt:lpstr>
      <vt:lpstr>Outro Tipo de Benefício? Não.</vt:lpstr>
      <vt:lpstr>Fonte de custeio</vt:lpstr>
      <vt:lpstr>Diante disso, a OAB/RS eleborou parecer pela constitucionalidade da desaposentação e do PL 172/14</vt:lpstr>
      <vt:lpstr>Julgamento do STF: TESE – se a lei autorizar poderá ocorrer</vt:lpstr>
      <vt:lpstr>Art. 18 da lei de benefícios</vt:lpstr>
      <vt:lpstr>Apresentação do PowerPoint</vt:lpstr>
      <vt:lpstr>RENÚNCIA AO BENEFÍCIO É O CENTRO DE TUDO</vt:lpstr>
      <vt:lpstr>E o que veda essa renúncia?</vt:lpstr>
      <vt:lpstr>Apresentação do PowerPoint</vt:lpstr>
      <vt:lpstr>Direito Patrimonial Disponível</vt:lpstr>
      <vt:lpstr>Devoluçãoou não de valores.</vt:lpstr>
      <vt:lpstr>Nova Previdência</vt:lpstr>
      <vt:lpstr>Investir em pessoas – trabalho e contribuição</vt:lpstr>
      <vt:lpstr>Inverter a lógica e valorizar o segurado que contribui</vt:lpstr>
      <vt:lpstr>Seguridade Social é dignidade humana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Pontos Polêmicos Decreto 10.410/2020</dc:title>
  <dc:creator>Tiago</dc:creator>
  <cp:lastModifiedBy>Saulo Kleber Rodrigues Ribeiro</cp:lastModifiedBy>
  <cp:revision>3</cp:revision>
  <dcterms:created xsi:type="dcterms:W3CDTF">2020-11-20T20:02:44Z</dcterms:created>
  <dcterms:modified xsi:type="dcterms:W3CDTF">2021-12-08T13:20:53Z</dcterms:modified>
</cp:coreProperties>
</file>