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56" d="100"/>
          <a:sy n="56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DBFF42-4581-BCEF-86D7-F2CB808EE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1C57DB3-7E56-BB38-D051-16A5C4B51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C0B702E-E7B0-9244-D7E1-0EE6E7411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A5CF-AE2A-1247-B5BF-B680766D9798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ECFF4E2-B83A-98AD-E947-3F0BC9118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7FCCEB4-F4AA-224F-B768-60E854232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BE0-0D33-9B47-BE4C-6B0E4D48C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40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51E76A-8FC1-6B64-49A4-0521D355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8E13946B-1061-E93A-C9DE-BEEDD7F01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8323A76-D964-E094-7E38-05DBDD750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A5CF-AE2A-1247-B5BF-B680766D9798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3CF6F16-7A38-F1CE-A776-BB6C46353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D0E77DC-1B1C-6711-10F0-34E02537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BE0-0D33-9B47-BE4C-6B0E4D48C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18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DAB721B-28F5-8F9E-1FC4-90765DC78C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183A0471-A519-D2D7-5D13-E4C92C941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190BA25-775F-2C65-A384-0BCB933B6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A5CF-AE2A-1247-B5BF-B680766D9798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8222E4A-5411-8C50-C7E6-0662C4E85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D7616A6-E7B1-0118-B889-1C6E6C1D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BE0-0D33-9B47-BE4C-6B0E4D48C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59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BD5374-5155-E5A3-A50E-A819F0A2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1B2B2C2-5D23-C8FE-44F0-AB0B16490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06351A4-8412-5E92-BCAB-F8B6F75B4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A5CF-AE2A-1247-B5BF-B680766D9798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77995D1-9582-74C3-7B4E-94B286CCC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B4BD66C-763F-95CA-D3F3-496F20B9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BE0-0D33-9B47-BE4C-6B0E4D48C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03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26624F-89D7-B549-219C-37B90F150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74BA35F-3096-B27D-4F79-C4C6C11FF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96C06B7-77C8-C01C-39E1-EA82BA847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A5CF-AE2A-1247-B5BF-B680766D9798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0408A46-9A7A-2DCC-A0EC-B36278CC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A59AFF0-D833-8775-3273-981852F6F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BE0-0D33-9B47-BE4C-6B0E4D48C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44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767509-89A6-9199-8DBC-D28FE280C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3D283C4-A241-B3B1-B8D6-2A60E3390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627988B6-FE23-F2CD-2431-05884DF1F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A4DBE3B-B3C5-E5E2-0B22-6C5C5C4F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A5CF-AE2A-1247-B5BF-B680766D9798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408E6DC-2683-3714-C7BE-9A2F90E6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716B401-9ED1-E23E-75D7-99B5E53C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BE0-0D33-9B47-BE4C-6B0E4D48C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972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DC9FD6-A3DB-4E7F-7190-73511438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FF863CD-B2E4-652C-BE8C-79BBF607C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978B3535-24EF-442E-33FC-0C3A0A4E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BB2275EF-2399-8907-D8C8-3E2592871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AAAEE424-E9FC-6351-63D8-1AEAE06B66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487F84D5-3C1A-305D-DB5F-CF7A04612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A5CF-AE2A-1247-B5BF-B680766D9798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D74EE157-7433-982D-5AB0-8998A6E23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8FCBBF75-E8AF-41FB-EB65-C6D65E46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BE0-0D33-9B47-BE4C-6B0E4D48C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899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72E57B-65BC-D98D-3D0B-832F1FC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2DB7D336-8B41-F827-581F-4013F0044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A5CF-AE2A-1247-B5BF-B680766D9798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ADDBE9F4-1939-155B-C9BB-A1791CF92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CE2708C0-06BA-964B-D592-9FFE7387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BE0-0D33-9B47-BE4C-6B0E4D48C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96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4F85999C-7A23-73BC-6F95-EDC543B4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A5CF-AE2A-1247-B5BF-B680766D9798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847E1317-0EB0-4615-7876-7FCEA557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46A857CD-A63C-095E-B4F4-C3CECC8B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BE0-0D33-9B47-BE4C-6B0E4D48C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13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2E51CB-973B-6E98-DBDC-07273334F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96CE9AE-E764-78DC-D0A7-C7C778C0A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411D545E-524C-850D-6C90-6964F111B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834B999-C3EE-8E8E-43CB-C8E1FA7AF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A5CF-AE2A-1247-B5BF-B680766D9798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A9593CD-6F35-2280-1193-BDA1487E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2CBBB26-202E-7276-CE5D-F0E0409E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BE0-0D33-9B47-BE4C-6B0E4D48C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81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D6E9A5-91FC-4303-2929-C1DC09235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C4EE5ED5-7FFC-6F58-FE9F-4224B14DE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79DA891-16EF-8382-119D-701C42615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139925B-745E-26A3-6061-D866367A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A5CF-AE2A-1247-B5BF-B680766D9798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5C39860-1434-9E89-B0EE-AEF53676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7B0A3FA-9D56-A196-E75C-C0F0E0BE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CBE0-0D33-9B47-BE4C-6B0E4D48C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414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159C8054-9CE1-D3B2-A784-BA9B6A144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8DDEBFB-F1C6-5673-3479-AEE8293E0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94ACD10-C556-B5AD-C712-68CAF484D3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AA5CF-AE2A-1247-B5BF-B680766D9798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9E58926-BA11-1087-3AED-87FF5C1F8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237126E-F5D8-E454-E7C2-41B108433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8CBE0-0D33-9B47-BE4C-6B0E4D48CD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59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87A0ED-625B-0D7C-1DD8-18E00F979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B773C8F-BDEF-E5CD-6BD6-CC3946ECFD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B328787-3B36-AFDB-D3D3-7AE5068D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8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F0EE1C-54D2-AD0E-FD5B-D3A0F43E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997DD7C4-D8CE-5042-2886-384CF3CA6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52486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000DAC-1CF6-B59B-0041-BBA965CD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84E743BC-69A9-ADED-1A55-45A62CAC6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VIDEO-2024-06-19-12-06-06">
            <a:hlinkClick r:id="" action="ppaction://media"/>
            <a:extLst>
              <a:ext uri="{FF2B5EF4-FFF2-40B4-BE49-F238E27FC236}">
                <a16:creationId xmlns:a16="http://schemas.microsoft.com/office/drawing/2014/main" xmlns="" id="{2B387CA1-D700-6A3B-8CE9-C8CA762B00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890" y="977845"/>
            <a:ext cx="8929283" cy="5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6904D3-9C6D-8A70-EAE8-82C4CF26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C97283A3-7B64-7A65-CEE1-00C4FFA3F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33201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7FB451-A480-8904-6BCE-B0515A6D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72758DD1-42F4-548B-0390-B172D1F4B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3596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036C9C-46A8-675D-85AD-3D293451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CD59FBEF-FFD5-5899-4DD3-BB6E02FA6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08659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A9AA9-9116-462F-C054-051A309B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CC7FC8C1-DF12-5A14-495C-8F659E70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02483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93163DA-13F8-FBF2-B96F-B75520B2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F58CA9D9-E5DD-D7D2-EA43-422E810AE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7177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AEDFC78-3A91-7B08-19A5-5953132D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45A1F549-1873-A1B4-F725-59CD329EE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64365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6E69BA-D9C8-54C0-4CCA-E2A641120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A0204113-2CEA-D715-0291-0EFE761CA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07451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86E1CD-B542-BD66-53D6-B924C971B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1E1A2FBD-D20E-85AB-1A4E-A59F467C5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42135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FFB8C6-7F1B-B163-FB3C-DAE337A7A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xmlns="" id="{53A0CC9C-7C32-4537-F6BF-4C7B7C4E2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8393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898485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12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Leandro Di Santi</dc:creator>
  <cp:lastModifiedBy>Maria Clara Alves do Nascimento</cp:lastModifiedBy>
  <cp:revision>2</cp:revision>
  <dcterms:created xsi:type="dcterms:W3CDTF">2024-06-19T15:51:43Z</dcterms:created>
  <dcterms:modified xsi:type="dcterms:W3CDTF">2024-06-19T17:16:48Z</dcterms:modified>
</cp:coreProperties>
</file>