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7" r:id="rId9"/>
    <p:sldId id="278" r:id="rId10"/>
    <p:sldId id="279" r:id="rId11"/>
    <p:sldId id="267" r:id="rId12"/>
    <p:sldId id="268" r:id="rId13"/>
    <p:sldId id="269" r:id="rId14"/>
    <p:sldId id="266" r:id="rId15"/>
    <p:sldId id="28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72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9EBA6-6F21-4CF3-BA0C-5DDF5658FCC6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2D1E242-B941-4189-ADA2-D4B13FE03C55}">
      <dgm:prSet phldrT="[Texto]" custT="1"/>
      <dgm:spPr>
        <a:solidFill>
          <a:srgbClr val="1A5F9F"/>
        </a:solidFill>
      </dgm:spPr>
      <dgm:t>
        <a:bodyPr/>
        <a:lstStyle/>
        <a:p>
          <a:r>
            <a:rPr lang="pt-BR" sz="2400" b="1" dirty="0">
              <a:solidFill>
                <a:schemeClr val="bg1"/>
              </a:solidFill>
              <a:latin typeface="+mn-lt"/>
            </a:rPr>
            <a:t>PNAES</a:t>
          </a:r>
        </a:p>
      </dgm:t>
    </dgm:pt>
    <dgm:pt modelId="{8475C38B-210C-4D59-BE32-B08FE03540DE}" type="parTrans" cxnId="{FFF4BD93-9FFB-4B16-8507-33FF894B30B6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BD42BCDF-D8F6-4B12-B9AC-17D2F64E9261}" type="sibTrans" cxnId="{FFF4BD93-9FFB-4B16-8507-33FF894B30B6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43553A76-C556-41D7-9ADC-AFB1964624B1}" type="asst">
      <dgm:prSet phldrT="[Texto]" custT="1"/>
      <dgm:spPr>
        <a:solidFill>
          <a:srgbClr val="1A5F9F"/>
        </a:solidFill>
        <a:ln>
          <a:solidFill>
            <a:srgbClr val="FF0000"/>
          </a:solidFill>
          <a:prstDash val="lgDash"/>
        </a:ln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Centralidade na </a:t>
          </a:r>
          <a:r>
            <a:rPr lang="pt-BR" sz="2400" b="1" dirty="0">
              <a:solidFill>
                <a:schemeClr val="bg1"/>
              </a:solidFill>
              <a:latin typeface="+mn-lt"/>
            </a:rPr>
            <a:t>APS</a:t>
          </a:r>
        </a:p>
      </dgm:t>
    </dgm:pt>
    <dgm:pt modelId="{D206AFAE-EE86-4D23-A722-7B5651C1BD23}" type="parTrans" cxnId="{EAEA1CAC-4676-4395-8417-8FDD1CDBC32B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787B3A62-7C18-4869-B1E6-8A05FEC17E42}" type="sibTrans" cxnId="{EAEA1CAC-4676-4395-8417-8FDD1CDBC32B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A7C0EEC2-F430-49E6-9CF7-4EAF6804DDDE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1A5F9F"/>
        </a:solidFill>
        <a:ln w="38100"/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Mudança no </a:t>
          </a:r>
          <a:r>
            <a:rPr lang="pt-BR" sz="2400" b="1" dirty="0">
              <a:solidFill>
                <a:schemeClr val="bg1"/>
              </a:solidFill>
              <a:latin typeface="+mn-lt"/>
            </a:rPr>
            <a:t>Modelo de Atenção</a:t>
          </a:r>
        </a:p>
      </dgm:t>
    </dgm:pt>
    <dgm:pt modelId="{77EE813E-7503-4E9A-8238-5BB2E1EFEA0B}" type="parTrans" cxnId="{EE2786F9-99B6-487A-9E50-E13417415697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CBED7D6D-38EA-4794-9A46-49A008F60CE5}" type="sibTrans" cxnId="{EE2786F9-99B6-487A-9E50-E13417415697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0DDA8AEC-2942-4CE5-9CAE-009F0A188F9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1A5F9F"/>
        </a:solidFill>
        <a:ln w="38100"/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Mudança no Modelo de </a:t>
          </a:r>
          <a:r>
            <a:rPr lang="pt-BR" sz="2400" b="1" dirty="0">
              <a:solidFill>
                <a:schemeClr val="bg1"/>
              </a:solidFill>
              <a:latin typeface="+mn-lt"/>
            </a:rPr>
            <a:t>Regulação do Acesso</a:t>
          </a:r>
        </a:p>
      </dgm:t>
    </dgm:pt>
    <dgm:pt modelId="{BC98D3C9-E761-4A18-983E-D32BA646ABA0}" type="parTrans" cxnId="{0806093C-2569-4221-B3F2-9D2D963A54E2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14FEC617-B456-456C-AFEC-B4CD215E6CD9}" type="sibTrans" cxnId="{0806093C-2569-4221-B3F2-9D2D963A54E2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9DCE3ABA-05D9-4F4C-8B6D-D5669E4DB41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1A5F9F"/>
        </a:solidFill>
        <a:ln w="38100"/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Mudança no </a:t>
          </a:r>
          <a:r>
            <a:rPr lang="pt-BR" sz="2400" b="1" dirty="0">
              <a:solidFill>
                <a:schemeClr val="bg1"/>
              </a:solidFill>
              <a:latin typeface="+mn-lt"/>
            </a:rPr>
            <a:t>Modelo de Financiamento </a:t>
          </a:r>
        </a:p>
      </dgm:t>
    </dgm:pt>
    <dgm:pt modelId="{F023F122-F6F5-4084-935C-F009B9098930}" type="parTrans" cxnId="{4514D5AC-A058-4C1A-B937-4305E8F02A1D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B434A40F-3B56-46AC-B8C1-EB626E2026AF}" type="sibTrans" cxnId="{4514D5AC-A058-4C1A-B937-4305E8F02A1D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AE912716-7D43-40A8-B586-D6E18EF2D413}" type="asst">
      <dgm:prSet phldrT="[Texto]" custT="1"/>
      <dgm:spPr>
        <a:solidFill>
          <a:srgbClr val="1A5F9F"/>
        </a:solidFill>
        <a:ln>
          <a:solidFill>
            <a:srgbClr val="FF0000"/>
          </a:solidFill>
          <a:prstDash val="lgDash"/>
        </a:ln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Saúde </a:t>
          </a:r>
          <a:r>
            <a:rPr lang="pt-BR" sz="2400" b="1" dirty="0">
              <a:solidFill>
                <a:schemeClr val="bg1"/>
              </a:solidFill>
              <a:latin typeface="+mn-lt"/>
            </a:rPr>
            <a:t>Digital</a:t>
          </a:r>
        </a:p>
      </dgm:t>
    </dgm:pt>
    <dgm:pt modelId="{F7C06D7B-CF34-4A14-8EE9-86A78D1ABBDC}" type="parTrans" cxnId="{A9558470-ED97-4084-8FE9-54E87EB761CF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DFDE0AB8-2B3F-4973-A56C-E02856B6262F}" type="sibTrans" cxnId="{A9558470-ED97-4084-8FE9-54E87EB761CF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7F21D0EB-AF3B-4B68-BF12-D0A689B1B7BB}" type="asst">
      <dgm:prSet phldrT="[Texto]" custT="1"/>
      <dgm:spPr>
        <a:solidFill>
          <a:srgbClr val="1A5F9F"/>
        </a:solidFill>
        <a:ln>
          <a:solidFill>
            <a:srgbClr val="FF0000"/>
          </a:solidFill>
          <a:prstDash val="lgDash"/>
        </a:ln>
      </dgm:spPr>
      <dgm:t>
        <a:bodyPr/>
        <a:lstStyle/>
        <a:p>
          <a:r>
            <a:rPr lang="pt-BR" sz="2400" b="1" dirty="0" err="1">
              <a:solidFill>
                <a:schemeClr val="bg1"/>
              </a:solidFill>
              <a:latin typeface="+mn-lt"/>
            </a:rPr>
            <a:t>Territorialização</a:t>
          </a:r>
          <a:r>
            <a:rPr lang="pt-BR" sz="2400" b="1" dirty="0">
              <a:solidFill>
                <a:schemeClr val="bg1"/>
              </a:solidFill>
              <a:latin typeface="+mn-lt"/>
            </a:rPr>
            <a:t> e regionalização</a:t>
          </a:r>
        </a:p>
      </dgm:t>
    </dgm:pt>
    <dgm:pt modelId="{DF2AD833-0641-43FB-8858-E8715B8BF275}" type="parTrans" cxnId="{DA31948B-CD05-4488-AF06-327D1EE56C29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3E02A04C-13A2-4C57-92BC-B6CEECD81F79}" type="sibTrans" cxnId="{DA31948B-CD05-4488-AF06-327D1EE56C29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DB144913-0BA7-4233-83A8-EED909E78064}" type="asst">
      <dgm:prSet phldrT="[Texto]" custT="1"/>
      <dgm:spPr>
        <a:solidFill>
          <a:srgbClr val="1A5F9F"/>
        </a:solidFill>
        <a:ln>
          <a:solidFill>
            <a:srgbClr val="FF0000"/>
          </a:solidFill>
          <a:prstDash val="lgDash"/>
        </a:ln>
      </dgm:spPr>
      <dgm:t>
        <a:bodyPr/>
        <a:lstStyle/>
        <a:p>
          <a:r>
            <a:rPr lang="pt-BR" sz="2400" b="1" dirty="0">
              <a:solidFill>
                <a:schemeClr val="bg1"/>
              </a:solidFill>
              <a:latin typeface="+mn-lt"/>
            </a:rPr>
            <a:t>Formação</a:t>
          </a:r>
          <a:r>
            <a:rPr lang="pt-BR" sz="2400" dirty="0">
              <a:solidFill>
                <a:schemeClr val="bg1"/>
              </a:solidFill>
              <a:latin typeface="+mn-lt"/>
            </a:rPr>
            <a:t> e </a:t>
          </a:r>
          <a:r>
            <a:rPr lang="pt-BR" sz="2400" b="1" dirty="0">
              <a:solidFill>
                <a:schemeClr val="bg1"/>
              </a:solidFill>
              <a:latin typeface="+mn-lt"/>
            </a:rPr>
            <a:t>Provimento</a:t>
          </a:r>
          <a:r>
            <a:rPr lang="pt-BR" sz="2400" dirty="0">
              <a:solidFill>
                <a:schemeClr val="bg1"/>
              </a:solidFill>
              <a:latin typeface="+mn-lt"/>
            </a:rPr>
            <a:t> de Especialistas</a:t>
          </a:r>
        </a:p>
      </dgm:t>
    </dgm:pt>
    <dgm:pt modelId="{56550574-ECAD-49AE-B3E3-814126E80762}" type="parTrans" cxnId="{A6B3540E-1935-44C3-BAB9-23BE286D969C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C98FC881-AE28-4B0F-A69D-67A91EBDE268}" type="sibTrans" cxnId="{A6B3540E-1935-44C3-BAB9-23BE286D969C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10EC7BA1-7B5B-4CBC-AF35-E4ACBD867C1E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1A5F9F"/>
        </a:solidFill>
        <a:ln w="38100"/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Qualificação da </a:t>
          </a:r>
          <a:r>
            <a:rPr lang="pt-BR" sz="2400" b="1" dirty="0" err="1">
              <a:solidFill>
                <a:schemeClr val="bg1"/>
              </a:solidFill>
              <a:latin typeface="+mn-lt"/>
            </a:rPr>
            <a:t>Contratualização</a:t>
          </a:r>
          <a:endParaRPr lang="pt-BR" sz="2400" b="1" dirty="0">
            <a:solidFill>
              <a:schemeClr val="bg1"/>
            </a:solidFill>
            <a:latin typeface="+mn-lt"/>
          </a:endParaRPr>
        </a:p>
      </dgm:t>
    </dgm:pt>
    <dgm:pt modelId="{FBEB64DF-3859-4BED-B0CF-6FAED975EDFC}" type="parTrans" cxnId="{10CB765A-4310-482D-A5C2-4255D0121688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E06F8F95-0ECD-4841-B41C-BB82A612E2BF}" type="sibTrans" cxnId="{10CB765A-4310-482D-A5C2-4255D0121688}">
      <dgm:prSet/>
      <dgm:spPr/>
      <dgm:t>
        <a:bodyPr/>
        <a:lstStyle/>
        <a:p>
          <a:endParaRPr lang="pt-BR" sz="2400">
            <a:latin typeface="+mj-lt"/>
          </a:endParaRPr>
        </a:p>
      </dgm:t>
    </dgm:pt>
    <dgm:pt modelId="{F5B3A9EC-496E-47EC-BF0B-3A08974C519A}" type="asst">
      <dgm:prSet phldrT="[Texto]" custT="1"/>
      <dgm:spPr>
        <a:solidFill>
          <a:srgbClr val="1A5F9F"/>
        </a:solidFill>
        <a:ln>
          <a:solidFill>
            <a:srgbClr val="FF0000"/>
          </a:solidFill>
          <a:prstDash val="lgDash"/>
        </a:ln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Controle </a:t>
          </a:r>
          <a:r>
            <a:rPr lang="pt-BR" sz="2400" b="1" dirty="0">
              <a:solidFill>
                <a:schemeClr val="bg1"/>
              </a:solidFill>
              <a:latin typeface="+mn-lt"/>
            </a:rPr>
            <a:t>Social</a:t>
          </a:r>
        </a:p>
      </dgm:t>
    </dgm:pt>
    <dgm:pt modelId="{1E045DCC-ADAA-44EA-9732-5CE7B3A96E20}" type="parTrans" cxnId="{02E3B9C0-FC1A-43E2-89B7-CD145DDC1B7B}">
      <dgm:prSet/>
      <dgm:spPr/>
      <dgm:t>
        <a:bodyPr/>
        <a:lstStyle/>
        <a:p>
          <a:endParaRPr lang="pt-BR" sz="2400"/>
        </a:p>
      </dgm:t>
    </dgm:pt>
    <dgm:pt modelId="{CE62A31B-8758-4BBD-AC7E-244401AAA48E}" type="sibTrans" cxnId="{02E3B9C0-FC1A-43E2-89B7-CD145DDC1B7B}">
      <dgm:prSet/>
      <dgm:spPr/>
      <dgm:t>
        <a:bodyPr/>
        <a:lstStyle/>
        <a:p>
          <a:endParaRPr lang="pt-BR" sz="2400"/>
        </a:p>
      </dgm:t>
    </dgm:pt>
    <dgm:pt modelId="{BAF381EB-97DC-4CF0-8BC3-D06C88D1622D}" type="asst">
      <dgm:prSet phldrT="[Texto]" custT="1"/>
      <dgm:spPr>
        <a:solidFill>
          <a:srgbClr val="1A5F9F"/>
        </a:solidFill>
        <a:ln>
          <a:solidFill>
            <a:srgbClr val="FF0000"/>
          </a:solidFill>
          <a:prstDash val="lgDash"/>
        </a:ln>
      </dgm:spPr>
      <dgm:t>
        <a:bodyPr/>
        <a:lstStyle/>
        <a:p>
          <a:r>
            <a:rPr lang="pt-BR" sz="2400" dirty="0">
              <a:solidFill>
                <a:schemeClr val="bg1"/>
              </a:solidFill>
              <a:latin typeface="+mn-lt"/>
            </a:rPr>
            <a:t>Tecnologias </a:t>
          </a:r>
          <a:r>
            <a:rPr lang="pt-BR" sz="2400" b="1" dirty="0">
              <a:solidFill>
                <a:schemeClr val="bg1"/>
              </a:solidFill>
              <a:latin typeface="+mn-lt"/>
            </a:rPr>
            <a:t>custo-efetivas</a:t>
          </a:r>
        </a:p>
      </dgm:t>
    </dgm:pt>
    <dgm:pt modelId="{4BA7419E-3DF6-4273-86D1-EC29A7821F5D}" type="parTrans" cxnId="{5A8D84EF-C261-4D7D-AAEB-9C8764DD721A}">
      <dgm:prSet/>
      <dgm:spPr/>
      <dgm:t>
        <a:bodyPr/>
        <a:lstStyle/>
        <a:p>
          <a:endParaRPr lang="pt-BR" sz="2400"/>
        </a:p>
      </dgm:t>
    </dgm:pt>
    <dgm:pt modelId="{AE7DCC83-92AD-4800-869B-5A43CABEEC20}" type="sibTrans" cxnId="{5A8D84EF-C261-4D7D-AAEB-9C8764DD721A}">
      <dgm:prSet/>
      <dgm:spPr/>
      <dgm:t>
        <a:bodyPr/>
        <a:lstStyle/>
        <a:p>
          <a:endParaRPr lang="pt-BR" sz="2400"/>
        </a:p>
      </dgm:t>
    </dgm:pt>
    <dgm:pt modelId="{29B130B2-C8E8-4059-BA70-0044EC04C062}" type="pres">
      <dgm:prSet presAssocID="{4979EBA6-6F21-4CF3-BA0C-5DDF5658FCC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54C004B8-C9C3-4BA4-9D24-7ED80BC61E24}" type="pres">
      <dgm:prSet presAssocID="{02D1E242-B941-4189-ADA2-D4B13FE03C55}" presName="hierRoot1" presStyleCnt="0">
        <dgm:presLayoutVars>
          <dgm:hierBranch val="init"/>
        </dgm:presLayoutVars>
      </dgm:prSet>
      <dgm:spPr/>
    </dgm:pt>
    <dgm:pt modelId="{FC06D627-0CDC-4CA2-A40E-485B6EB30EC2}" type="pres">
      <dgm:prSet presAssocID="{02D1E242-B941-4189-ADA2-D4B13FE03C55}" presName="rootComposite1" presStyleCnt="0"/>
      <dgm:spPr/>
    </dgm:pt>
    <dgm:pt modelId="{E3ECA007-6D8B-4E4E-B2D7-7A7FEEE3EC07}" type="pres">
      <dgm:prSet presAssocID="{02D1E242-B941-4189-ADA2-D4B13FE03C55}" presName="rootText1" presStyleLbl="node0" presStyleIdx="0" presStyleCnt="1" custScaleX="70807" custScaleY="13928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406294F-C0EE-4FD5-AE3A-B0D752C4245F}" type="pres">
      <dgm:prSet presAssocID="{02D1E242-B941-4189-ADA2-D4B13FE03C55}" presName="rootConnector1" presStyleLbl="node1" presStyleIdx="0" presStyleCnt="0"/>
      <dgm:spPr/>
      <dgm:t>
        <a:bodyPr/>
        <a:lstStyle/>
        <a:p>
          <a:endParaRPr lang="pt-BR"/>
        </a:p>
      </dgm:t>
    </dgm:pt>
    <dgm:pt modelId="{283E7A83-C3A2-4ED6-A652-2CAC16B2E075}" type="pres">
      <dgm:prSet presAssocID="{02D1E242-B941-4189-ADA2-D4B13FE03C55}" presName="hierChild2" presStyleCnt="0"/>
      <dgm:spPr/>
    </dgm:pt>
    <dgm:pt modelId="{AADE0F38-4EA0-43A4-817B-3823EAC1A6EC}" type="pres">
      <dgm:prSet presAssocID="{77EE813E-7503-4E9A-8238-5BB2E1EFEA0B}" presName="Name64" presStyleLbl="parChTrans1D2" presStyleIdx="0" presStyleCnt="10"/>
      <dgm:spPr/>
      <dgm:t>
        <a:bodyPr/>
        <a:lstStyle/>
        <a:p>
          <a:endParaRPr lang="pt-BR"/>
        </a:p>
      </dgm:t>
    </dgm:pt>
    <dgm:pt modelId="{BCB1A923-0C6D-4859-ABD8-B36161AA5711}" type="pres">
      <dgm:prSet presAssocID="{A7C0EEC2-F430-49E6-9CF7-4EAF6804DDDE}" presName="hierRoot2" presStyleCnt="0">
        <dgm:presLayoutVars>
          <dgm:hierBranch val="init"/>
        </dgm:presLayoutVars>
      </dgm:prSet>
      <dgm:spPr/>
    </dgm:pt>
    <dgm:pt modelId="{BB588731-DC42-4D36-9C24-A576669FBC95}" type="pres">
      <dgm:prSet presAssocID="{A7C0EEC2-F430-49E6-9CF7-4EAF6804DDDE}" presName="rootComposite" presStyleCnt="0"/>
      <dgm:spPr/>
    </dgm:pt>
    <dgm:pt modelId="{62A4E60B-F525-4E43-B5A8-161920BB4541}" type="pres">
      <dgm:prSet presAssocID="{A7C0EEC2-F430-49E6-9CF7-4EAF6804DDDE}" presName="rootText" presStyleLbl="node2" presStyleIdx="0" presStyleCnt="4" custScaleX="106207" custScaleY="1748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3437664-5681-426D-8A45-AFFAE6EECD2F}" type="pres">
      <dgm:prSet presAssocID="{A7C0EEC2-F430-49E6-9CF7-4EAF6804DDDE}" presName="rootConnector" presStyleLbl="node2" presStyleIdx="0" presStyleCnt="4"/>
      <dgm:spPr/>
      <dgm:t>
        <a:bodyPr/>
        <a:lstStyle/>
        <a:p>
          <a:endParaRPr lang="pt-BR"/>
        </a:p>
      </dgm:t>
    </dgm:pt>
    <dgm:pt modelId="{76751D28-B409-4D33-BB86-1678841C0D10}" type="pres">
      <dgm:prSet presAssocID="{A7C0EEC2-F430-49E6-9CF7-4EAF6804DDDE}" presName="hierChild4" presStyleCnt="0"/>
      <dgm:spPr/>
    </dgm:pt>
    <dgm:pt modelId="{1C331F57-0A22-49C8-83B3-7509E2F059AD}" type="pres">
      <dgm:prSet presAssocID="{A7C0EEC2-F430-49E6-9CF7-4EAF6804DDDE}" presName="hierChild5" presStyleCnt="0"/>
      <dgm:spPr/>
    </dgm:pt>
    <dgm:pt modelId="{4F558D00-C9FE-4820-B301-FDD98CB8C6B7}" type="pres">
      <dgm:prSet presAssocID="{BC98D3C9-E761-4A18-983E-D32BA646ABA0}" presName="Name64" presStyleLbl="parChTrans1D2" presStyleIdx="1" presStyleCnt="10"/>
      <dgm:spPr/>
      <dgm:t>
        <a:bodyPr/>
        <a:lstStyle/>
        <a:p>
          <a:endParaRPr lang="pt-BR"/>
        </a:p>
      </dgm:t>
    </dgm:pt>
    <dgm:pt modelId="{9D0008D6-AF38-4C90-A572-FFAB5131EE33}" type="pres">
      <dgm:prSet presAssocID="{0DDA8AEC-2942-4CE5-9CAE-009F0A188F98}" presName="hierRoot2" presStyleCnt="0">
        <dgm:presLayoutVars>
          <dgm:hierBranch val="init"/>
        </dgm:presLayoutVars>
      </dgm:prSet>
      <dgm:spPr/>
    </dgm:pt>
    <dgm:pt modelId="{DDFDA9E4-88D6-480A-96FF-536619016E93}" type="pres">
      <dgm:prSet presAssocID="{0DDA8AEC-2942-4CE5-9CAE-009F0A188F98}" presName="rootComposite" presStyleCnt="0"/>
      <dgm:spPr/>
    </dgm:pt>
    <dgm:pt modelId="{F2E12E06-A3FE-4C47-A784-C749B7CF1ACE}" type="pres">
      <dgm:prSet presAssocID="{0DDA8AEC-2942-4CE5-9CAE-009F0A188F98}" presName="rootText" presStyleLbl="node2" presStyleIdx="1" presStyleCnt="4" custScaleX="106207" custScaleY="1748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18A7040-C174-4657-8BC1-637F6AD6366B}" type="pres">
      <dgm:prSet presAssocID="{0DDA8AEC-2942-4CE5-9CAE-009F0A188F98}" presName="rootConnector" presStyleLbl="node2" presStyleIdx="1" presStyleCnt="4"/>
      <dgm:spPr/>
      <dgm:t>
        <a:bodyPr/>
        <a:lstStyle/>
        <a:p>
          <a:endParaRPr lang="pt-BR"/>
        </a:p>
      </dgm:t>
    </dgm:pt>
    <dgm:pt modelId="{DFA862D0-09E4-4FE5-A8C2-E0680B2AFFC1}" type="pres">
      <dgm:prSet presAssocID="{0DDA8AEC-2942-4CE5-9CAE-009F0A188F98}" presName="hierChild4" presStyleCnt="0"/>
      <dgm:spPr/>
    </dgm:pt>
    <dgm:pt modelId="{13A75873-9EFA-481C-93D3-D36475C0A87A}" type="pres">
      <dgm:prSet presAssocID="{0DDA8AEC-2942-4CE5-9CAE-009F0A188F98}" presName="hierChild5" presStyleCnt="0"/>
      <dgm:spPr/>
    </dgm:pt>
    <dgm:pt modelId="{41732227-D5F2-473C-9736-3776E06BD6E4}" type="pres">
      <dgm:prSet presAssocID="{F023F122-F6F5-4084-935C-F009B9098930}" presName="Name64" presStyleLbl="parChTrans1D2" presStyleIdx="2" presStyleCnt="10"/>
      <dgm:spPr/>
      <dgm:t>
        <a:bodyPr/>
        <a:lstStyle/>
        <a:p>
          <a:endParaRPr lang="pt-BR"/>
        </a:p>
      </dgm:t>
    </dgm:pt>
    <dgm:pt modelId="{EC936C74-F230-42C8-A83C-F6733AFADD9D}" type="pres">
      <dgm:prSet presAssocID="{9DCE3ABA-05D9-4F4C-8B6D-D5669E4DB413}" presName="hierRoot2" presStyleCnt="0">
        <dgm:presLayoutVars>
          <dgm:hierBranch val="init"/>
        </dgm:presLayoutVars>
      </dgm:prSet>
      <dgm:spPr/>
    </dgm:pt>
    <dgm:pt modelId="{3B0022B3-F2D1-431B-8AB7-01026F71577A}" type="pres">
      <dgm:prSet presAssocID="{9DCE3ABA-05D9-4F4C-8B6D-D5669E4DB413}" presName="rootComposite" presStyleCnt="0"/>
      <dgm:spPr/>
    </dgm:pt>
    <dgm:pt modelId="{D8BF4719-955F-4EE3-B3A5-996D5A7B38D0}" type="pres">
      <dgm:prSet presAssocID="{9DCE3ABA-05D9-4F4C-8B6D-D5669E4DB413}" presName="rootText" presStyleLbl="node2" presStyleIdx="2" presStyleCnt="4" custScaleX="106207" custScaleY="1748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14A61BD-9F09-4919-BC93-B8CC65937E17}" type="pres">
      <dgm:prSet presAssocID="{9DCE3ABA-05D9-4F4C-8B6D-D5669E4DB413}" presName="rootConnector" presStyleLbl="node2" presStyleIdx="2" presStyleCnt="4"/>
      <dgm:spPr/>
      <dgm:t>
        <a:bodyPr/>
        <a:lstStyle/>
        <a:p>
          <a:endParaRPr lang="pt-BR"/>
        </a:p>
      </dgm:t>
    </dgm:pt>
    <dgm:pt modelId="{2035D29B-8B49-489B-8E9F-455A23FCFAA2}" type="pres">
      <dgm:prSet presAssocID="{9DCE3ABA-05D9-4F4C-8B6D-D5669E4DB413}" presName="hierChild4" presStyleCnt="0"/>
      <dgm:spPr/>
    </dgm:pt>
    <dgm:pt modelId="{A317F23A-6C13-4191-A15E-C0F5874FA8E0}" type="pres">
      <dgm:prSet presAssocID="{9DCE3ABA-05D9-4F4C-8B6D-D5669E4DB413}" presName="hierChild5" presStyleCnt="0"/>
      <dgm:spPr/>
    </dgm:pt>
    <dgm:pt modelId="{86B240F1-EC79-4FF1-9E61-BBFCF72B4995}" type="pres">
      <dgm:prSet presAssocID="{FBEB64DF-3859-4BED-B0CF-6FAED975EDFC}" presName="Name64" presStyleLbl="parChTrans1D2" presStyleIdx="3" presStyleCnt="10"/>
      <dgm:spPr/>
      <dgm:t>
        <a:bodyPr/>
        <a:lstStyle/>
        <a:p>
          <a:endParaRPr lang="pt-BR"/>
        </a:p>
      </dgm:t>
    </dgm:pt>
    <dgm:pt modelId="{AA5C3988-C730-4D9E-B643-255D530C0D80}" type="pres">
      <dgm:prSet presAssocID="{10EC7BA1-7B5B-4CBC-AF35-E4ACBD867C1E}" presName="hierRoot2" presStyleCnt="0">
        <dgm:presLayoutVars>
          <dgm:hierBranch val="init"/>
        </dgm:presLayoutVars>
      </dgm:prSet>
      <dgm:spPr/>
    </dgm:pt>
    <dgm:pt modelId="{1DEF15B5-3998-4C48-B1C4-AE7B1E5C4B90}" type="pres">
      <dgm:prSet presAssocID="{10EC7BA1-7B5B-4CBC-AF35-E4ACBD867C1E}" presName="rootComposite" presStyleCnt="0"/>
      <dgm:spPr/>
    </dgm:pt>
    <dgm:pt modelId="{74146122-EC14-46F0-814A-FD29244E43E5}" type="pres">
      <dgm:prSet presAssocID="{10EC7BA1-7B5B-4CBC-AF35-E4ACBD867C1E}" presName="rootText" presStyleLbl="node2" presStyleIdx="3" presStyleCnt="4" custScaleX="106207" custScaleY="1748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A94A81E-8F88-4FED-A89A-10CA2D6C08D7}" type="pres">
      <dgm:prSet presAssocID="{10EC7BA1-7B5B-4CBC-AF35-E4ACBD867C1E}" presName="rootConnector" presStyleLbl="node2" presStyleIdx="3" presStyleCnt="4"/>
      <dgm:spPr/>
      <dgm:t>
        <a:bodyPr/>
        <a:lstStyle/>
        <a:p>
          <a:endParaRPr lang="pt-BR"/>
        </a:p>
      </dgm:t>
    </dgm:pt>
    <dgm:pt modelId="{910BC287-6599-48EC-B986-F16A59A64655}" type="pres">
      <dgm:prSet presAssocID="{10EC7BA1-7B5B-4CBC-AF35-E4ACBD867C1E}" presName="hierChild4" presStyleCnt="0"/>
      <dgm:spPr/>
    </dgm:pt>
    <dgm:pt modelId="{1D0BD133-641A-473D-ACAD-49F14D224114}" type="pres">
      <dgm:prSet presAssocID="{10EC7BA1-7B5B-4CBC-AF35-E4ACBD867C1E}" presName="hierChild5" presStyleCnt="0"/>
      <dgm:spPr/>
    </dgm:pt>
    <dgm:pt modelId="{5BDD3D35-CD7D-4F6F-A746-461B0833506D}" type="pres">
      <dgm:prSet presAssocID="{02D1E242-B941-4189-ADA2-D4B13FE03C55}" presName="hierChild3" presStyleCnt="0"/>
      <dgm:spPr/>
    </dgm:pt>
    <dgm:pt modelId="{813CC269-B97A-4239-8771-1F7B4FF1A69C}" type="pres">
      <dgm:prSet presAssocID="{D206AFAE-EE86-4D23-A722-7B5651C1BD23}" presName="Name115" presStyleLbl="parChTrans1D2" presStyleIdx="4" presStyleCnt="10"/>
      <dgm:spPr/>
      <dgm:t>
        <a:bodyPr/>
        <a:lstStyle/>
        <a:p>
          <a:endParaRPr lang="pt-BR"/>
        </a:p>
      </dgm:t>
    </dgm:pt>
    <dgm:pt modelId="{D9BC00BB-E655-4152-9DC7-88E4D3E14512}" type="pres">
      <dgm:prSet presAssocID="{43553A76-C556-41D7-9ADC-AFB1964624B1}" presName="hierRoot3" presStyleCnt="0">
        <dgm:presLayoutVars>
          <dgm:hierBranch val="init"/>
        </dgm:presLayoutVars>
      </dgm:prSet>
      <dgm:spPr/>
    </dgm:pt>
    <dgm:pt modelId="{98B5873D-ACBA-44BE-BD4B-FC8656B108B2}" type="pres">
      <dgm:prSet presAssocID="{43553A76-C556-41D7-9ADC-AFB1964624B1}" presName="rootComposite3" presStyleCnt="0"/>
      <dgm:spPr/>
    </dgm:pt>
    <dgm:pt modelId="{4788C115-305F-41FA-B405-D17D6B157537}" type="pres">
      <dgm:prSet presAssocID="{43553A76-C556-41D7-9ADC-AFB1964624B1}" presName="rootText3" presStyleLbl="asst1" presStyleIdx="0" presStyleCnt="6" custScaleX="105499" custScaleY="18936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1683643-C5AB-4118-8450-1C2A012ED627}" type="pres">
      <dgm:prSet presAssocID="{43553A76-C556-41D7-9ADC-AFB1964624B1}" presName="rootConnector3" presStyleLbl="asst1" presStyleIdx="0" presStyleCnt="6"/>
      <dgm:spPr/>
      <dgm:t>
        <a:bodyPr/>
        <a:lstStyle/>
        <a:p>
          <a:endParaRPr lang="pt-BR"/>
        </a:p>
      </dgm:t>
    </dgm:pt>
    <dgm:pt modelId="{CAED3F8D-577C-4196-9D13-7F533F422244}" type="pres">
      <dgm:prSet presAssocID="{43553A76-C556-41D7-9ADC-AFB1964624B1}" presName="hierChild6" presStyleCnt="0"/>
      <dgm:spPr/>
    </dgm:pt>
    <dgm:pt modelId="{08AFEFB2-A896-4DC1-85CA-A21C00CE3694}" type="pres">
      <dgm:prSet presAssocID="{43553A76-C556-41D7-9ADC-AFB1964624B1}" presName="hierChild7" presStyleCnt="0"/>
      <dgm:spPr/>
    </dgm:pt>
    <dgm:pt modelId="{C7AB1849-0328-4572-B6FB-9E6DC8094A3B}" type="pres">
      <dgm:prSet presAssocID="{F7C06D7B-CF34-4A14-8EE9-86A78D1ABBDC}" presName="Name115" presStyleLbl="parChTrans1D2" presStyleIdx="5" presStyleCnt="10"/>
      <dgm:spPr/>
      <dgm:t>
        <a:bodyPr/>
        <a:lstStyle/>
        <a:p>
          <a:endParaRPr lang="pt-BR"/>
        </a:p>
      </dgm:t>
    </dgm:pt>
    <dgm:pt modelId="{43633E36-78B7-4B7B-A378-89310B3000A9}" type="pres">
      <dgm:prSet presAssocID="{AE912716-7D43-40A8-B586-D6E18EF2D413}" presName="hierRoot3" presStyleCnt="0">
        <dgm:presLayoutVars>
          <dgm:hierBranch val="init"/>
        </dgm:presLayoutVars>
      </dgm:prSet>
      <dgm:spPr/>
    </dgm:pt>
    <dgm:pt modelId="{03BBBB35-B5D2-4DF8-BC03-9E3B5DD250B5}" type="pres">
      <dgm:prSet presAssocID="{AE912716-7D43-40A8-B586-D6E18EF2D413}" presName="rootComposite3" presStyleCnt="0"/>
      <dgm:spPr/>
    </dgm:pt>
    <dgm:pt modelId="{7DAB232D-E02E-41D9-8195-398CF8576B99}" type="pres">
      <dgm:prSet presAssocID="{AE912716-7D43-40A8-B586-D6E18EF2D413}" presName="rootText3" presStyleLbl="asst1" presStyleIdx="1" presStyleCnt="6" custScaleX="105499" custScaleY="18936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81359F6-A682-47BF-9686-F9583EF25DCF}" type="pres">
      <dgm:prSet presAssocID="{AE912716-7D43-40A8-B586-D6E18EF2D413}" presName="rootConnector3" presStyleLbl="asst1" presStyleIdx="1" presStyleCnt="6"/>
      <dgm:spPr/>
      <dgm:t>
        <a:bodyPr/>
        <a:lstStyle/>
        <a:p>
          <a:endParaRPr lang="pt-BR"/>
        </a:p>
      </dgm:t>
    </dgm:pt>
    <dgm:pt modelId="{64EA376B-60E4-4327-A094-3BC18504740C}" type="pres">
      <dgm:prSet presAssocID="{AE912716-7D43-40A8-B586-D6E18EF2D413}" presName="hierChild6" presStyleCnt="0"/>
      <dgm:spPr/>
    </dgm:pt>
    <dgm:pt modelId="{9094211D-9E27-4BB9-91C0-7D5BCCB8A525}" type="pres">
      <dgm:prSet presAssocID="{AE912716-7D43-40A8-B586-D6E18EF2D413}" presName="hierChild7" presStyleCnt="0"/>
      <dgm:spPr/>
    </dgm:pt>
    <dgm:pt modelId="{4BD7D9E5-5A28-411E-B686-D21B18F696DC}" type="pres">
      <dgm:prSet presAssocID="{DF2AD833-0641-43FB-8858-E8715B8BF275}" presName="Name115" presStyleLbl="parChTrans1D2" presStyleIdx="6" presStyleCnt="10"/>
      <dgm:spPr/>
      <dgm:t>
        <a:bodyPr/>
        <a:lstStyle/>
        <a:p>
          <a:endParaRPr lang="pt-BR"/>
        </a:p>
      </dgm:t>
    </dgm:pt>
    <dgm:pt modelId="{8F207F1A-2CC5-4CF9-A402-D2507189F423}" type="pres">
      <dgm:prSet presAssocID="{7F21D0EB-AF3B-4B68-BF12-D0A689B1B7BB}" presName="hierRoot3" presStyleCnt="0">
        <dgm:presLayoutVars>
          <dgm:hierBranch val="init"/>
        </dgm:presLayoutVars>
      </dgm:prSet>
      <dgm:spPr/>
    </dgm:pt>
    <dgm:pt modelId="{5F5651F6-B309-4CF7-B026-94D0EFEA683C}" type="pres">
      <dgm:prSet presAssocID="{7F21D0EB-AF3B-4B68-BF12-D0A689B1B7BB}" presName="rootComposite3" presStyleCnt="0"/>
      <dgm:spPr/>
    </dgm:pt>
    <dgm:pt modelId="{CBEB3747-EE2F-4A86-907C-BF697D589CB0}" type="pres">
      <dgm:prSet presAssocID="{7F21D0EB-AF3B-4B68-BF12-D0A689B1B7BB}" presName="rootText3" presStyleLbl="asst1" presStyleIdx="2" presStyleCnt="6" custScaleX="105499" custScaleY="18936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64B7DCE-8BC6-4E52-8470-E5861AAF1614}" type="pres">
      <dgm:prSet presAssocID="{7F21D0EB-AF3B-4B68-BF12-D0A689B1B7BB}" presName="rootConnector3" presStyleLbl="asst1" presStyleIdx="2" presStyleCnt="6"/>
      <dgm:spPr/>
      <dgm:t>
        <a:bodyPr/>
        <a:lstStyle/>
        <a:p>
          <a:endParaRPr lang="pt-BR"/>
        </a:p>
      </dgm:t>
    </dgm:pt>
    <dgm:pt modelId="{89803231-2944-47CD-A58F-EC91932A4B9F}" type="pres">
      <dgm:prSet presAssocID="{7F21D0EB-AF3B-4B68-BF12-D0A689B1B7BB}" presName="hierChild6" presStyleCnt="0"/>
      <dgm:spPr/>
    </dgm:pt>
    <dgm:pt modelId="{C67BC4F2-0FC8-48B6-A878-D561191DEA74}" type="pres">
      <dgm:prSet presAssocID="{7F21D0EB-AF3B-4B68-BF12-D0A689B1B7BB}" presName="hierChild7" presStyleCnt="0"/>
      <dgm:spPr/>
    </dgm:pt>
    <dgm:pt modelId="{FD1C3924-5541-4814-BFC5-BFCF98924965}" type="pres">
      <dgm:prSet presAssocID="{56550574-ECAD-49AE-B3E3-814126E80762}" presName="Name115" presStyleLbl="parChTrans1D2" presStyleIdx="7" presStyleCnt="10"/>
      <dgm:spPr/>
      <dgm:t>
        <a:bodyPr/>
        <a:lstStyle/>
        <a:p>
          <a:endParaRPr lang="pt-BR"/>
        </a:p>
      </dgm:t>
    </dgm:pt>
    <dgm:pt modelId="{C9347D34-29F8-4CA2-976A-5D01A460CC79}" type="pres">
      <dgm:prSet presAssocID="{DB144913-0BA7-4233-83A8-EED909E78064}" presName="hierRoot3" presStyleCnt="0">
        <dgm:presLayoutVars>
          <dgm:hierBranch val="init"/>
        </dgm:presLayoutVars>
      </dgm:prSet>
      <dgm:spPr/>
    </dgm:pt>
    <dgm:pt modelId="{D537CBFE-DF0F-45DA-BA66-06BA7C36D8E6}" type="pres">
      <dgm:prSet presAssocID="{DB144913-0BA7-4233-83A8-EED909E78064}" presName="rootComposite3" presStyleCnt="0"/>
      <dgm:spPr/>
    </dgm:pt>
    <dgm:pt modelId="{60F2DAFF-D5F6-4C17-A4C2-194D16EC9C3E}" type="pres">
      <dgm:prSet presAssocID="{DB144913-0BA7-4233-83A8-EED909E78064}" presName="rootText3" presStyleLbl="asst1" presStyleIdx="3" presStyleCnt="6" custScaleX="105499" custScaleY="18936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BEAB210-6C2D-44C2-80F3-31110FBB26F4}" type="pres">
      <dgm:prSet presAssocID="{DB144913-0BA7-4233-83A8-EED909E78064}" presName="rootConnector3" presStyleLbl="asst1" presStyleIdx="3" presStyleCnt="6"/>
      <dgm:spPr/>
      <dgm:t>
        <a:bodyPr/>
        <a:lstStyle/>
        <a:p>
          <a:endParaRPr lang="pt-BR"/>
        </a:p>
      </dgm:t>
    </dgm:pt>
    <dgm:pt modelId="{B000DEBB-92E0-4D25-857E-5974EB52EBEB}" type="pres">
      <dgm:prSet presAssocID="{DB144913-0BA7-4233-83A8-EED909E78064}" presName="hierChild6" presStyleCnt="0"/>
      <dgm:spPr/>
    </dgm:pt>
    <dgm:pt modelId="{4526B1B8-5523-4936-8177-B402121D9351}" type="pres">
      <dgm:prSet presAssocID="{DB144913-0BA7-4233-83A8-EED909E78064}" presName="hierChild7" presStyleCnt="0"/>
      <dgm:spPr/>
    </dgm:pt>
    <dgm:pt modelId="{A78E5EA4-2E7C-49ED-A2FD-EAFCA0DD7438}" type="pres">
      <dgm:prSet presAssocID="{1E045DCC-ADAA-44EA-9732-5CE7B3A96E20}" presName="Name115" presStyleLbl="parChTrans1D2" presStyleIdx="8" presStyleCnt="10"/>
      <dgm:spPr/>
      <dgm:t>
        <a:bodyPr/>
        <a:lstStyle/>
        <a:p>
          <a:endParaRPr lang="pt-BR"/>
        </a:p>
      </dgm:t>
    </dgm:pt>
    <dgm:pt modelId="{996B121C-E13F-445A-9A17-1317C576CD4B}" type="pres">
      <dgm:prSet presAssocID="{F5B3A9EC-496E-47EC-BF0B-3A08974C519A}" presName="hierRoot3" presStyleCnt="0">
        <dgm:presLayoutVars>
          <dgm:hierBranch val="init"/>
        </dgm:presLayoutVars>
      </dgm:prSet>
      <dgm:spPr/>
    </dgm:pt>
    <dgm:pt modelId="{C8F33621-EA1A-45CB-9316-4C327C7D68CF}" type="pres">
      <dgm:prSet presAssocID="{F5B3A9EC-496E-47EC-BF0B-3A08974C519A}" presName="rootComposite3" presStyleCnt="0"/>
      <dgm:spPr/>
    </dgm:pt>
    <dgm:pt modelId="{D13C2EEF-9113-4776-BBBE-1E693428DA4C}" type="pres">
      <dgm:prSet presAssocID="{F5B3A9EC-496E-47EC-BF0B-3A08974C519A}" presName="rootText3" presStyleLbl="asst1" presStyleIdx="4" presStyleCnt="6" custScaleY="18635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D4BEE58-FCAB-4B2B-85F9-9103AC6415B4}" type="pres">
      <dgm:prSet presAssocID="{F5B3A9EC-496E-47EC-BF0B-3A08974C519A}" presName="rootConnector3" presStyleLbl="asst1" presStyleIdx="4" presStyleCnt="6"/>
      <dgm:spPr/>
      <dgm:t>
        <a:bodyPr/>
        <a:lstStyle/>
        <a:p>
          <a:endParaRPr lang="pt-BR"/>
        </a:p>
      </dgm:t>
    </dgm:pt>
    <dgm:pt modelId="{39CFED07-940C-447C-9D6F-0E1F16D6E603}" type="pres">
      <dgm:prSet presAssocID="{F5B3A9EC-496E-47EC-BF0B-3A08974C519A}" presName="hierChild6" presStyleCnt="0"/>
      <dgm:spPr/>
    </dgm:pt>
    <dgm:pt modelId="{BDC9D538-A6FF-41AE-A444-84D99F7130AF}" type="pres">
      <dgm:prSet presAssocID="{F5B3A9EC-496E-47EC-BF0B-3A08974C519A}" presName="hierChild7" presStyleCnt="0"/>
      <dgm:spPr/>
    </dgm:pt>
    <dgm:pt modelId="{71F9415C-B7B5-4098-9A14-78AA6C17A87A}" type="pres">
      <dgm:prSet presAssocID="{4BA7419E-3DF6-4273-86D1-EC29A7821F5D}" presName="Name115" presStyleLbl="parChTrans1D2" presStyleIdx="9" presStyleCnt="10"/>
      <dgm:spPr/>
      <dgm:t>
        <a:bodyPr/>
        <a:lstStyle/>
        <a:p>
          <a:endParaRPr lang="pt-BR"/>
        </a:p>
      </dgm:t>
    </dgm:pt>
    <dgm:pt modelId="{27FDF161-C970-4D5A-A14D-A75C83252933}" type="pres">
      <dgm:prSet presAssocID="{BAF381EB-97DC-4CF0-8BC3-D06C88D1622D}" presName="hierRoot3" presStyleCnt="0">
        <dgm:presLayoutVars>
          <dgm:hierBranch val="init"/>
        </dgm:presLayoutVars>
      </dgm:prSet>
      <dgm:spPr/>
    </dgm:pt>
    <dgm:pt modelId="{2E3C40EE-D465-4AB7-9114-086D0388B90E}" type="pres">
      <dgm:prSet presAssocID="{BAF381EB-97DC-4CF0-8BC3-D06C88D1622D}" presName="rootComposite3" presStyleCnt="0"/>
      <dgm:spPr/>
    </dgm:pt>
    <dgm:pt modelId="{65DD511E-14A9-4DFC-9127-452D397F216D}" type="pres">
      <dgm:prSet presAssocID="{BAF381EB-97DC-4CF0-8BC3-D06C88D1622D}" presName="rootText3" presStyleLbl="asst1" presStyleIdx="5" presStyleCnt="6" custScaleY="19358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14C8D0E-F701-41B5-9A91-FAB58697E09D}" type="pres">
      <dgm:prSet presAssocID="{BAF381EB-97DC-4CF0-8BC3-D06C88D1622D}" presName="rootConnector3" presStyleLbl="asst1" presStyleIdx="5" presStyleCnt="6"/>
      <dgm:spPr/>
      <dgm:t>
        <a:bodyPr/>
        <a:lstStyle/>
        <a:p>
          <a:endParaRPr lang="pt-BR"/>
        </a:p>
      </dgm:t>
    </dgm:pt>
    <dgm:pt modelId="{7BC6EA1C-82A9-45D9-9F48-00D23F2FAD90}" type="pres">
      <dgm:prSet presAssocID="{BAF381EB-97DC-4CF0-8BC3-D06C88D1622D}" presName="hierChild6" presStyleCnt="0"/>
      <dgm:spPr/>
    </dgm:pt>
    <dgm:pt modelId="{F5C7DC33-7E6D-4AC7-9203-5DDDFBC91451}" type="pres">
      <dgm:prSet presAssocID="{BAF381EB-97DC-4CF0-8BC3-D06C88D1622D}" presName="hierChild7" presStyleCnt="0"/>
      <dgm:spPr/>
    </dgm:pt>
  </dgm:ptLst>
  <dgm:cxnLst>
    <dgm:cxn modelId="{8367F5A7-A34F-4B77-931D-BA86AB323A4C}" type="presOf" srcId="{9DCE3ABA-05D9-4F4C-8B6D-D5669E4DB413}" destId="{514A61BD-9F09-4919-BC93-B8CC65937E17}" srcOrd="1" destOrd="0" presId="urn:microsoft.com/office/officeart/2009/3/layout/HorizontalOrganizationChart"/>
    <dgm:cxn modelId="{BF71024F-A348-40FC-9FFF-345A57377C94}" type="presOf" srcId="{10EC7BA1-7B5B-4CBC-AF35-E4ACBD867C1E}" destId="{7A94A81E-8F88-4FED-A89A-10CA2D6C08D7}" srcOrd="1" destOrd="0" presId="urn:microsoft.com/office/officeart/2009/3/layout/HorizontalOrganizationChart"/>
    <dgm:cxn modelId="{32400E8D-EAEB-40F3-B078-FFBDC66157EE}" type="presOf" srcId="{4BA7419E-3DF6-4273-86D1-EC29A7821F5D}" destId="{71F9415C-B7B5-4098-9A14-78AA6C17A87A}" srcOrd="0" destOrd="0" presId="urn:microsoft.com/office/officeart/2009/3/layout/HorizontalOrganizationChart"/>
    <dgm:cxn modelId="{6605EEFD-7A90-49A9-BC77-9DBA0FB2496A}" type="presOf" srcId="{DB144913-0BA7-4233-83A8-EED909E78064}" destId="{DBEAB210-6C2D-44C2-80F3-31110FBB26F4}" srcOrd="1" destOrd="0" presId="urn:microsoft.com/office/officeart/2009/3/layout/HorizontalOrganizationChart"/>
    <dgm:cxn modelId="{1E2BC3BA-8BEF-4C82-9C47-840FDEC64264}" type="presOf" srcId="{DB144913-0BA7-4233-83A8-EED909E78064}" destId="{60F2DAFF-D5F6-4C17-A4C2-194D16EC9C3E}" srcOrd="0" destOrd="0" presId="urn:microsoft.com/office/officeart/2009/3/layout/HorizontalOrganizationChart"/>
    <dgm:cxn modelId="{EAEA1CAC-4676-4395-8417-8FDD1CDBC32B}" srcId="{02D1E242-B941-4189-ADA2-D4B13FE03C55}" destId="{43553A76-C556-41D7-9ADC-AFB1964624B1}" srcOrd="0" destOrd="0" parTransId="{D206AFAE-EE86-4D23-A722-7B5651C1BD23}" sibTransId="{787B3A62-7C18-4869-B1E6-8A05FEC17E42}"/>
    <dgm:cxn modelId="{EE2824F1-6AD3-4A31-B0FF-93CA4A195354}" type="presOf" srcId="{9DCE3ABA-05D9-4F4C-8B6D-D5669E4DB413}" destId="{D8BF4719-955F-4EE3-B3A5-996D5A7B38D0}" srcOrd="0" destOrd="0" presId="urn:microsoft.com/office/officeart/2009/3/layout/HorizontalOrganizationChart"/>
    <dgm:cxn modelId="{E8C66E43-C61C-4BE9-ACA2-A50DE4F73B49}" type="presOf" srcId="{F023F122-F6F5-4084-935C-F009B9098930}" destId="{41732227-D5F2-473C-9736-3776E06BD6E4}" srcOrd="0" destOrd="0" presId="urn:microsoft.com/office/officeart/2009/3/layout/HorizontalOrganizationChart"/>
    <dgm:cxn modelId="{95D6CA6F-F54E-4433-88B2-69ADE442A4B6}" type="presOf" srcId="{56550574-ECAD-49AE-B3E3-814126E80762}" destId="{FD1C3924-5541-4814-BFC5-BFCF98924965}" srcOrd="0" destOrd="0" presId="urn:microsoft.com/office/officeart/2009/3/layout/HorizontalOrganizationChart"/>
    <dgm:cxn modelId="{B73CC3CD-9246-4585-B7BA-88E043D8EEB6}" type="presOf" srcId="{F5B3A9EC-496E-47EC-BF0B-3A08974C519A}" destId="{DD4BEE58-FCAB-4B2B-85F9-9103AC6415B4}" srcOrd="1" destOrd="0" presId="urn:microsoft.com/office/officeart/2009/3/layout/HorizontalOrganizationChart"/>
    <dgm:cxn modelId="{75A4C539-DF89-4717-9B40-6B8CB046093B}" type="presOf" srcId="{43553A76-C556-41D7-9ADC-AFB1964624B1}" destId="{D1683643-C5AB-4118-8450-1C2A012ED627}" srcOrd="1" destOrd="0" presId="urn:microsoft.com/office/officeart/2009/3/layout/HorizontalOrganizationChart"/>
    <dgm:cxn modelId="{FFF4BD93-9FFB-4B16-8507-33FF894B30B6}" srcId="{4979EBA6-6F21-4CF3-BA0C-5DDF5658FCC6}" destId="{02D1E242-B941-4189-ADA2-D4B13FE03C55}" srcOrd="0" destOrd="0" parTransId="{8475C38B-210C-4D59-BE32-B08FE03540DE}" sibTransId="{BD42BCDF-D8F6-4B12-B9AC-17D2F64E9261}"/>
    <dgm:cxn modelId="{C578CB52-5AA7-43B7-B1E5-CA2608BB325B}" type="presOf" srcId="{F5B3A9EC-496E-47EC-BF0B-3A08974C519A}" destId="{D13C2EEF-9113-4776-BBBE-1E693428DA4C}" srcOrd="0" destOrd="0" presId="urn:microsoft.com/office/officeart/2009/3/layout/HorizontalOrganizationChart"/>
    <dgm:cxn modelId="{25E486F4-EE7A-44F2-AB9D-A43C7BE53F54}" type="presOf" srcId="{43553A76-C556-41D7-9ADC-AFB1964624B1}" destId="{4788C115-305F-41FA-B405-D17D6B157537}" srcOrd="0" destOrd="0" presId="urn:microsoft.com/office/officeart/2009/3/layout/HorizontalOrganizationChart"/>
    <dgm:cxn modelId="{5FE31B3F-6528-4671-AB5A-B40C4DE0B57E}" type="presOf" srcId="{02D1E242-B941-4189-ADA2-D4B13FE03C55}" destId="{D406294F-C0EE-4FD5-AE3A-B0D752C4245F}" srcOrd="1" destOrd="0" presId="urn:microsoft.com/office/officeart/2009/3/layout/HorizontalOrganizationChart"/>
    <dgm:cxn modelId="{B42941BF-8CF4-464B-8692-B87DFD23915A}" type="presOf" srcId="{F7C06D7B-CF34-4A14-8EE9-86A78D1ABBDC}" destId="{C7AB1849-0328-4572-B6FB-9E6DC8094A3B}" srcOrd="0" destOrd="0" presId="urn:microsoft.com/office/officeart/2009/3/layout/HorizontalOrganizationChart"/>
    <dgm:cxn modelId="{EE2786F9-99B6-487A-9E50-E13417415697}" srcId="{02D1E242-B941-4189-ADA2-D4B13FE03C55}" destId="{A7C0EEC2-F430-49E6-9CF7-4EAF6804DDDE}" srcOrd="6" destOrd="0" parTransId="{77EE813E-7503-4E9A-8238-5BB2E1EFEA0B}" sibTransId="{CBED7D6D-38EA-4794-9A46-49A008F60CE5}"/>
    <dgm:cxn modelId="{89800982-0570-4B68-BE25-C73005C62965}" type="presOf" srcId="{02D1E242-B941-4189-ADA2-D4B13FE03C55}" destId="{E3ECA007-6D8B-4E4E-B2D7-7A7FEEE3EC07}" srcOrd="0" destOrd="0" presId="urn:microsoft.com/office/officeart/2009/3/layout/HorizontalOrganizationChart"/>
    <dgm:cxn modelId="{5A8D84EF-C261-4D7D-AAEB-9C8764DD721A}" srcId="{02D1E242-B941-4189-ADA2-D4B13FE03C55}" destId="{BAF381EB-97DC-4CF0-8BC3-D06C88D1622D}" srcOrd="5" destOrd="0" parTransId="{4BA7419E-3DF6-4273-86D1-EC29A7821F5D}" sibTransId="{AE7DCC83-92AD-4800-869B-5A43CABEEC20}"/>
    <dgm:cxn modelId="{6672DCA3-4BCC-4287-B769-8E6572930C02}" type="presOf" srcId="{0DDA8AEC-2942-4CE5-9CAE-009F0A188F98}" destId="{E18A7040-C174-4657-8BC1-637F6AD6366B}" srcOrd="1" destOrd="0" presId="urn:microsoft.com/office/officeart/2009/3/layout/HorizontalOrganizationChart"/>
    <dgm:cxn modelId="{67738CC8-84E5-4221-B6A6-D855AE9FA810}" type="presOf" srcId="{0DDA8AEC-2942-4CE5-9CAE-009F0A188F98}" destId="{F2E12E06-A3FE-4C47-A784-C749B7CF1ACE}" srcOrd="0" destOrd="0" presId="urn:microsoft.com/office/officeart/2009/3/layout/HorizontalOrganizationChart"/>
    <dgm:cxn modelId="{8AF9A2EE-6C1E-4129-94D4-7815A4E5EDFF}" type="presOf" srcId="{D206AFAE-EE86-4D23-A722-7B5651C1BD23}" destId="{813CC269-B97A-4239-8771-1F7B4FF1A69C}" srcOrd="0" destOrd="0" presId="urn:microsoft.com/office/officeart/2009/3/layout/HorizontalOrganizationChart"/>
    <dgm:cxn modelId="{4514D5AC-A058-4C1A-B937-4305E8F02A1D}" srcId="{02D1E242-B941-4189-ADA2-D4B13FE03C55}" destId="{9DCE3ABA-05D9-4F4C-8B6D-D5669E4DB413}" srcOrd="8" destOrd="0" parTransId="{F023F122-F6F5-4084-935C-F009B9098930}" sibTransId="{B434A40F-3B56-46AC-B8C1-EB626E2026AF}"/>
    <dgm:cxn modelId="{9C302B95-1631-4863-8E54-1C60AE453924}" type="presOf" srcId="{10EC7BA1-7B5B-4CBC-AF35-E4ACBD867C1E}" destId="{74146122-EC14-46F0-814A-FD29244E43E5}" srcOrd="0" destOrd="0" presId="urn:microsoft.com/office/officeart/2009/3/layout/HorizontalOrganizationChart"/>
    <dgm:cxn modelId="{7CC9C379-F09E-4B0A-A299-48AD32E62A97}" type="presOf" srcId="{DF2AD833-0641-43FB-8858-E8715B8BF275}" destId="{4BD7D9E5-5A28-411E-B686-D21B18F696DC}" srcOrd="0" destOrd="0" presId="urn:microsoft.com/office/officeart/2009/3/layout/HorizontalOrganizationChart"/>
    <dgm:cxn modelId="{DA4EE6D5-34FE-4459-8F80-2EA1279A3513}" type="presOf" srcId="{BC98D3C9-E761-4A18-983E-D32BA646ABA0}" destId="{4F558D00-C9FE-4820-B301-FDD98CB8C6B7}" srcOrd="0" destOrd="0" presId="urn:microsoft.com/office/officeart/2009/3/layout/HorizontalOrganizationChart"/>
    <dgm:cxn modelId="{10CB765A-4310-482D-A5C2-4255D0121688}" srcId="{02D1E242-B941-4189-ADA2-D4B13FE03C55}" destId="{10EC7BA1-7B5B-4CBC-AF35-E4ACBD867C1E}" srcOrd="9" destOrd="0" parTransId="{FBEB64DF-3859-4BED-B0CF-6FAED975EDFC}" sibTransId="{E06F8F95-0ECD-4841-B41C-BB82A612E2BF}"/>
    <dgm:cxn modelId="{9969B390-A256-4CEB-A563-54FB007176E7}" type="presOf" srcId="{BAF381EB-97DC-4CF0-8BC3-D06C88D1622D}" destId="{65DD511E-14A9-4DFC-9127-452D397F216D}" srcOrd="0" destOrd="0" presId="urn:microsoft.com/office/officeart/2009/3/layout/HorizontalOrganizationChart"/>
    <dgm:cxn modelId="{70ADCD05-E265-4102-B120-F87ABDF22F26}" type="presOf" srcId="{FBEB64DF-3859-4BED-B0CF-6FAED975EDFC}" destId="{86B240F1-EC79-4FF1-9E61-BBFCF72B4995}" srcOrd="0" destOrd="0" presId="urn:microsoft.com/office/officeart/2009/3/layout/HorizontalOrganizationChart"/>
    <dgm:cxn modelId="{9A37EBCA-A4AB-44C2-BF50-5F9A6F71486C}" type="presOf" srcId="{1E045DCC-ADAA-44EA-9732-5CE7B3A96E20}" destId="{A78E5EA4-2E7C-49ED-A2FD-EAFCA0DD7438}" srcOrd="0" destOrd="0" presId="urn:microsoft.com/office/officeart/2009/3/layout/HorizontalOrganizationChart"/>
    <dgm:cxn modelId="{9FDD79DD-0690-4912-ACBE-A8954B8E0B1C}" type="presOf" srcId="{AE912716-7D43-40A8-B586-D6E18EF2D413}" destId="{D81359F6-A682-47BF-9686-F9583EF25DCF}" srcOrd="1" destOrd="0" presId="urn:microsoft.com/office/officeart/2009/3/layout/HorizontalOrganizationChart"/>
    <dgm:cxn modelId="{E92B8262-79FF-4FFB-A413-2E2A490F14FD}" type="presOf" srcId="{4979EBA6-6F21-4CF3-BA0C-5DDF5658FCC6}" destId="{29B130B2-C8E8-4059-BA70-0044EC04C062}" srcOrd="0" destOrd="0" presId="urn:microsoft.com/office/officeart/2009/3/layout/HorizontalOrganizationChart"/>
    <dgm:cxn modelId="{DA31948B-CD05-4488-AF06-327D1EE56C29}" srcId="{02D1E242-B941-4189-ADA2-D4B13FE03C55}" destId="{7F21D0EB-AF3B-4B68-BF12-D0A689B1B7BB}" srcOrd="2" destOrd="0" parTransId="{DF2AD833-0641-43FB-8858-E8715B8BF275}" sibTransId="{3E02A04C-13A2-4C57-92BC-B6CEECD81F79}"/>
    <dgm:cxn modelId="{A443ADD5-84B8-431C-87BF-C5C390038CC4}" type="presOf" srcId="{A7C0EEC2-F430-49E6-9CF7-4EAF6804DDDE}" destId="{62A4E60B-F525-4E43-B5A8-161920BB4541}" srcOrd="0" destOrd="0" presId="urn:microsoft.com/office/officeart/2009/3/layout/HorizontalOrganizationChart"/>
    <dgm:cxn modelId="{A9558470-ED97-4084-8FE9-54E87EB761CF}" srcId="{02D1E242-B941-4189-ADA2-D4B13FE03C55}" destId="{AE912716-7D43-40A8-B586-D6E18EF2D413}" srcOrd="1" destOrd="0" parTransId="{F7C06D7B-CF34-4A14-8EE9-86A78D1ABBDC}" sibTransId="{DFDE0AB8-2B3F-4973-A56C-E02856B6262F}"/>
    <dgm:cxn modelId="{C12D92B1-5E7A-4C7B-9EA9-94F4723198AC}" type="presOf" srcId="{AE912716-7D43-40A8-B586-D6E18EF2D413}" destId="{7DAB232D-E02E-41D9-8195-398CF8576B99}" srcOrd="0" destOrd="0" presId="urn:microsoft.com/office/officeart/2009/3/layout/HorizontalOrganizationChart"/>
    <dgm:cxn modelId="{02E3B9C0-FC1A-43E2-89B7-CD145DDC1B7B}" srcId="{02D1E242-B941-4189-ADA2-D4B13FE03C55}" destId="{F5B3A9EC-496E-47EC-BF0B-3A08974C519A}" srcOrd="4" destOrd="0" parTransId="{1E045DCC-ADAA-44EA-9732-5CE7B3A96E20}" sibTransId="{CE62A31B-8758-4BBD-AC7E-244401AAA48E}"/>
    <dgm:cxn modelId="{A6B3540E-1935-44C3-BAB9-23BE286D969C}" srcId="{02D1E242-B941-4189-ADA2-D4B13FE03C55}" destId="{DB144913-0BA7-4233-83A8-EED909E78064}" srcOrd="3" destOrd="0" parTransId="{56550574-ECAD-49AE-B3E3-814126E80762}" sibTransId="{C98FC881-AE28-4B0F-A69D-67A91EBDE268}"/>
    <dgm:cxn modelId="{B1B87E51-773C-4D27-8596-17EC37130D5F}" type="presOf" srcId="{7F21D0EB-AF3B-4B68-BF12-D0A689B1B7BB}" destId="{864B7DCE-8BC6-4E52-8470-E5861AAF1614}" srcOrd="1" destOrd="0" presId="urn:microsoft.com/office/officeart/2009/3/layout/HorizontalOrganizationChart"/>
    <dgm:cxn modelId="{ABD200BB-157C-4046-92D5-C0C1F6C7050A}" type="presOf" srcId="{BAF381EB-97DC-4CF0-8BC3-D06C88D1622D}" destId="{214C8D0E-F701-41B5-9A91-FAB58697E09D}" srcOrd="1" destOrd="0" presId="urn:microsoft.com/office/officeart/2009/3/layout/HorizontalOrganizationChart"/>
    <dgm:cxn modelId="{7200AC6A-AF0C-40B5-B00E-83C5BFDBF424}" type="presOf" srcId="{7F21D0EB-AF3B-4B68-BF12-D0A689B1B7BB}" destId="{CBEB3747-EE2F-4A86-907C-BF697D589CB0}" srcOrd="0" destOrd="0" presId="urn:microsoft.com/office/officeart/2009/3/layout/HorizontalOrganizationChart"/>
    <dgm:cxn modelId="{0806093C-2569-4221-B3F2-9D2D963A54E2}" srcId="{02D1E242-B941-4189-ADA2-D4B13FE03C55}" destId="{0DDA8AEC-2942-4CE5-9CAE-009F0A188F98}" srcOrd="7" destOrd="0" parTransId="{BC98D3C9-E761-4A18-983E-D32BA646ABA0}" sibTransId="{14FEC617-B456-456C-AFEC-B4CD215E6CD9}"/>
    <dgm:cxn modelId="{417C33CF-F7B1-47E1-8F3C-057AD2882E40}" type="presOf" srcId="{77EE813E-7503-4E9A-8238-5BB2E1EFEA0B}" destId="{AADE0F38-4EA0-43A4-817B-3823EAC1A6EC}" srcOrd="0" destOrd="0" presId="urn:microsoft.com/office/officeart/2009/3/layout/HorizontalOrganizationChart"/>
    <dgm:cxn modelId="{1E429152-76AD-4901-BC08-4020023130A0}" type="presOf" srcId="{A7C0EEC2-F430-49E6-9CF7-4EAF6804DDDE}" destId="{53437664-5681-426D-8A45-AFFAE6EECD2F}" srcOrd="1" destOrd="0" presId="urn:microsoft.com/office/officeart/2009/3/layout/HorizontalOrganizationChart"/>
    <dgm:cxn modelId="{5E0E169F-5FE8-4A1D-B180-1D705D581DD4}" type="presParOf" srcId="{29B130B2-C8E8-4059-BA70-0044EC04C062}" destId="{54C004B8-C9C3-4BA4-9D24-7ED80BC61E24}" srcOrd="0" destOrd="0" presId="urn:microsoft.com/office/officeart/2009/3/layout/HorizontalOrganizationChart"/>
    <dgm:cxn modelId="{91F06AFA-1300-4D03-8D72-008A1AE538E6}" type="presParOf" srcId="{54C004B8-C9C3-4BA4-9D24-7ED80BC61E24}" destId="{FC06D627-0CDC-4CA2-A40E-485B6EB30EC2}" srcOrd="0" destOrd="0" presId="urn:microsoft.com/office/officeart/2009/3/layout/HorizontalOrganizationChart"/>
    <dgm:cxn modelId="{DA43B73C-5EE5-4BEA-A1D3-D4055584E025}" type="presParOf" srcId="{FC06D627-0CDC-4CA2-A40E-485B6EB30EC2}" destId="{E3ECA007-6D8B-4E4E-B2D7-7A7FEEE3EC07}" srcOrd="0" destOrd="0" presId="urn:microsoft.com/office/officeart/2009/3/layout/HorizontalOrganizationChart"/>
    <dgm:cxn modelId="{AAFE00A9-10B4-49FC-ACF9-4D2D596221B9}" type="presParOf" srcId="{FC06D627-0CDC-4CA2-A40E-485B6EB30EC2}" destId="{D406294F-C0EE-4FD5-AE3A-B0D752C4245F}" srcOrd="1" destOrd="0" presId="urn:microsoft.com/office/officeart/2009/3/layout/HorizontalOrganizationChart"/>
    <dgm:cxn modelId="{31A6140C-CA3E-46CB-B6EC-F3BA5CE9EFF1}" type="presParOf" srcId="{54C004B8-C9C3-4BA4-9D24-7ED80BC61E24}" destId="{283E7A83-C3A2-4ED6-A652-2CAC16B2E075}" srcOrd="1" destOrd="0" presId="urn:microsoft.com/office/officeart/2009/3/layout/HorizontalOrganizationChart"/>
    <dgm:cxn modelId="{C6404952-2134-46B0-B053-CCF2AA5B100F}" type="presParOf" srcId="{283E7A83-C3A2-4ED6-A652-2CAC16B2E075}" destId="{AADE0F38-4EA0-43A4-817B-3823EAC1A6EC}" srcOrd="0" destOrd="0" presId="urn:microsoft.com/office/officeart/2009/3/layout/HorizontalOrganizationChart"/>
    <dgm:cxn modelId="{74922795-AD18-4594-8914-700AD56FC16F}" type="presParOf" srcId="{283E7A83-C3A2-4ED6-A652-2CAC16B2E075}" destId="{BCB1A923-0C6D-4859-ABD8-B36161AA5711}" srcOrd="1" destOrd="0" presId="urn:microsoft.com/office/officeart/2009/3/layout/HorizontalOrganizationChart"/>
    <dgm:cxn modelId="{60B74CEB-2ABB-44C9-998B-B7B6DFFD0B08}" type="presParOf" srcId="{BCB1A923-0C6D-4859-ABD8-B36161AA5711}" destId="{BB588731-DC42-4D36-9C24-A576669FBC95}" srcOrd="0" destOrd="0" presId="urn:microsoft.com/office/officeart/2009/3/layout/HorizontalOrganizationChart"/>
    <dgm:cxn modelId="{5FADDFE8-176F-46B3-9B9B-97A84280D29B}" type="presParOf" srcId="{BB588731-DC42-4D36-9C24-A576669FBC95}" destId="{62A4E60B-F525-4E43-B5A8-161920BB4541}" srcOrd="0" destOrd="0" presId="urn:microsoft.com/office/officeart/2009/3/layout/HorizontalOrganizationChart"/>
    <dgm:cxn modelId="{9634C4F7-299B-430F-B242-18EF7D018E7D}" type="presParOf" srcId="{BB588731-DC42-4D36-9C24-A576669FBC95}" destId="{53437664-5681-426D-8A45-AFFAE6EECD2F}" srcOrd="1" destOrd="0" presId="urn:microsoft.com/office/officeart/2009/3/layout/HorizontalOrganizationChart"/>
    <dgm:cxn modelId="{E72AC5DE-E1B9-4648-B725-F0036CDD3732}" type="presParOf" srcId="{BCB1A923-0C6D-4859-ABD8-B36161AA5711}" destId="{76751D28-B409-4D33-BB86-1678841C0D10}" srcOrd="1" destOrd="0" presId="urn:microsoft.com/office/officeart/2009/3/layout/HorizontalOrganizationChart"/>
    <dgm:cxn modelId="{DA9BB489-4BA4-43DA-AAA3-5FCAC8E950D9}" type="presParOf" srcId="{BCB1A923-0C6D-4859-ABD8-B36161AA5711}" destId="{1C331F57-0A22-49C8-83B3-7509E2F059AD}" srcOrd="2" destOrd="0" presId="urn:microsoft.com/office/officeart/2009/3/layout/HorizontalOrganizationChart"/>
    <dgm:cxn modelId="{26BD7D9D-40A0-437F-B2E3-52F2F15085CC}" type="presParOf" srcId="{283E7A83-C3A2-4ED6-A652-2CAC16B2E075}" destId="{4F558D00-C9FE-4820-B301-FDD98CB8C6B7}" srcOrd="2" destOrd="0" presId="urn:microsoft.com/office/officeart/2009/3/layout/HorizontalOrganizationChart"/>
    <dgm:cxn modelId="{18653D64-697F-44B4-80BB-A6521D43F172}" type="presParOf" srcId="{283E7A83-C3A2-4ED6-A652-2CAC16B2E075}" destId="{9D0008D6-AF38-4C90-A572-FFAB5131EE33}" srcOrd="3" destOrd="0" presId="urn:microsoft.com/office/officeart/2009/3/layout/HorizontalOrganizationChart"/>
    <dgm:cxn modelId="{DEB3B152-58A1-4C88-9D3C-9B2036268F45}" type="presParOf" srcId="{9D0008D6-AF38-4C90-A572-FFAB5131EE33}" destId="{DDFDA9E4-88D6-480A-96FF-536619016E93}" srcOrd="0" destOrd="0" presId="urn:microsoft.com/office/officeart/2009/3/layout/HorizontalOrganizationChart"/>
    <dgm:cxn modelId="{3FB83B7F-B399-4655-88C4-E56C9EB0EA6D}" type="presParOf" srcId="{DDFDA9E4-88D6-480A-96FF-536619016E93}" destId="{F2E12E06-A3FE-4C47-A784-C749B7CF1ACE}" srcOrd="0" destOrd="0" presId="urn:microsoft.com/office/officeart/2009/3/layout/HorizontalOrganizationChart"/>
    <dgm:cxn modelId="{26E6F6FE-D84A-4EAD-B47D-4AF99ABDBC17}" type="presParOf" srcId="{DDFDA9E4-88D6-480A-96FF-536619016E93}" destId="{E18A7040-C174-4657-8BC1-637F6AD6366B}" srcOrd="1" destOrd="0" presId="urn:microsoft.com/office/officeart/2009/3/layout/HorizontalOrganizationChart"/>
    <dgm:cxn modelId="{2233B036-1B26-4717-8B48-9BF50FD405E8}" type="presParOf" srcId="{9D0008D6-AF38-4C90-A572-FFAB5131EE33}" destId="{DFA862D0-09E4-4FE5-A8C2-E0680B2AFFC1}" srcOrd="1" destOrd="0" presId="urn:microsoft.com/office/officeart/2009/3/layout/HorizontalOrganizationChart"/>
    <dgm:cxn modelId="{4BAB3E30-73D5-4A7A-9EB9-D474383CB6EB}" type="presParOf" srcId="{9D0008D6-AF38-4C90-A572-FFAB5131EE33}" destId="{13A75873-9EFA-481C-93D3-D36475C0A87A}" srcOrd="2" destOrd="0" presId="urn:microsoft.com/office/officeart/2009/3/layout/HorizontalOrganizationChart"/>
    <dgm:cxn modelId="{3A5ADBE3-FB62-4080-8B83-E2C8A6D3BD36}" type="presParOf" srcId="{283E7A83-C3A2-4ED6-A652-2CAC16B2E075}" destId="{41732227-D5F2-473C-9736-3776E06BD6E4}" srcOrd="4" destOrd="0" presId="urn:microsoft.com/office/officeart/2009/3/layout/HorizontalOrganizationChart"/>
    <dgm:cxn modelId="{545E6147-301B-41D7-A03C-4C56BB1D00A3}" type="presParOf" srcId="{283E7A83-C3A2-4ED6-A652-2CAC16B2E075}" destId="{EC936C74-F230-42C8-A83C-F6733AFADD9D}" srcOrd="5" destOrd="0" presId="urn:microsoft.com/office/officeart/2009/3/layout/HorizontalOrganizationChart"/>
    <dgm:cxn modelId="{CF9ECB3D-2570-4CE2-97B1-00359C3D8C46}" type="presParOf" srcId="{EC936C74-F230-42C8-A83C-F6733AFADD9D}" destId="{3B0022B3-F2D1-431B-8AB7-01026F71577A}" srcOrd="0" destOrd="0" presId="urn:microsoft.com/office/officeart/2009/3/layout/HorizontalOrganizationChart"/>
    <dgm:cxn modelId="{0EDCD4CE-4D8B-445D-82E5-B59102789F3F}" type="presParOf" srcId="{3B0022B3-F2D1-431B-8AB7-01026F71577A}" destId="{D8BF4719-955F-4EE3-B3A5-996D5A7B38D0}" srcOrd="0" destOrd="0" presId="urn:microsoft.com/office/officeart/2009/3/layout/HorizontalOrganizationChart"/>
    <dgm:cxn modelId="{9D05C428-A0AA-4E9B-B9C0-55BF98C1B630}" type="presParOf" srcId="{3B0022B3-F2D1-431B-8AB7-01026F71577A}" destId="{514A61BD-9F09-4919-BC93-B8CC65937E17}" srcOrd="1" destOrd="0" presId="urn:microsoft.com/office/officeart/2009/3/layout/HorizontalOrganizationChart"/>
    <dgm:cxn modelId="{12C3C718-8B36-4A94-BE93-8F221F60EC57}" type="presParOf" srcId="{EC936C74-F230-42C8-A83C-F6733AFADD9D}" destId="{2035D29B-8B49-489B-8E9F-455A23FCFAA2}" srcOrd="1" destOrd="0" presId="urn:microsoft.com/office/officeart/2009/3/layout/HorizontalOrganizationChart"/>
    <dgm:cxn modelId="{9862F92A-2800-4975-9B5E-F35979BFFBF0}" type="presParOf" srcId="{EC936C74-F230-42C8-A83C-F6733AFADD9D}" destId="{A317F23A-6C13-4191-A15E-C0F5874FA8E0}" srcOrd="2" destOrd="0" presId="urn:microsoft.com/office/officeart/2009/3/layout/HorizontalOrganizationChart"/>
    <dgm:cxn modelId="{66287393-4428-4F04-9C98-7B975D2A5CE5}" type="presParOf" srcId="{283E7A83-C3A2-4ED6-A652-2CAC16B2E075}" destId="{86B240F1-EC79-4FF1-9E61-BBFCF72B4995}" srcOrd="6" destOrd="0" presId="urn:microsoft.com/office/officeart/2009/3/layout/HorizontalOrganizationChart"/>
    <dgm:cxn modelId="{E4D5FEBF-848F-42B4-9D6A-2619E7ACB92C}" type="presParOf" srcId="{283E7A83-C3A2-4ED6-A652-2CAC16B2E075}" destId="{AA5C3988-C730-4D9E-B643-255D530C0D80}" srcOrd="7" destOrd="0" presId="urn:microsoft.com/office/officeart/2009/3/layout/HorizontalOrganizationChart"/>
    <dgm:cxn modelId="{092C67B2-8E73-477B-9A88-70E6A3FF9D76}" type="presParOf" srcId="{AA5C3988-C730-4D9E-B643-255D530C0D80}" destId="{1DEF15B5-3998-4C48-B1C4-AE7B1E5C4B90}" srcOrd="0" destOrd="0" presId="urn:microsoft.com/office/officeart/2009/3/layout/HorizontalOrganizationChart"/>
    <dgm:cxn modelId="{B1D3B627-EDAB-410E-9141-D820BB4ED9AF}" type="presParOf" srcId="{1DEF15B5-3998-4C48-B1C4-AE7B1E5C4B90}" destId="{74146122-EC14-46F0-814A-FD29244E43E5}" srcOrd="0" destOrd="0" presId="urn:microsoft.com/office/officeart/2009/3/layout/HorizontalOrganizationChart"/>
    <dgm:cxn modelId="{D2653829-1878-48CD-9BDD-E8D9CA0FEC0F}" type="presParOf" srcId="{1DEF15B5-3998-4C48-B1C4-AE7B1E5C4B90}" destId="{7A94A81E-8F88-4FED-A89A-10CA2D6C08D7}" srcOrd="1" destOrd="0" presId="urn:microsoft.com/office/officeart/2009/3/layout/HorizontalOrganizationChart"/>
    <dgm:cxn modelId="{5399FCF2-32F7-4508-8C1C-7EC361629213}" type="presParOf" srcId="{AA5C3988-C730-4D9E-B643-255D530C0D80}" destId="{910BC287-6599-48EC-B986-F16A59A64655}" srcOrd="1" destOrd="0" presId="urn:microsoft.com/office/officeart/2009/3/layout/HorizontalOrganizationChart"/>
    <dgm:cxn modelId="{A6CE1E1E-C2E3-4FC1-8145-B0C70925E69A}" type="presParOf" srcId="{AA5C3988-C730-4D9E-B643-255D530C0D80}" destId="{1D0BD133-641A-473D-ACAD-49F14D224114}" srcOrd="2" destOrd="0" presId="urn:microsoft.com/office/officeart/2009/3/layout/HorizontalOrganizationChart"/>
    <dgm:cxn modelId="{7712F579-53A2-4C1B-AD3F-ED83595C004C}" type="presParOf" srcId="{54C004B8-C9C3-4BA4-9D24-7ED80BC61E24}" destId="{5BDD3D35-CD7D-4F6F-A746-461B0833506D}" srcOrd="2" destOrd="0" presId="urn:microsoft.com/office/officeart/2009/3/layout/HorizontalOrganizationChart"/>
    <dgm:cxn modelId="{8D5EE52E-A377-480D-A0DC-AF6E80695A34}" type="presParOf" srcId="{5BDD3D35-CD7D-4F6F-A746-461B0833506D}" destId="{813CC269-B97A-4239-8771-1F7B4FF1A69C}" srcOrd="0" destOrd="0" presId="urn:microsoft.com/office/officeart/2009/3/layout/HorizontalOrganizationChart"/>
    <dgm:cxn modelId="{8B3362BA-7047-468A-9A06-1C7316A3EC08}" type="presParOf" srcId="{5BDD3D35-CD7D-4F6F-A746-461B0833506D}" destId="{D9BC00BB-E655-4152-9DC7-88E4D3E14512}" srcOrd="1" destOrd="0" presId="urn:microsoft.com/office/officeart/2009/3/layout/HorizontalOrganizationChart"/>
    <dgm:cxn modelId="{358EDAC3-7C0B-439B-9455-D0534D880BC8}" type="presParOf" srcId="{D9BC00BB-E655-4152-9DC7-88E4D3E14512}" destId="{98B5873D-ACBA-44BE-BD4B-FC8656B108B2}" srcOrd="0" destOrd="0" presId="urn:microsoft.com/office/officeart/2009/3/layout/HorizontalOrganizationChart"/>
    <dgm:cxn modelId="{B9749A9B-565D-4910-915D-E63D3ED187D1}" type="presParOf" srcId="{98B5873D-ACBA-44BE-BD4B-FC8656B108B2}" destId="{4788C115-305F-41FA-B405-D17D6B157537}" srcOrd="0" destOrd="0" presId="urn:microsoft.com/office/officeart/2009/3/layout/HorizontalOrganizationChart"/>
    <dgm:cxn modelId="{D887AC5D-58B4-4C97-9D5F-9EB6DFB50C37}" type="presParOf" srcId="{98B5873D-ACBA-44BE-BD4B-FC8656B108B2}" destId="{D1683643-C5AB-4118-8450-1C2A012ED627}" srcOrd="1" destOrd="0" presId="urn:microsoft.com/office/officeart/2009/3/layout/HorizontalOrganizationChart"/>
    <dgm:cxn modelId="{4589BF95-6C81-4AA2-B16F-821C37CAE135}" type="presParOf" srcId="{D9BC00BB-E655-4152-9DC7-88E4D3E14512}" destId="{CAED3F8D-577C-4196-9D13-7F533F422244}" srcOrd="1" destOrd="0" presId="urn:microsoft.com/office/officeart/2009/3/layout/HorizontalOrganizationChart"/>
    <dgm:cxn modelId="{4F09BF0C-E3C7-4577-B3C3-86FDBCAAC0F5}" type="presParOf" srcId="{D9BC00BB-E655-4152-9DC7-88E4D3E14512}" destId="{08AFEFB2-A896-4DC1-85CA-A21C00CE3694}" srcOrd="2" destOrd="0" presId="urn:microsoft.com/office/officeart/2009/3/layout/HorizontalOrganizationChart"/>
    <dgm:cxn modelId="{C91D8C88-15B3-440A-A90D-A2D9B430F4B5}" type="presParOf" srcId="{5BDD3D35-CD7D-4F6F-A746-461B0833506D}" destId="{C7AB1849-0328-4572-B6FB-9E6DC8094A3B}" srcOrd="2" destOrd="0" presId="urn:microsoft.com/office/officeart/2009/3/layout/HorizontalOrganizationChart"/>
    <dgm:cxn modelId="{2D945E07-1E90-40D8-9D9D-F9661B2B1A31}" type="presParOf" srcId="{5BDD3D35-CD7D-4F6F-A746-461B0833506D}" destId="{43633E36-78B7-4B7B-A378-89310B3000A9}" srcOrd="3" destOrd="0" presId="urn:microsoft.com/office/officeart/2009/3/layout/HorizontalOrganizationChart"/>
    <dgm:cxn modelId="{54F9CF97-FA87-4839-9243-5489B1813CB2}" type="presParOf" srcId="{43633E36-78B7-4B7B-A378-89310B3000A9}" destId="{03BBBB35-B5D2-4DF8-BC03-9E3B5DD250B5}" srcOrd="0" destOrd="0" presId="urn:microsoft.com/office/officeart/2009/3/layout/HorizontalOrganizationChart"/>
    <dgm:cxn modelId="{23195DAD-9D25-4CE9-852D-6E06C7A9898E}" type="presParOf" srcId="{03BBBB35-B5D2-4DF8-BC03-9E3B5DD250B5}" destId="{7DAB232D-E02E-41D9-8195-398CF8576B99}" srcOrd="0" destOrd="0" presId="urn:microsoft.com/office/officeart/2009/3/layout/HorizontalOrganizationChart"/>
    <dgm:cxn modelId="{4EDDD46C-401C-4985-8F4E-4E86C918779D}" type="presParOf" srcId="{03BBBB35-B5D2-4DF8-BC03-9E3B5DD250B5}" destId="{D81359F6-A682-47BF-9686-F9583EF25DCF}" srcOrd="1" destOrd="0" presId="urn:microsoft.com/office/officeart/2009/3/layout/HorizontalOrganizationChart"/>
    <dgm:cxn modelId="{D64F16D3-12F6-43B5-AEF8-71EA5ADCD24B}" type="presParOf" srcId="{43633E36-78B7-4B7B-A378-89310B3000A9}" destId="{64EA376B-60E4-4327-A094-3BC18504740C}" srcOrd="1" destOrd="0" presId="urn:microsoft.com/office/officeart/2009/3/layout/HorizontalOrganizationChart"/>
    <dgm:cxn modelId="{AF6450FD-F7AC-4095-AEE1-0E5BF5694269}" type="presParOf" srcId="{43633E36-78B7-4B7B-A378-89310B3000A9}" destId="{9094211D-9E27-4BB9-91C0-7D5BCCB8A525}" srcOrd="2" destOrd="0" presId="urn:microsoft.com/office/officeart/2009/3/layout/HorizontalOrganizationChart"/>
    <dgm:cxn modelId="{C68B6972-BDC4-4FC8-BC99-98F110D645FE}" type="presParOf" srcId="{5BDD3D35-CD7D-4F6F-A746-461B0833506D}" destId="{4BD7D9E5-5A28-411E-B686-D21B18F696DC}" srcOrd="4" destOrd="0" presId="urn:microsoft.com/office/officeart/2009/3/layout/HorizontalOrganizationChart"/>
    <dgm:cxn modelId="{24A19893-3D0D-48E0-99CB-0F094E8A4804}" type="presParOf" srcId="{5BDD3D35-CD7D-4F6F-A746-461B0833506D}" destId="{8F207F1A-2CC5-4CF9-A402-D2507189F423}" srcOrd="5" destOrd="0" presId="urn:microsoft.com/office/officeart/2009/3/layout/HorizontalOrganizationChart"/>
    <dgm:cxn modelId="{DA008B22-CB0D-4CB0-9EF0-7C7B13DB3A01}" type="presParOf" srcId="{8F207F1A-2CC5-4CF9-A402-D2507189F423}" destId="{5F5651F6-B309-4CF7-B026-94D0EFEA683C}" srcOrd="0" destOrd="0" presId="urn:microsoft.com/office/officeart/2009/3/layout/HorizontalOrganizationChart"/>
    <dgm:cxn modelId="{D20E37E6-E717-49EF-BA94-FB62B1B2BDE8}" type="presParOf" srcId="{5F5651F6-B309-4CF7-B026-94D0EFEA683C}" destId="{CBEB3747-EE2F-4A86-907C-BF697D589CB0}" srcOrd="0" destOrd="0" presId="urn:microsoft.com/office/officeart/2009/3/layout/HorizontalOrganizationChart"/>
    <dgm:cxn modelId="{2AC4AE4E-2027-4A4F-9D6B-FC5CDFCD489B}" type="presParOf" srcId="{5F5651F6-B309-4CF7-B026-94D0EFEA683C}" destId="{864B7DCE-8BC6-4E52-8470-E5861AAF1614}" srcOrd="1" destOrd="0" presId="urn:microsoft.com/office/officeart/2009/3/layout/HorizontalOrganizationChart"/>
    <dgm:cxn modelId="{176C6F35-9C83-42BE-BDA4-6D482DD02AFF}" type="presParOf" srcId="{8F207F1A-2CC5-4CF9-A402-D2507189F423}" destId="{89803231-2944-47CD-A58F-EC91932A4B9F}" srcOrd="1" destOrd="0" presId="urn:microsoft.com/office/officeart/2009/3/layout/HorizontalOrganizationChart"/>
    <dgm:cxn modelId="{BB88CAB6-604F-4BDB-8F7D-C1D0CDA99F68}" type="presParOf" srcId="{8F207F1A-2CC5-4CF9-A402-D2507189F423}" destId="{C67BC4F2-0FC8-48B6-A878-D561191DEA74}" srcOrd="2" destOrd="0" presId="urn:microsoft.com/office/officeart/2009/3/layout/HorizontalOrganizationChart"/>
    <dgm:cxn modelId="{E6B748F9-CBFB-49E0-8929-E9D4199A12AC}" type="presParOf" srcId="{5BDD3D35-CD7D-4F6F-A746-461B0833506D}" destId="{FD1C3924-5541-4814-BFC5-BFCF98924965}" srcOrd="6" destOrd="0" presId="urn:microsoft.com/office/officeart/2009/3/layout/HorizontalOrganizationChart"/>
    <dgm:cxn modelId="{0E2D2B21-7115-4F10-9DCA-5FF3039194FA}" type="presParOf" srcId="{5BDD3D35-CD7D-4F6F-A746-461B0833506D}" destId="{C9347D34-29F8-4CA2-976A-5D01A460CC79}" srcOrd="7" destOrd="0" presId="urn:microsoft.com/office/officeart/2009/3/layout/HorizontalOrganizationChart"/>
    <dgm:cxn modelId="{CC4CFC95-43E0-4A0B-86B7-007426C36FA1}" type="presParOf" srcId="{C9347D34-29F8-4CA2-976A-5D01A460CC79}" destId="{D537CBFE-DF0F-45DA-BA66-06BA7C36D8E6}" srcOrd="0" destOrd="0" presId="urn:microsoft.com/office/officeart/2009/3/layout/HorizontalOrganizationChart"/>
    <dgm:cxn modelId="{696F3725-A5EB-4FF4-8C14-0FBD4C498552}" type="presParOf" srcId="{D537CBFE-DF0F-45DA-BA66-06BA7C36D8E6}" destId="{60F2DAFF-D5F6-4C17-A4C2-194D16EC9C3E}" srcOrd="0" destOrd="0" presId="urn:microsoft.com/office/officeart/2009/3/layout/HorizontalOrganizationChart"/>
    <dgm:cxn modelId="{78B61C37-86FA-4189-8E0C-3B4045A7DEA5}" type="presParOf" srcId="{D537CBFE-DF0F-45DA-BA66-06BA7C36D8E6}" destId="{DBEAB210-6C2D-44C2-80F3-31110FBB26F4}" srcOrd="1" destOrd="0" presId="urn:microsoft.com/office/officeart/2009/3/layout/HorizontalOrganizationChart"/>
    <dgm:cxn modelId="{81847F3C-A0B4-4319-83F4-82BD4679CBD5}" type="presParOf" srcId="{C9347D34-29F8-4CA2-976A-5D01A460CC79}" destId="{B000DEBB-92E0-4D25-857E-5974EB52EBEB}" srcOrd="1" destOrd="0" presId="urn:microsoft.com/office/officeart/2009/3/layout/HorizontalOrganizationChart"/>
    <dgm:cxn modelId="{52CBF65B-4830-4967-871E-0E4CDB991D77}" type="presParOf" srcId="{C9347D34-29F8-4CA2-976A-5D01A460CC79}" destId="{4526B1B8-5523-4936-8177-B402121D9351}" srcOrd="2" destOrd="0" presId="urn:microsoft.com/office/officeart/2009/3/layout/HorizontalOrganizationChart"/>
    <dgm:cxn modelId="{CC5FFE50-4A9E-40C6-B844-0430B6A5F631}" type="presParOf" srcId="{5BDD3D35-CD7D-4F6F-A746-461B0833506D}" destId="{A78E5EA4-2E7C-49ED-A2FD-EAFCA0DD7438}" srcOrd="8" destOrd="0" presId="urn:microsoft.com/office/officeart/2009/3/layout/HorizontalOrganizationChart"/>
    <dgm:cxn modelId="{BD4A92DD-AFC3-4200-BCEE-F775014B3877}" type="presParOf" srcId="{5BDD3D35-CD7D-4F6F-A746-461B0833506D}" destId="{996B121C-E13F-445A-9A17-1317C576CD4B}" srcOrd="9" destOrd="0" presId="urn:microsoft.com/office/officeart/2009/3/layout/HorizontalOrganizationChart"/>
    <dgm:cxn modelId="{87DE1040-F116-4312-BDAC-900CCCAE7ECB}" type="presParOf" srcId="{996B121C-E13F-445A-9A17-1317C576CD4B}" destId="{C8F33621-EA1A-45CB-9316-4C327C7D68CF}" srcOrd="0" destOrd="0" presId="urn:microsoft.com/office/officeart/2009/3/layout/HorizontalOrganizationChart"/>
    <dgm:cxn modelId="{68E4C897-FDCE-436B-B23B-8658A51BFE72}" type="presParOf" srcId="{C8F33621-EA1A-45CB-9316-4C327C7D68CF}" destId="{D13C2EEF-9113-4776-BBBE-1E693428DA4C}" srcOrd="0" destOrd="0" presId="urn:microsoft.com/office/officeart/2009/3/layout/HorizontalOrganizationChart"/>
    <dgm:cxn modelId="{B3B4B969-FD20-474E-8C38-B31ADC330DE9}" type="presParOf" srcId="{C8F33621-EA1A-45CB-9316-4C327C7D68CF}" destId="{DD4BEE58-FCAB-4B2B-85F9-9103AC6415B4}" srcOrd="1" destOrd="0" presId="urn:microsoft.com/office/officeart/2009/3/layout/HorizontalOrganizationChart"/>
    <dgm:cxn modelId="{4D5B014C-082B-45E9-9CA7-3243A263132F}" type="presParOf" srcId="{996B121C-E13F-445A-9A17-1317C576CD4B}" destId="{39CFED07-940C-447C-9D6F-0E1F16D6E603}" srcOrd="1" destOrd="0" presId="urn:microsoft.com/office/officeart/2009/3/layout/HorizontalOrganizationChart"/>
    <dgm:cxn modelId="{0F822D47-CC48-4C6A-B111-C778B320518C}" type="presParOf" srcId="{996B121C-E13F-445A-9A17-1317C576CD4B}" destId="{BDC9D538-A6FF-41AE-A444-84D99F7130AF}" srcOrd="2" destOrd="0" presId="urn:microsoft.com/office/officeart/2009/3/layout/HorizontalOrganizationChart"/>
    <dgm:cxn modelId="{5B5D3A9C-AD9A-4A30-AEAE-2A834342C259}" type="presParOf" srcId="{5BDD3D35-CD7D-4F6F-A746-461B0833506D}" destId="{71F9415C-B7B5-4098-9A14-78AA6C17A87A}" srcOrd="10" destOrd="0" presId="urn:microsoft.com/office/officeart/2009/3/layout/HorizontalOrganizationChart"/>
    <dgm:cxn modelId="{B1FFA413-EB03-47E3-83F9-13436C89080F}" type="presParOf" srcId="{5BDD3D35-CD7D-4F6F-A746-461B0833506D}" destId="{27FDF161-C970-4D5A-A14D-A75C83252933}" srcOrd="11" destOrd="0" presId="urn:microsoft.com/office/officeart/2009/3/layout/HorizontalOrganizationChart"/>
    <dgm:cxn modelId="{F8FC3704-A049-4679-B1EC-53025368D554}" type="presParOf" srcId="{27FDF161-C970-4D5A-A14D-A75C83252933}" destId="{2E3C40EE-D465-4AB7-9114-086D0388B90E}" srcOrd="0" destOrd="0" presId="urn:microsoft.com/office/officeart/2009/3/layout/HorizontalOrganizationChart"/>
    <dgm:cxn modelId="{1CBB3A25-E7BA-4D41-B8FC-AB75A1301EC4}" type="presParOf" srcId="{2E3C40EE-D465-4AB7-9114-086D0388B90E}" destId="{65DD511E-14A9-4DFC-9127-452D397F216D}" srcOrd="0" destOrd="0" presId="urn:microsoft.com/office/officeart/2009/3/layout/HorizontalOrganizationChart"/>
    <dgm:cxn modelId="{DDDD3378-EC3A-4BD8-A356-2DF8F2E7A026}" type="presParOf" srcId="{2E3C40EE-D465-4AB7-9114-086D0388B90E}" destId="{214C8D0E-F701-41B5-9A91-FAB58697E09D}" srcOrd="1" destOrd="0" presId="urn:microsoft.com/office/officeart/2009/3/layout/HorizontalOrganizationChart"/>
    <dgm:cxn modelId="{B52878CF-97D3-4D93-8B67-C6053C5D7A0F}" type="presParOf" srcId="{27FDF161-C970-4D5A-A14D-A75C83252933}" destId="{7BC6EA1C-82A9-45D9-9F48-00D23F2FAD90}" srcOrd="1" destOrd="0" presId="urn:microsoft.com/office/officeart/2009/3/layout/HorizontalOrganizationChart"/>
    <dgm:cxn modelId="{D812EBE9-C092-4476-9C35-96B47437645D}" type="presParOf" srcId="{27FDF161-C970-4D5A-A14D-A75C83252933}" destId="{F5C7DC33-7E6D-4AC7-9203-5DDDFBC9145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9415C-B7B5-4098-9A14-78AA6C17A87A}">
      <dsp:nvSpPr>
        <dsp:cNvPr id="0" name=""/>
        <dsp:cNvSpPr/>
      </dsp:nvSpPr>
      <dsp:spPr>
        <a:xfrm>
          <a:off x="1783368" y="4538737"/>
          <a:ext cx="7679767" cy="156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79767" y="0"/>
              </a:lnTo>
              <a:lnTo>
                <a:pt x="7679767" y="15685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E5EA4-2E7C-49ED-A2FD-EAFCA0DD7438}">
      <dsp:nvSpPr>
        <dsp:cNvPr id="0" name=""/>
        <dsp:cNvSpPr/>
      </dsp:nvSpPr>
      <dsp:spPr>
        <a:xfrm>
          <a:off x="1783368" y="4358822"/>
          <a:ext cx="7679767" cy="179915"/>
        </a:xfrm>
        <a:custGeom>
          <a:avLst/>
          <a:gdLst/>
          <a:ahLst/>
          <a:cxnLst/>
          <a:rect l="0" t="0" r="0" b="0"/>
          <a:pathLst>
            <a:path>
              <a:moveTo>
                <a:pt x="0" y="179915"/>
              </a:moveTo>
              <a:lnTo>
                <a:pt x="7679767" y="179915"/>
              </a:lnTo>
              <a:lnTo>
                <a:pt x="7679767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C3924-5541-4814-BFC5-BFCF98924965}">
      <dsp:nvSpPr>
        <dsp:cNvPr id="0" name=""/>
        <dsp:cNvSpPr/>
      </dsp:nvSpPr>
      <dsp:spPr>
        <a:xfrm>
          <a:off x="1783368" y="4538737"/>
          <a:ext cx="4787300" cy="156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87300" y="0"/>
              </a:lnTo>
              <a:lnTo>
                <a:pt x="4787300" y="15685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7D9E5-5A28-411E-B686-D21B18F696DC}">
      <dsp:nvSpPr>
        <dsp:cNvPr id="0" name=""/>
        <dsp:cNvSpPr/>
      </dsp:nvSpPr>
      <dsp:spPr>
        <a:xfrm>
          <a:off x="1783368" y="4381878"/>
          <a:ext cx="4787300" cy="156859"/>
        </a:xfrm>
        <a:custGeom>
          <a:avLst/>
          <a:gdLst/>
          <a:ahLst/>
          <a:cxnLst/>
          <a:rect l="0" t="0" r="0" b="0"/>
          <a:pathLst>
            <a:path>
              <a:moveTo>
                <a:pt x="0" y="156859"/>
              </a:moveTo>
              <a:lnTo>
                <a:pt x="4787300" y="156859"/>
              </a:lnTo>
              <a:lnTo>
                <a:pt x="4787300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B1849-0328-4572-B6FB-9E6DC8094A3B}">
      <dsp:nvSpPr>
        <dsp:cNvPr id="0" name=""/>
        <dsp:cNvSpPr/>
      </dsp:nvSpPr>
      <dsp:spPr>
        <a:xfrm>
          <a:off x="1783368" y="4538737"/>
          <a:ext cx="1825826" cy="156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5826" y="0"/>
              </a:lnTo>
              <a:lnTo>
                <a:pt x="1825826" y="15685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CC269-B97A-4239-8771-1F7B4FF1A69C}">
      <dsp:nvSpPr>
        <dsp:cNvPr id="0" name=""/>
        <dsp:cNvSpPr/>
      </dsp:nvSpPr>
      <dsp:spPr>
        <a:xfrm>
          <a:off x="1783368" y="4381878"/>
          <a:ext cx="1825826" cy="156859"/>
        </a:xfrm>
        <a:custGeom>
          <a:avLst/>
          <a:gdLst/>
          <a:ahLst/>
          <a:cxnLst/>
          <a:rect l="0" t="0" r="0" b="0"/>
          <a:pathLst>
            <a:path>
              <a:moveTo>
                <a:pt x="0" y="156859"/>
              </a:moveTo>
              <a:lnTo>
                <a:pt x="1825826" y="156859"/>
              </a:lnTo>
              <a:lnTo>
                <a:pt x="1825826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240F1-EC79-4FF1-9E61-BBFCF72B4995}">
      <dsp:nvSpPr>
        <dsp:cNvPr id="0" name=""/>
        <dsp:cNvSpPr/>
      </dsp:nvSpPr>
      <dsp:spPr>
        <a:xfrm>
          <a:off x="1783368" y="4538737"/>
          <a:ext cx="9436589" cy="2478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85614" y="0"/>
              </a:lnTo>
              <a:lnTo>
                <a:pt x="9185614" y="2478471"/>
              </a:lnTo>
              <a:lnTo>
                <a:pt x="9436589" y="247847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32227-D5F2-473C-9736-3776E06BD6E4}">
      <dsp:nvSpPr>
        <dsp:cNvPr id="0" name=""/>
        <dsp:cNvSpPr/>
      </dsp:nvSpPr>
      <dsp:spPr>
        <a:xfrm>
          <a:off x="1783368" y="4538737"/>
          <a:ext cx="9436589" cy="826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85614" y="0"/>
              </a:lnTo>
              <a:lnTo>
                <a:pt x="9185614" y="826157"/>
              </a:lnTo>
              <a:lnTo>
                <a:pt x="9436589" y="82615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58D00-C9FE-4820-B301-FDD98CB8C6B7}">
      <dsp:nvSpPr>
        <dsp:cNvPr id="0" name=""/>
        <dsp:cNvSpPr/>
      </dsp:nvSpPr>
      <dsp:spPr>
        <a:xfrm>
          <a:off x="1783368" y="3712580"/>
          <a:ext cx="9436589" cy="826157"/>
        </a:xfrm>
        <a:custGeom>
          <a:avLst/>
          <a:gdLst/>
          <a:ahLst/>
          <a:cxnLst/>
          <a:rect l="0" t="0" r="0" b="0"/>
          <a:pathLst>
            <a:path>
              <a:moveTo>
                <a:pt x="0" y="826157"/>
              </a:moveTo>
              <a:lnTo>
                <a:pt x="9185614" y="826157"/>
              </a:lnTo>
              <a:lnTo>
                <a:pt x="9185614" y="0"/>
              </a:lnTo>
              <a:lnTo>
                <a:pt x="9436589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E0F38-4EA0-43A4-817B-3823EAC1A6EC}">
      <dsp:nvSpPr>
        <dsp:cNvPr id="0" name=""/>
        <dsp:cNvSpPr/>
      </dsp:nvSpPr>
      <dsp:spPr>
        <a:xfrm>
          <a:off x="1783368" y="2060265"/>
          <a:ext cx="9436589" cy="2478471"/>
        </a:xfrm>
        <a:custGeom>
          <a:avLst/>
          <a:gdLst/>
          <a:ahLst/>
          <a:cxnLst/>
          <a:rect l="0" t="0" r="0" b="0"/>
          <a:pathLst>
            <a:path>
              <a:moveTo>
                <a:pt x="0" y="2478471"/>
              </a:moveTo>
              <a:lnTo>
                <a:pt x="9185614" y="2478471"/>
              </a:lnTo>
              <a:lnTo>
                <a:pt x="9185614" y="0"/>
              </a:lnTo>
              <a:lnTo>
                <a:pt x="9436589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CA007-6D8B-4E4E-B2D7-7A7FEEE3EC07}">
      <dsp:nvSpPr>
        <dsp:cNvPr id="0" name=""/>
        <dsp:cNvSpPr/>
      </dsp:nvSpPr>
      <dsp:spPr>
        <a:xfrm>
          <a:off x="6293" y="4005643"/>
          <a:ext cx="1777074" cy="1066187"/>
        </a:xfrm>
        <a:prstGeom prst="rect">
          <a:avLst/>
        </a:prstGeom>
        <a:solidFill>
          <a:srgbClr val="1A5F9F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>
              <a:solidFill>
                <a:schemeClr val="bg1"/>
              </a:solidFill>
              <a:latin typeface="+mn-lt"/>
            </a:rPr>
            <a:t>PNAES</a:t>
          </a:r>
        </a:p>
      </dsp:txBody>
      <dsp:txXfrm>
        <a:off x="6293" y="4005643"/>
        <a:ext cx="1777074" cy="1066187"/>
      </dsp:txXfrm>
    </dsp:sp>
    <dsp:sp modelId="{62A4E60B-F525-4E43-B5A8-161920BB4541}">
      <dsp:nvSpPr>
        <dsp:cNvPr id="0" name=""/>
        <dsp:cNvSpPr/>
      </dsp:nvSpPr>
      <dsp:spPr>
        <a:xfrm>
          <a:off x="11219957" y="1390967"/>
          <a:ext cx="2665524" cy="1338596"/>
        </a:xfrm>
        <a:prstGeom prst="rect">
          <a:avLst/>
        </a:prstGeom>
        <a:solidFill>
          <a:srgbClr val="1A5F9F"/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Mudança no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Modelo de Atenção</a:t>
          </a:r>
        </a:p>
      </dsp:txBody>
      <dsp:txXfrm>
        <a:off x="11219957" y="1390967"/>
        <a:ext cx="2665524" cy="1338596"/>
      </dsp:txXfrm>
    </dsp:sp>
    <dsp:sp modelId="{F2E12E06-A3FE-4C47-A784-C749B7CF1ACE}">
      <dsp:nvSpPr>
        <dsp:cNvPr id="0" name=""/>
        <dsp:cNvSpPr/>
      </dsp:nvSpPr>
      <dsp:spPr>
        <a:xfrm>
          <a:off x="11219957" y="3043282"/>
          <a:ext cx="2665524" cy="1338596"/>
        </a:xfrm>
        <a:prstGeom prst="rect">
          <a:avLst/>
        </a:prstGeom>
        <a:solidFill>
          <a:srgbClr val="1A5F9F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Mudança no Modelo de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Regulação do Acesso</a:t>
          </a:r>
        </a:p>
      </dsp:txBody>
      <dsp:txXfrm>
        <a:off x="11219957" y="3043282"/>
        <a:ext cx="2665524" cy="1338596"/>
      </dsp:txXfrm>
    </dsp:sp>
    <dsp:sp modelId="{D8BF4719-955F-4EE3-B3A5-996D5A7B38D0}">
      <dsp:nvSpPr>
        <dsp:cNvPr id="0" name=""/>
        <dsp:cNvSpPr/>
      </dsp:nvSpPr>
      <dsp:spPr>
        <a:xfrm>
          <a:off x="11219957" y="4695596"/>
          <a:ext cx="2665524" cy="1338596"/>
        </a:xfrm>
        <a:prstGeom prst="rect">
          <a:avLst/>
        </a:prstGeom>
        <a:solidFill>
          <a:srgbClr val="1A5F9F"/>
        </a:solidFill>
        <a:ln w="381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Mudança no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Modelo de Financiamento </a:t>
          </a:r>
        </a:p>
      </dsp:txBody>
      <dsp:txXfrm>
        <a:off x="11219957" y="4695596"/>
        <a:ext cx="2665524" cy="1338596"/>
      </dsp:txXfrm>
    </dsp:sp>
    <dsp:sp modelId="{74146122-EC14-46F0-814A-FD29244E43E5}">
      <dsp:nvSpPr>
        <dsp:cNvPr id="0" name=""/>
        <dsp:cNvSpPr/>
      </dsp:nvSpPr>
      <dsp:spPr>
        <a:xfrm>
          <a:off x="11219957" y="6347910"/>
          <a:ext cx="2665524" cy="1338596"/>
        </a:xfrm>
        <a:prstGeom prst="rect">
          <a:avLst/>
        </a:prstGeom>
        <a:solidFill>
          <a:srgbClr val="1A5F9F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Qualificação da </a:t>
          </a:r>
          <a:r>
            <a:rPr lang="pt-BR" sz="2400" b="1" kern="1200" dirty="0" err="1">
              <a:solidFill>
                <a:schemeClr val="bg1"/>
              </a:solidFill>
              <a:latin typeface="+mn-lt"/>
            </a:rPr>
            <a:t>Contratualização</a:t>
          </a:r>
          <a:endParaRPr lang="pt-BR" sz="2400" b="1" kern="1200" dirty="0">
            <a:solidFill>
              <a:schemeClr val="bg1"/>
            </a:solidFill>
            <a:latin typeface="+mn-lt"/>
          </a:endParaRPr>
        </a:p>
      </dsp:txBody>
      <dsp:txXfrm>
        <a:off x="11219957" y="6347910"/>
        <a:ext cx="2665524" cy="1338596"/>
      </dsp:txXfrm>
    </dsp:sp>
    <dsp:sp modelId="{4788C115-305F-41FA-B405-D17D6B157537}">
      <dsp:nvSpPr>
        <dsp:cNvPr id="0" name=""/>
        <dsp:cNvSpPr/>
      </dsp:nvSpPr>
      <dsp:spPr>
        <a:xfrm>
          <a:off x="2285317" y="2932349"/>
          <a:ext cx="2647755" cy="1449528"/>
        </a:xfrm>
        <a:prstGeom prst="rect">
          <a:avLst/>
        </a:prstGeom>
        <a:solidFill>
          <a:srgbClr val="1A5F9F"/>
        </a:solidFill>
        <a:ln w="38100" cap="flat" cmpd="sng" algn="ctr">
          <a:solidFill>
            <a:srgbClr val="FF0000"/>
          </a:solidFill>
          <a:prstDash val="lg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Centralidade na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APS</a:t>
          </a:r>
        </a:p>
      </dsp:txBody>
      <dsp:txXfrm>
        <a:off x="2285317" y="2932349"/>
        <a:ext cx="2647755" cy="1449528"/>
      </dsp:txXfrm>
    </dsp:sp>
    <dsp:sp modelId="{7DAB232D-E02E-41D9-8195-398CF8576B99}">
      <dsp:nvSpPr>
        <dsp:cNvPr id="0" name=""/>
        <dsp:cNvSpPr/>
      </dsp:nvSpPr>
      <dsp:spPr>
        <a:xfrm>
          <a:off x="2285317" y="4695596"/>
          <a:ext cx="2647755" cy="1449528"/>
        </a:xfrm>
        <a:prstGeom prst="rect">
          <a:avLst/>
        </a:prstGeom>
        <a:solidFill>
          <a:srgbClr val="1A5F9F"/>
        </a:solidFill>
        <a:ln w="38100" cap="flat" cmpd="sng" algn="ctr">
          <a:solidFill>
            <a:srgbClr val="FF0000"/>
          </a:solidFill>
          <a:prstDash val="lg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Saúde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Digital</a:t>
          </a:r>
        </a:p>
      </dsp:txBody>
      <dsp:txXfrm>
        <a:off x="2285317" y="4695596"/>
        <a:ext cx="2647755" cy="1449528"/>
      </dsp:txXfrm>
    </dsp:sp>
    <dsp:sp modelId="{CBEB3747-EE2F-4A86-907C-BF697D589CB0}">
      <dsp:nvSpPr>
        <dsp:cNvPr id="0" name=""/>
        <dsp:cNvSpPr/>
      </dsp:nvSpPr>
      <dsp:spPr>
        <a:xfrm>
          <a:off x="5246790" y="2932349"/>
          <a:ext cx="2647755" cy="1449528"/>
        </a:xfrm>
        <a:prstGeom prst="rect">
          <a:avLst/>
        </a:prstGeom>
        <a:solidFill>
          <a:srgbClr val="1A5F9F"/>
        </a:solidFill>
        <a:ln w="38100" cap="flat" cmpd="sng" algn="ctr">
          <a:solidFill>
            <a:srgbClr val="FF0000"/>
          </a:solidFill>
          <a:prstDash val="lg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err="1">
              <a:solidFill>
                <a:schemeClr val="bg1"/>
              </a:solidFill>
              <a:latin typeface="+mn-lt"/>
            </a:rPr>
            <a:t>Territorialização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 e regionalização</a:t>
          </a:r>
        </a:p>
      </dsp:txBody>
      <dsp:txXfrm>
        <a:off x="5246790" y="2932349"/>
        <a:ext cx="2647755" cy="1449528"/>
      </dsp:txXfrm>
    </dsp:sp>
    <dsp:sp modelId="{60F2DAFF-D5F6-4C17-A4C2-194D16EC9C3E}">
      <dsp:nvSpPr>
        <dsp:cNvPr id="0" name=""/>
        <dsp:cNvSpPr/>
      </dsp:nvSpPr>
      <dsp:spPr>
        <a:xfrm>
          <a:off x="5246790" y="4695596"/>
          <a:ext cx="2647755" cy="1449528"/>
        </a:xfrm>
        <a:prstGeom prst="rect">
          <a:avLst/>
        </a:prstGeom>
        <a:solidFill>
          <a:srgbClr val="1A5F9F"/>
        </a:solidFill>
        <a:ln w="38100" cap="flat" cmpd="sng" algn="ctr">
          <a:solidFill>
            <a:srgbClr val="FF0000"/>
          </a:solidFill>
          <a:prstDash val="lg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>
              <a:solidFill>
                <a:schemeClr val="bg1"/>
              </a:solidFill>
              <a:latin typeface="+mn-lt"/>
            </a:rPr>
            <a:t>Formação</a:t>
          </a:r>
          <a:r>
            <a:rPr lang="pt-BR" sz="2400" kern="1200" dirty="0">
              <a:solidFill>
                <a:schemeClr val="bg1"/>
              </a:solidFill>
              <a:latin typeface="+mn-lt"/>
            </a:rPr>
            <a:t> e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Provimento</a:t>
          </a:r>
          <a:r>
            <a:rPr lang="pt-BR" sz="2400" kern="1200" dirty="0">
              <a:solidFill>
                <a:schemeClr val="bg1"/>
              </a:solidFill>
              <a:latin typeface="+mn-lt"/>
            </a:rPr>
            <a:t> de Especialistas</a:t>
          </a:r>
        </a:p>
      </dsp:txBody>
      <dsp:txXfrm>
        <a:off x="5246790" y="4695596"/>
        <a:ext cx="2647755" cy="1449528"/>
      </dsp:txXfrm>
    </dsp:sp>
    <dsp:sp modelId="{D13C2EEF-9113-4776-BBBE-1E693428DA4C}">
      <dsp:nvSpPr>
        <dsp:cNvPr id="0" name=""/>
        <dsp:cNvSpPr/>
      </dsp:nvSpPr>
      <dsp:spPr>
        <a:xfrm>
          <a:off x="8208263" y="2932349"/>
          <a:ext cx="2509744" cy="1426472"/>
        </a:xfrm>
        <a:prstGeom prst="rect">
          <a:avLst/>
        </a:prstGeom>
        <a:solidFill>
          <a:srgbClr val="1A5F9F"/>
        </a:solidFill>
        <a:ln w="38100" cap="flat" cmpd="sng" algn="ctr">
          <a:solidFill>
            <a:srgbClr val="FF0000"/>
          </a:solidFill>
          <a:prstDash val="lg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Controle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Social</a:t>
          </a:r>
        </a:p>
      </dsp:txBody>
      <dsp:txXfrm>
        <a:off x="8208263" y="2932349"/>
        <a:ext cx="2509744" cy="1426472"/>
      </dsp:txXfrm>
    </dsp:sp>
    <dsp:sp modelId="{65DD511E-14A9-4DFC-9127-452D397F216D}">
      <dsp:nvSpPr>
        <dsp:cNvPr id="0" name=""/>
        <dsp:cNvSpPr/>
      </dsp:nvSpPr>
      <dsp:spPr>
        <a:xfrm>
          <a:off x="8208263" y="4695596"/>
          <a:ext cx="2509744" cy="1481854"/>
        </a:xfrm>
        <a:prstGeom prst="rect">
          <a:avLst/>
        </a:prstGeom>
        <a:solidFill>
          <a:srgbClr val="1A5F9F"/>
        </a:solidFill>
        <a:ln w="38100" cap="flat" cmpd="sng" algn="ctr">
          <a:solidFill>
            <a:srgbClr val="FF0000"/>
          </a:solidFill>
          <a:prstDash val="lg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  <a:latin typeface="+mn-lt"/>
            </a:rPr>
            <a:t>Tecnologias </a:t>
          </a:r>
          <a:r>
            <a:rPr lang="pt-BR" sz="2400" b="1" kern="1200" dirty="0">
              <a:solidFill>
                <a:schemeClr val="bg1"/>
              </a:solidFill>
              <a:latin typeface="+mn-lt"/>
            </a:rPr>
            <a:t>custo-efetivas</a:t>
          </a:r>
        </a:p>
      </dsp:txBody>
      <dsp:txXfrm>
        <a:off x="8208263" y="4695596"/>
        <a:ext cx="2509744" cy="1481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78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924800"/>
            <a:ext cx="3105150" cy="10953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77" y="8048625"/>
            <a:ext cx="4876800" cy="9715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844AC-16E0-90BE-9737-5A325847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14" y="628162"/>
            <a:ext cx="15011400" cy="760035"/>
          </a:xfrm>
        </p:spPr>
        <p:txBody>
          <a:bodyPr>
            <a:normAutofit fontScale="90000"/>
          </a:bodyPr>
          <a:lstStyle/>
          <a:p>
            <a:pPr algn="l"/>
            <a:r>
              <a:rPr lang="en-US" sz="5333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HISTÓRICO </a:t>
            </a:r>
            <a:r>
              <a:rPr lang="en-US" sz="5333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DA IMPLEMENTAÇÃO DA PORTARIA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/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AMPLIAÇÃO DE RECURSOS </a:t>
            </a:r>
            <a:endParaRPr lang="pt-BR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ject 37">
            <a:extLst>
              <a:ext uri="{FF2B5EF4-FFF2-40B4-BE49-F238E27FC236}">
                <a16:creationId xmlns:a16="http://schemas.microsoft.com/office/drawing/2014/main" id="{A04689F1-D5EF-FCF3-341A-D1DE4C2D78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4273" y="5187546"/>
            <a:ext cx="957241" cy="451869"/>
          </a:xfrm>
          <a:prstGeom prst="rect">
            <a:avLst/>
          </a:prstGeom>
        </p:spPr>
      </p:pic>
      <p:pic>
        <p:nvPicPr>
          <p:cNvPr id="18" name="object 37" descr="Uma imagem contendo medidor&#10;&#10;O conteúdo gerado por IA pode estar incorreto.">
            <a:extLst>
              <a:ext uri="{FF2B5EF4-FFF2-40B4-BE49-F238E27FC236}">
                <a16:creationId xmlns:a16="http://schemas.microsoft.com/office/drawing/2014/main" id="{780B672E-2CEC-D4A3-7C2A-5C2B140C1A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0671" y="5187546"/>
            <a:ext cx="957241" cy="451869"/>
          </a:xfrm>
          <a:prstGeom prst="rect">
            <a:avLst/>
          </a:prstGeom>
        </p:spPr>
      </p:pic>
      <p:pic>
        <p:nvPicPr>
          <p:cNvPr id="19" name="object 37" descr="Uma imagem contendo medidor&#10;&#10;O conteúdo gerado por IA pode estar incorreto.">
            <a:extLst>
              <a:ext uri="{FF2B5EF4-FFF2-40B4-BE49-F238E27FC236}">
                <a16:creationId xmlns:a16="http://schemas.microsoft.com/office/drawing/2014/main" id="{EB567AB6-98A9-FB1E-FDE5-6C0F5B5BC7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3903" y="5147216"/>
            <a:ext cx="957241" cy="451869"/>
          </a:xfrm>
          <a:prstGeom prst="rect">
            <a:avLst/>
          </a:prstGeom>
        </p:spPr>
      </p:pic>
      <p:sp>
        <p:nvSpPr>
          <p:cNvPr id="20" name="Retângulo: Cantos Arredondados 46">
            <a:extLst>
              <a:ext uri="{FF2B5EF4-FFF2-40B4-BE49-F238E27FC236}">
                <a16:creationId xmlns:a16="http://schemas.microsoft.com/office/drawing/2014/main" id="{0E6FB10C-A4E4-D7E6-0E88-AACCC61043A7}"/>
              </a:ext>
            </a:extLst>
          </p:cNvPr>
          <p:cNvSpPr/>
          <p:nvPr/>
        </p:nvSpPr>
        <p:spPr>
          <a:xfrm>
            <a:off x="11861800" y="2514600"/>
            <a:ext cx="3473847" cy="51339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6420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928" tIns="36964" rIns="73928" bIns="36964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/>
                </a:solidFill>
                <a:ea typeface="Verdana"/>
                <a:cs typeface="Segoe UI"/>
              </a:rPr>
              <a:t>Reestruturação</a:t>
            </a:r>
            <a:r>
              <a:rPr lang="en-US" sz="3200" b="1" dirty="0">
                <a:solidFill>
                  <a:schemeClr val="tx1"/>
                </a:solidFill>
                <a:ea typeface="Verdana"/>
                <a:cs typeface="Segoe UI"/>
              </a:rPr>
              <a:t> do PMAE e </a:t>
            </a:r>
            <a:r>
              <a:rPr lang="en-US" sz="3200" b="1" dirty="0" err="1">
                <a:solidFill>
                  <a:schemeClr val="tx1"/>
                </a:solidFill>
                <a:ea typeface="Verdana"/>
                <a:cs typeface="Segoe UI"/>
              </a:rPr>
              <a:t>Lançamento</a:t>
            </a:r>
            <a:r>
              <a:rPr lang="en-US" sz="3200" b="1" dirty="0">
                <a:solidFill>
                  <a:schemeClr val="tx1"/>
                </a:solidFill>
                <a:ea typeface="Verdana"/>
                <a:cs typeface="Segoe UI"/>
              </a:rPr>
              <a:t> do </a:t>
            </a:r>
          </a:p>
          <a:p>
            <a:pPr algn="ctr"/>
            <a:endParaRPr lang="en-US" sz="2667" dirty="0">
              <a:solidFill>
                <a:schemeClr val="tx1"/>
              </a:solidFill>
              <a:ea typeface="Verdana"/>
            </a:endParaRPr>
          </a:p>
          <a:p>
            <a:pPr algn="ctr"/>
            <a:endParaRPr lang="en-US" sz="2667" dirty="0">
              <a:solidFill>
                <a:schemeClr val="tx1"/>
              </a:solidFill>
              <a:ea typeface="Verdana"/>
            </a:endParaRPr>
          </a:p>
          <a:p>
            <a:pPr algn="ctr"/>
            <a:endParaRPr lang="en-US" sz="2667" dirty="0">
              <a:solidFill>
                <a:schemeClr val="tx1"/>
              </a:solidFill>
              <a:ea typeface="Verdana"/>
            </a:endParaRPr>
          </a:p>
          <a:p>
            <a:pPr algn="ctr"/>
            <a:endParaRPr lang="en-US" sz="2667" dirty="0">
              <a:solidFill>
                <a:schemeClr val="tx1"/>
              </a:solidFill>
              <a:ea typeface="Verdana"/>
            </a:endParaRPr>
          </a:p>
          <a:p>
            <a:pPr algn="ctr"/>
            <a:endParaRPr lang="en-US" sz="2667" dirty="0">
              <a:solidFill>
                <a:schemeClr val="tx1"/>
              </a:solidFill>
              <a:ea typeface="Verdana"/>
            </a:endParaRPr>
          </a:p>
          <a:p>
            <a:pPr algn="ctr"/>
            <a:r>
              <a:rPr lang="en-US" sz="2667" b="1" dirty="0" err="1">
                <a:solidFill>
                  <a:schemeClr val="tx1"/>
                </a:solidFill>
                <a:ea typeface="Verdana"/>
              </a:rPr>
              <a:t>Portaria</a:t>
            </a:r>
            <a:r>
              <a:rPr lang="en-US" sz="2667" b="1" dirty="0">
                <a:solidFill>
                  <a:schemeClr val="tx1"/>
                </a:solidFill>
                <a:ea typeface="Verdana"/>
              </a:rPr>
              <a:t> GM Nº 7.266/2025</a:t>
            </a:r>
            <a:endParaRPr lang="en-US" sz="2264" b="1" dirty="0">
              <a:solidFill>
                <a:schemeClr val="tx1"/>
              </a:solidFill>
              <a:ea typeface="Verdana"/>
            </a:endParaRPr>
          </a:p>
        </p:txBody>
      </p:sp>
      <p:pic>
        <p:nvPicPr>
          <p:cNvPr id="21" name="Imagem 20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5ED18C5-8985-4D50-FBF7-186B9FDBE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65" y="4675293"/>
            <a:ext cx="3308224" cy="1039500"/>
          </a:xfrm>
          <a:prstGeom prst="rect">
            <a:avLst/>
          </a:prstGeom>
        </p:spPr>
      </p:pic>
      <p:sp>
        <p:nvSpPr>
          <p:cNvPr id="22" name="Retângulo: Cantos Arredondados 35">
            <a:extLst>
              <a:ext uri="{FF2B5EF4-FFF2-40B4-BE49-F238E27FC236}">
                <a16:creationId xmlns:a16="http://schemas.microsoft.com/office/drawing/2014/main" id="{F20CB6C5-F4B7-BE8C-DC19-972EF1660908}"/>
              </a:ext>
            </a:extLst>
          </p:cNvPr>
          <p:cNvSpPr/>
          <p:nvPr/>
        </p:nvSpPr>
        <p:spPr>
          <a:xfrm>
            <a:off x="1018989" y="2468544"/>
            <a:ext cx="3205491" cy="5344851"/>
          </a:xfrm>
          <a:prstGeom prst="roundRect">
            <a:avLst/>
          </a:prstGeom>
          <a:solidFill>
            <a:srgbClr val="1A5F9F"/>
          </a:solidFill>
          <a:ln w="57150">
            <a:solidFill>
              <a:srgbClr val="6420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928" tIns="36964" rIns="73928" bIns="36964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9271"/>
            <a:r>
              <a:rPr lang="en-US" sz="2800" b="1" dirty="0">
                <a:solidFill>
                  <a:schemeClr val="bg1"/>
                </a:solidFill>
                <a:ea typeface="Verdana"/>
              </a:rPr>
              <a:t>Programa Nacional de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Redução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de Filas de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cirurgias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eletivas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(PNRF)</a:t>
            </a:r>
          </a:p>
          <a:p>
            <a:pPr algn="ctr" defTabSz="739271"/>
            <a:r>
              <a:rPr lang="en-US" sz="1000" b="1" dirty="0">
                <a:solidFill>
                  <a:schemeClr val="bg1"/>
                </a:solidFill>
                <a:ea typeface="Verdana"/>
              </a:rPr>
              <a:t/>
            </a:r>
            <a:br>
              <a:rPr lang="en-US" sz="1000" b="1" dirty="0">
                <a:solidFill>
                  <a:schemeClr val="bg1"/>
                </a:solidFill>
                <a:ea typeface="Verdana"/>
              </a:rPr>
            </a:br>
            <a:endParaRPr lang="en-US" sz="1000" b="1" dirty="0">
              <a:solidFill>
                <a:schemeClr val="bg1"/>
              </a:solidFill>
              <a:ea typeface="Verdana"/>
            </a:endParaRPr>
          </a:p>
          <a:p>
            <a:pPr algn="ctr" defTabSz="739271"/>
            <a:r>
              <a:rPr lang="en-US" sz="2800" dirty="0" err="1">
                <a:solidFill>
                  <a:schemeClr val="bg1"/>
                </a:solidFill>
                <a:ea typeface="Verdana"/>
              </a:rPr>
              <a:t>Portaria</a:t>
            </a:r>
            <a:r>
              <a:rPr lang="en-US" sz="2800" dirty="0">
                <a:solidFill>
                  <a:schemeClr val="bg1"/>
                </a:solidFill>
                <a:ea typeface="Verdana"/>
              </a:rPr>
              <a:t> Nº 90/2023</a:t>
            </a:r>
            <a:endParaRPr lang="pt-BR" sz="2800" dirty="0">
              <a:solidFill>
                <a:schemeClr val="bg1"/>
              </a:solidFill>
              <a:ea typeface="Verdana"/>
            </a:endParaRPr>
          </a:p>
        </p:txBody>
      </p:sp>
      <p:sp>
        <p:nvSpPr>
          <p:cNvPr id="23" name="Retângulo: Cantos Arredondados 42">
            <a:extLst>
              <a:ext uri="{FF2B5EF4-FFF2-40B4-BE49-F238E27FC236}">
                <a16:creationId xmlns:a16="http://schemas.microsoft.com/office/drawing/2014/main" id="{1F2FC9FB-F42C-823B-747C-5A4AAC541D31}"/>
              </a:ext>
            </a:extLst>
          </p:cNvPr>
          <p:cNvSpPr/>
          <p:nvPr/>
        </p:nvSpPr>
        <p:spPr>
          <a:xfrm>
            <a:off x="4681758" y="2468544"/>
            <a:ext cx="3358836" cy="5344851"/>
          </a:xfrm>
          <a:prstGeom prst="roundRect">
            <a:avLst/>
          </a:prstGeom>
          <a:solidFill>
            <a:srgbClr val="1A5F9F"/>
          </a:solidFill>
          <a:ln w="57150">
            <a:solidFill>
              <a:srgbClr val="6420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928" tIns="36964" rIns="73928" bIns="36964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9271"/>
            <a:r>
              <a:rPr lang="en-US" sz="2800" b="1" dirty="0">
                <a:solidFill>
                  <a:schemeClr val="bg1"/>
                </a:solidFill>
                <a:ea typeface="Verdana"/>
              </a:rPr>
              <a:t>Programa Mais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Acesso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a Especialistas (PMAE)</a:t>
            </a:r>
            <a:endParaRPr lang="en-US" sz="2800" dirty="0">
              <a:solidFill>
                <a:schemeClr val="bg1"/>
              </a:solidFill>
              <a:ea typeface="Verdana"/>
            </a:endParaRPr>
          </a:p>
          <a:p>
            <a:pPr algn="ctr" defTabSz="739271"/>
            <a:endParaRPr lang="en-US" sz="1000" dirty="0">
              <a:solidFill>
                <a:schemeClr val="bg1"/>
              </a:solidFill>
              <a:ea typeface="Verdana"/>
            </a:endParaRPr>
          </a:p>
          <a:p>
            <a:pPr algn="ctr" defTabSz="739271"/>
            <a:endParaRPr lang="en-US" sz="2800" dirty="0">
              <a:solidFill>
                <a:schemeClr val="bg1"/>
              </a:solidFill>
              <a:ea typeface="Verdana"/>
            </a:endParaRPr>
          </a:p>
          <a:p>
            <a:pPr algn="ctr" defTabSz="739271"/>
            <a:r>
              <a:rPr lang="en-US" sz="2800" dirty="0" err="1">
                <a:solidFill>
                  <a:schemeClr val="bg1"/>
                </a:solidFill>
                <a:ea typeface="Verdana"/>
              </a:rPr>
              <a:t>Portaria</a:t>
            </a:r>
            <a:r>
              <a:rPr lang="en-US" sz="2800" dirty="0">
                <a:solidFill>
                  <a:schemeClr val="bg1"/>
                </a:solidFill>
                <a:ea typeface="Verdana"/>
              </a:rPr>
              <a:t> Nº 3491/2024</a:t>
            </a:r>
          </a:p>
          <a:p>
            <a:pPr algn="ctr" defTabSz="739271"/>
            <a:endParaRPr lang="en-US" sz="2800" dirty="0">
              <a:solidFill>
                <a:schemeClr val="bg1"/>
              </a:solidFill>
              <a:ea typeface="Verdana"/>
            </a:endParaRPr>
          </a:p>
          <a:p>
            <a:pPr algn="ctr" defTabSz="739271"/>
            <a:r>
              <a:rPr lang="en-US" sz="2800" dirty="0" err="1">
                <a:solidFill>
                  <a:schemeClr val="bg1"/>
                </a:solidFill>
                <a:ea typeface="Verdana"/>
              </a:rPr>
              <a:t>Portaria</a:t>
            </a:r>
            <a:r>
              <a:rPr lang="en-US" sz="2800" dirty="0">
                <a:solidFill>
                  <a:schemeClr val="bg1"/>
                </a:solidFill>
                <a:ea typeface="Verdana"/>
              </a:rPr>
              <a:t> Nº 3.492/2024</a:t>
            </a:r>
          </a:p>
          <a:p>
            <a:pPr algn="ctr" defTabSz="739271"/>
            <a:endParaRPr lang="en-US" sz="2000" dirty="0">
              <a:solidFill>
                <a:schemeClr val="tx1"/>
              </a:solidFill>
              <a:latin typeface="Verdana"/>
              <a:ea typeface="Verdana"/>
            </a:endParaRPr>
          </a:p>
        </p:txBody>
      </p:sp>
      <p:sp>
        <p:nvSpPr>
          <p:cNvPr id="24" name="Retângulo: Cantos Arredondados 44">
            <a:extLst>
              <a:ext uri="{FF2B5EF4-FFF2-40B4-BE49-F238E27FC236}">
                <a16:creationId xmlns:a16="http://schemas.microsoft.com/office/drawing/2014/main" id="{0E5B48F9-504F-9C6C-B490-4C9850BC4200}"/>
              </a:ext>
            </a:extLst>
          </p:cNvPr>
          <p:cNvSpPr/>
          <p:nvPr/>
        </p:nvSpPr>
        <p:spPr>
          <a:xfrm>
            <a:off x="8233214" y="2468544"/>
            <a:ext cx="3301331" cy="5344851"/>
          </a:xfrm>
          <a:prstGeom prst="roundRect">
            <a:avLst/>
          </a:prstGeom>
          <a:solidFill>
            <a:srgbClr val="1A5F9F"/>
          </a:solidFill>
          <a:ln w="57150">
            <a:solidFill>
              <a:srgbClr val="6420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928" tIns="36964" rIns="73928" bIns="36964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9271"/>
            <a:r>
              <a:rPr lang="en-US" sz="2800" b="1" dirty="0" err="1">
                <a:solidFill>
                  <a:schemeClr val="bg1"/>
                </a:solidFill>
                <a:ea typeface="Verdana"/>
              </a:rPr>
              <a:t>Incorporação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do PNRF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ao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PMAE como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Componente</a:t>
            </a:r>
            <a:r>
              <a:rPr lang="en-US" sz="2800" b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Verdana"/>
              </a:rPr>
              <a:t>cirurgias</a:t>
            </a:r>
            <a:endParaRPr lang="en-US" sz="2800" dirty="0">
              <a:solidFill>
                <a:schemeClr val="bg1"/>
              </a:solidFill>
              <a:ea typeface="Verdana"/>
            </a:endParaRPr>
          </a:p>
          <a:p>
            <a:pPr algn="ctr" defTabSz="739271"/>
            <a:endParaRPr lang="en-US" sz="2800" dirty="0">
              <a:solidFill>
                <a:schemeClr val="bg1"/>
              </a:solidFill>
              <a:ea typeface="Verdana"/>
            </a:endParaRPr>
          </a:p>
          <a:p>
            <a:pPr algn="ctr" defTabSz="739271"/>
            <a:r>
              <a:rPr lang="en-US" sz="2800" dirty="0" err="1">
                <a:solidFill>
                  <a:schemeClr val="bg1"/>
                </a:solidFill>
                <a:ea typeface="Verdana"/>
              </a:rPr>
              <a:t>Portaria</a:t>
            </a:r>
            <a:r>
              <a:rPr lang="en-US" sz="2800" dirty="0">
                <a:solidFill>
                  <a:schemeClr val="bg1"/>
                </a:solidFill>
                <a:ea typeface="Verdana"/>
              </a:rPr>
              <a:t> GM Nº 5.820/2024</a:t>
            </a:r>
            <a:endParaRPr lang="pt-BR" sz="2800" dirty="0">
              <a:solidFill>
                <a:schemeClr val="bg1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850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5000" t="19748" r="3124" b="10504"/>
          <a:stretch/>
        </p:blipFill>
        <p:spPr>
          <a:xfrm>
            <a:off x="812800" y="1295400"/>
            <a:ext cx="14935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7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2185" t="21400" r="3248" b="7262"/>
          <a:stretch/>
        </p:blipFill>
        <p:spPr>
          <a:xfrm>
            <a:off x="431800" y="1066800"/>
            <a:ext cx="1539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2657" r="2187" b="8824"/>
          <a:stretch/>
        </p:blipFill>
        <p:spPr>
          <a:xfrm>
            <a:off x="508000" y="0"/>
            <a:ext cx="154686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0505"/>
          <a:stretch/>
        </p:blipFill>
        <p:spPr>
          <a:xfrm>
            <a:off x="0" y="38100"/>
            <a:ext cx="16256000" cy="7810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17600" y="2819400"/>
            <a:ext cx="134112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CGAE/DAET/SAES/MS</a:t>
            </a:r>
          </a:p>
          <a:p>
            <a:pPr algn="ctr"/>
            <a:r>
              <a:rPr lang="pt-BR" sz="5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cgae@saúde.gov.br</a:t>
            </a:r>
          </a:p>
          <a:p>
            <a:pPr algn="ctr"/>
            <a:endParaRPr lang="pt-BR" sz="5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2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1344"/>
          <a:stretch/>
        </p:blipFill>
        <p:spPr>
          <a:xfrm>
            <a:off x="0" y="38100"/>
            <a:ext cx="16256000" cy="8039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-265" r="-48" b="11765"/>
          <a:stretch/>
        </p:blipFill>
        <p:spPr>
          <a:xfrm>
            <a:off x="-36443" y="0"/>
            <a:ext cx="16306800" cy="8001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1344"/>
          <a:stretch/>
        </p:blipFill>
        <p:spPr>
          <a:xfrm>
            <a:off x="0" y="38100"/>
            <a:ext cx="16256000" cy="8039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2185"/>
          <a:stretch/>
        </p:blipFill>
        <p:spPr>
          <a:xfrm>
            <a:off x="0" y="38100"/>
            <a:ext cx="16256000" cy="7962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731" y="7336"/>
            <a:ext cx="16102964" cy="913666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585200" y="2969714"/>
            <a:ext cx="6402513" cy="407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</a:rPr>
              <a:t>POLÍTICA NACIONAL DE ATENÇÃO ESPECIALIZADA</a:t>
            </a:r>
          </a:p>
          <a:p>
            <a:pPr algn="ctr"/>
            <a:endParaRPr lang="pt-BR" sz="4267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576" y="304800"/>
            <a:ext cx="4172532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844AC-16E0-90BE-9737-5A325847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95" y="1129152"/>
            <a:ext cx="13439168" cy="295944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40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GM/MS nº 1.604, de 18 de outubro de 2023 </a:t>
            </a: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Institui a Política Nacional de Atenção Especializada em Saúde (PNAES), no âmbito do Sistema Único de Saúde, é uma iniciativa inédita com as seguintes diretrizes</a:t>
            </a:r>
          </a:p>
        </p:txBody>
      </p:sp>
      <p:graphicFrame>
        <p:nvGraphicFramePr>
          <p:cNvPr id="1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770996"/>
              </p:ext>
            </p:extLst>
          </p:nvPr>
        </p:nvGraphicFramePr>
        <p:xfrm>
          <a:off x="508000" y="3733800"/>
          <a:ext cx="15333788" cy="4063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447">
                  <a:extLst>
                    <a:ext uri="{9D8B030D-6E8A-4147-A177-3AD203B41FA5}">
                      <a16:colId xmlns:a16="http://schemas.microsoft.com/office/drawing/2014/main" val="1935755635"/>
                    </a:ext>
                  </a:extLst>
                </a:gridCol>
                <a:gridCol w="3833447">
                  <a:extLst>
                    <a:ext uri="{9D8B030D-6E8A-4147-A177-3AD203B41FA5}">
                      <a16:colId xmlns:a16="http://schemas.microsoft.com/office/drawing/2014/main" val="964125620"/>
                    </a:ext>
                  </a:extLst>
                </a:gridCol>
                <a:gridCol w="3833447">
                  <a:extLst>
                    <a:ext uri="{9D8B030D-6E8A-4147-A177-3AD203B41FA5}">
                      <a16:colId xmlns:a16="http://schemas.microsoft.com/office/drawing/2014/main" val="3165584560"/>
                    </a:ext>
                  </a:extLst>
                </a:gridCol>
                <a:gridCol w="3833447">
                  <a:extLst>
                    <a:ext uri="{9D8B030D-6E8A-4147-A177-3AD203B41FA5}">
                      <a16:colId xmlns:a16="http://schemas.microsoft.com/office/drawing/2014/main" val="1742614210"/>
                    </a:ext>
                  </a:extLst>
                </a:gridCol>
              </a:tblGrid>
              <a:tr h="40632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Ampliação e garantia do acesso da população a serviços especializados, em </a:t>
                      </a:r>
                      <a:r>
                        <a:rPr lang="pt-BR" sz="22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 oportuno, com referência territorial </a:t>
                      </a:r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considerando as necessidades regionais.</a:t>
                      </a:r>
                      <a:endParaRPr lang="pt-BR" sz="2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sz="2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Promover uma mudança no modelo de atenção centrado nas necessidades de saúde das pessoas e no cuidado, centralizando a resolução dos problemas na atenção primária, com articulação e integração dos serviços.</a:t>
                      </a:r>
                    </a:p>
                    <a:p>
                      <a:endParaRPr lang="pt-BR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Estímulo à realização e articulação de diferentes estratégias de formação, educação permanente, valorização, provimento e fixação de profissionais de saúde, no âmbito da atenção especializada.</a:t>
                      </a:r>
                    </a:p>
                    <a:p>
                      <a:endParaRPr lang="pt-BR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Qualificação e inovação do modelo de financiamento, saindo da predominância do modelo de pagamento por procedimento (tabela SUS) para um que remunere o cuidado integrado e integral.</a:t>
                      </a:r>
                      <a:endParaRPr lang="en-US" sz="2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pt-BR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1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4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B943F4B7-029A-AED4-D491-CEF75F3E50EB}"/>
              </a:ext>
            </a:extLst>
          </p:cNvPr>
          <p:cNvGraphicFramePr/>
          <p:nvPr>
            <p:extLst/>
          </p:nvPr>
        </p:nvGraphicFramePr>
        <p:xfrm>
          <a:off x="812800" y="152400"/>
          <a:ext cx="13891775" cy="907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60844AC-16E0-90BE-9737-5A325847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14399"/>
            <a:ext cx="13070609" cy="760035"/>
          </a:xfrm>
        </p:spPr>
        <p:txBody>
          <a:bodyPr>
            <a:normAutofit fontScale="90000"/>
          </a:bodyPr>
          <a:lstStyle/>
          <a:p>
            <a:pPr algn="l"/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Nacional de Atenção Especializada</a:t>
            </a:r>
            <a:br>
              <a:rPr lang="pt-BR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4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03200" y="6858000"/>
            <a:ext cx="10210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 ser encarada como um </a:t>
            </a:r>
            <a:r>
              <a:rPr lang="pt-BR" sz="2600" b="1" dirty="0">
                <a:solidFill>
                  <a:schemeClr val="bg1"/>
                </a:solidFill>
                <a:highlight>
                  <a:srgbClr val="00008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“campo de formulação de práticas e políticas”</a:t>
            </a:r>
            <a:r>
              <a:rPr lang="pt-B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 e com características próprias, mesmo contando com distintos tipos de </a:t>
            </a:r>
            <a:r>
              <a:rPr lang="pt-BR" sz="2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serviços.</a:t>
            </a:r>
            <a:r>
              <a:rPr lang="pt-BR" sz="2600" dirty="0" smtClean="0">
                <a:solidFill>
                  <a:schemeClr val="bg1"/>
                </a:solidFill>
              </a:rPr>
              <a:t>.</a:t>
            </a:r>
            <a:endParaRPr lang="pt-BR" sz="26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589" y="305178"/>
            <a:ext cx="3839411" cy="12184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8001000"/>
            <a:ext cx="6277851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302</Words>
  <Application>Microsoft Office PowerPoint</Application>
  <PresentationFormat>Personalizar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Montserrat</vt:lpstr>
      <vt:lpstr>Segoe UI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Portaria GM/MS nº 1.604, de 18 de outubro de 2023 que Institui a Política Nacional de Atenção Especializada em Saúde (PNAES), no âmbito do Sistema Único de Saúde, é uma iniciativa inédita com as seguintes diretrizes</vt:lpstr>
      <vt:lpstr>Política Nacional de Atenção Especializada </vt:lpstr>
      <vt:lpstr>HISTÓRICO DA IMPLEMENTAÇÃO DA PORTARIA AMPLIAÇÃO DE RECURSOS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SAES</dc:creator>
  <cp:lastModifiedBy>SAES</cp:lastModifiedBy>
  <cp:revision>5</cp:revision>
  <dcterms:created xsi:type="dcterms:W3CDTF">2006-08-16T00:00:00Z</dcterms:created>
  <dcterms:modified xsi:type="dcterms:W3CDTF">2026-06-22T12:18:44Z</dcterms:modified>
</cp:coreProperties>
</file>