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7"/>
  </p:notesMasterIdLst>
  <p:sldIdLst>
    <p:sldId id="256" r:id="rId3"/>
    <p:sldId id="2544" r:id="rId4"/>
    <p:sldId id="2545" r:id="rId5"/>
    <p:sldId id="2605" r:id="rId6"/>
    <p:sldId id="273" r:id="rId7"/>
    <p:sldId id="2609" r:id="rId8"/>
    <p:sldId id="2613" r:id="rId9"/>
    <p:sldId id="2610" r:id="rId10"/>
    <p:sldId id="2611" r:id="rId11"/>
    <p:sldId id="2612" r:id="rId12"/>
    <p:sldId id="2581" r:id="rId13"/>
    <p:sldId id="2584" r:id="rId14"/>
    <p:sldId id="2582" r:id="rId15"/>
    <p:sldId id="2586" r:id="rId16"/>
    <p:sldId id="2570" r:id="rId17"/>
    <p:sldId id="2571" r:id="rId18"/>
    <p:sldId id="2568" r:id="rId19"/>
    <p:sldId id="2569" r:id="rId20"/>
    <p:sldId id="2587" r:id="rId21"/>
    <p:sldId id="2572" r:id="rId22"/>
    <p:sldId id="2573" r:id="rId23"/>
    <p:sldId id="2574" r:id="rId24"/>
    <p:sldId id="2603" r:id="rId25"/>
    <p:sldId id="2614" r:id="rId26"/>
    <p:sldId id="2601" r:id="rId27"/>
    <p:sldId id="2602" r:id="rId28"/>
    <p:sldId id="2565" r:id="rId29"/>
    <p:sldId id="2615" r:id="rId30"/>
    <p:sldId id="2597" r:id="rId31"/>
    <p:sldId id="2590" r:id="rId32"/>
    <p:sldId id="2592" r:id="rId33"/>
    <p:sldId id="2593" r:id="rId34"/>
    <p:sldId id="2594" r:id="rId35"/>
    <p:sldId id="2599" r:id="rId36"/>
    <p:sldId id="2616" r:id="rId37"/>
    <p:sldId id="2556" r:id="rId38"/>
    <p:sldId id="2547" r:id="rId39"/>
    <p:sldId id="2553" r:id="rId40"/>
    <p:sldId id="2549" r:id="rId41"/>
    <p:sldId id="2550" r:id="rId42"/>
    <p:sldId id="2617" r:id="rId43"/>
    <p:sldId id="2559" r:id="rId44"/>
    <p:sldId id="2560" r:id="rId45"/>
    <p:sldId id="2561" r:id="rId46"/>
    <p:sldId id="2562" r:id="rId47"/>
    <p:sldId id="2563" r:id="rId48"/>
    <p:sldId id="2564" r:id="rId49"/>
    <p:sldId id="662" r:id="rId50"/>
    <p:sldId id="664" r:id="rId51"/>
    <p:sldId id="2591" r:id="rId52"/>
    <p:sldId id="2595" r:id="rId53"/>
    <p:sldId id="2600" r:id="rId54"/>
    <p:sldId id="2596" r:id="rId55"/>
    <p:sldId id="2536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8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F4782-C8DE-4167-A10A-A4E66F619D02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A0C6CBC5-9F1B-4B41-954A-6C148EBE01DF}">
      <dgm:prSet phldrT="[Texto]"/>
      <dgm:spPr/>
      <dgm:t>
        <a:bodyPr/>
        <a:lstStyle/>
        <a:p>
          <a:r>
            <a:rPr lang="pt-BR" dirty="0"/>
            <a:t>+PNE</a:t>
          </a:r>
        </a:p>
      </dgm:t>
    </dgm:pt>
    <dgm:pt modelId="{581AE695-B467-4F59-88C1-BC524C180BD4}" type="parTrans" cxnId="{343AA60D-0ED0-4D61-A252-443795F5EEBF}">
      <dgm:prSet/>
      <dgm:spPr/>
      <dgm:t>
        <a:bodyPr/>
        <a:lstStyle/>
        <a:p>
          <a:endParaRPr lang="pt-BR"/>
        </a:p>
      </dgm:t>
    </dgm:pt>
    <dgm:pt modelId="{E3E0DE13-F5D4-4D21-8B6B-4BABCD4ECEBD}" type="sibTrans" cxnId="{343AA60D-0ED0-4D61-A252-443795F5EEBF}">
      <dgm:prSet/>
      <dgm:spPr/>
      <dgm:t>
        <a:bodyPr/>
        <a:lstStyle/>
        <a:p>
          <a:endParaRPr lang="pt-BR"/>
        </a:p>
      </dgm:t>
    </dgm:pt>
    <dgm:pt modelId="{4C681376-6471-4590-B3DF-DD89E1C5CCE3}">
      <dgm:prSet phldrT="[Texto]"/>
      <dgm:spPr/>
      <dgm:t>
        <a:bodyPr/>
        <a:lstStyle/>
        <a:p>
          <a:r>
            <a:rPr lang="pt-BR" dirty="0"/>
            <a:t>Diagnóstico</a:t>
          </a:r>
        </a:p>
      </dgm:t>
    </dgm:pt>
    <dgm:pt modelId="{DFEA3AEA-21CC-44C4-A8F4-2C2FA55C1F31}" type="parTrans" cxnId="{8C8C3164-56D3-4A39-BB96-7CBC2DCF858A}">
      <dgm:prSet/>
      <dgm:spPr/>
      <dgm:t>
        <a:bodyPr/>
        <a:lstStyle/>
        <a:p>
          <a:endParaRPr lang="pt-BR"/>
        </a:p>
      </dgm:t>
    </dgm:pt>
    <dgm:pt modelId="{353B50D6-3087-4F52-A9DF-14D742267BEC}" type="sibTrans" cxnId="{8C8C3164-56D3-4A39-BB96-7CBC2DCF858A}">
      <dgm:prSet/>
      <dgm:spPr/>
      <dgm:t>
        <a:bodyPr/>
        <a:lstStyle/>
        <a:p>
          <a:endParaRPr lang="pt-BR"/>
        </a:p>
      </dgm:t>
    </dgm:pt>
    <dgm:pt modelId="{4045A49D-F243-499D-BECE-B2CC15C9BD80}">
      <dgm:prSet phldrT="[Texto]"/>
      <dgm:spPr/>
      <dgm:t>
        <a:bodyPr/>
        <a:lstStyle/>
        <a:p>
          <a:r>
            <a:rPr lang="pt-BR" dirty="0"/>
            <a:t>Planejamento</a:t>
          </a:r>
        </a:p>
      </dgm:t>
    </dgm:pt>
    <dgm:pt modelId="{95B71BB2-085B-4194-9E08-B2F04CAB6898}" type="parTrans" cxnId="{43F7D22E-301E-4F10-AFED-3FF8F2B8B785}">
      <dgm:prSet/>
      <dgm:spPr/>
      <dgm:t>
        <a:bodyPr/>
        <a:lstStyle/>
        <a:p>
          <a:endParaRPr lang="pt-BR"/>
        </a:p>
      </dgm:t>
    </dgm:pt>
    <dgm:pt modelId="{60F73E24-005A-438D-B354-44E45E7DD485}" type="sibTrans" cxnId="{43F7D22E-301E-4F10-AFED-3FF8F2B8B785}">
      <dgm:prSet/>
      <dgm:spPr/>
      <dgm:t>
        <a:bodyPr/>
        <a:lstStyle/>
        <a:p>
          <a:endParaRPr lang="pt-BR"/>
        </a:p>
      </dgm:t>
    </dgm:pt>
    <dgm:pt modelId="{A477A193-E8EB-40CC-A963-2DF1D75E8164}" type="pres">
      <dgm:prSet presAssocID="{C23F4782-C8DE-4167-A10A-A4E66F619D02}" presName="CompostProcess" presStyleCnt="0">
        <dgm:presLayoutVars>
          <dgm:dir/>
          <dgm:resizeHandles val="exact"/>
        </dgm:presLayoutVars>
      </dgm:prSet>
      <dgm:spPr/>
    </dgm:pt>
    <dgm:pt modelId="{724BE910-2980-430E-8101-A9D52E46499D}" type="pres">
      <dgm:prSet presAssocID="{C23F4782-C8DE-4167-A10A-A4E66F619D02}" presName="arrow" presStyleLbl="bgShp" presStyleIdx="0" presStyleCnt="1"/>
      <dgm:spPr/>
    </dgm:pt>
    <dgm:pt modelId="{2793BAD2-630A-46D5-B8C2-CBC6B2ACFF6C}" type="pres">
      <dgm:prSet presAssocID="{C23F4782-C8DE-4167-A10A-A4E66F619D02}" presName="linearProcess" presStyleCnt="0"/>
      <dgm:spPr/>
    </dgm:pt>
    <dgm:pt modelId="{1F571133-0A93-4C40-8893-08748D623E15}" type="pres">
      <dgm:prSet presAssocID="{A0C6CBC5-9F1B-4B41-954A-6C148EBE01D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31EA96-7633-417E-B724-B982EF2AA407}" type="pres">
      <dgm:prSet presAssocID="{E3E0DE13-F5D4-4D21-8B6B-4BABCD4ECEBD}" presName="sibTrans" presStyleCnt="0"/>
      <dgm:spPr/>
    </dgm:pt>
    <dgm:pt modelId="{2A360DD6-6F91-46B5-A609-6283184FB4BB}" type="pres">
      <dgm:prSet presAssocID="{4C681376-6471-4590-B3DF-DD89E1C5CCE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69F30C-9D02-4023-BE3B-4BA07153B9CF}" type="pres">
      <dgm:prSet presAssocID="{353B50D6-3087-4F52-A9DF-14D742267BEC}" presName="sibTrans" presStyleCnt="0"/>
      <dgm:spPr/>
    </dgm:pt>
    <dgm:pt modelId="{0620FB5B-1B5F-4653-8012-C57C51B454FA}" type="pres">
      <dgm:prSet presAssocID="{4045A49D-F243-499D-BECE-B2CC15C9BD8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C8C3164-56D3-4A39-BB96-7CBC2DCF858A}" srcId="{C23F4782-C8DE-4167-A10A-A4E66F619D02}" destId="{4C681376-6471-4590-B3DF-DD89E1C5CCE3}" srcOrd="1" destOrd="0" parTransId="{DFEA3AEA-21CC-44C4-A8F4-2C2FA55C1F31}" sibTransId="{353B50D6-3087-4F52-A9DF-14D742267BEC}"/>
    <dgm:cxn modelId="{64849916-3178-4A5F-B8E5-226AE0890D1B}" type="presOf" srcId="{4045A49D-F243-499D-BECE-B2CC15C9BD80}" destId="{0620FB5B-1B5F-4653-8012-C57C51B454FA}" srcOrd="0" destOrd="0" presId="urn:microsoft.com/office/officeart/2005/8/layout/hProcess9"/>
    <dgm:cxn modelId="{343AA60D-0ED0-4D61-A252-443795F5EEBF}" srcId="{C23F4782-C8DE-4167-A10A-A4E66F619D02}" destId="{A0C6CBC5-9F1B-4B41-954A-6C148EBE01DF}" srcOrd="0" destOrd="0" parTransId="{581AE695-B467-4F59-88C1-BC524C180BD4}" sibTransId="{E3E0DE13-F5D4-4D21-8B6B-4BABCD4ECEBD}"/>
    <dgm:cxn modelId="{8EAA8F9A-BB38-464E-A00E-256ECB795E09}" type="presOf" srcId="{A0C6CBC5-9F1B-4B41-954A-6C148EBE01DF}" destId="{1F571133-0A93-4C40-8893-08748D623E15}" srcOrd="0" destOrd="0" presId="urn:microsoft.com/office/officeart/2005/8/layout/hProcess9"/>
    <dgm:cxn modelId="{BFC6AE9E-03B2-4EC4-B7EA-AD910208159E}" type="presOf" srcId="{4C681376-6471-4590-B3DF-DD89E1C5CCE3}" destId="{2A360DD6-6F91-46B5-A609-6283184FB4BB}" srcOrd="0" destOrd="0" presId="urn:microsoft.com/office/officeart/2005/8/layout/hProcess9"/>
    <dgm:cxn modelId="{7146E01D-08A7-4E42-B289-799A3EF047E7}" type="presOf" srcId="{C23F4782-C8DE-4167-A10A-A4E66F619D02}" destId="{A477A193-E8EB-40CC-A963-2DF1D75E8164}" srcOrd="0" destOrd="0" presId="urn:microsoft.com/office/officeart/2005/8/layout/hProcess9"/>
    <dgm:cxn modelId="{43F7D22E-301E-4F10-AFED-3FF8F2B8B785}" srcId="{C23F4782-C8DE-4167-A10A-A4E66F619D02}" destId="{4045A49D-F243-499D-BECE-B2CC15C9BD80}" srcOrd="2" destOrd="0" parTransId="{95B71BB2-085B-4194-9E08-B2F04CAB6898}" sibTransId="{60F73E24-005A-438D-B354-44E45E7DD485}"/>
    <dgm:cxn modelId="{36B790EE-7D2E-492D-9E82-F16B4D07FF2C}" type="presParOf" srcId="{A477A193-E8EB-40CC-A963-2DF1D75E8164}" destId="{724BE910-2980-430E-8101-A9D52E46499D}" srcOrd="0" destOrd="0" presId="urn:microsoft.com/office/officeart/2005/8/layout/hProcess9"/>
    <dgm:cxn modelId="{33AD1E89-8893-4636-9E70-4FC944EF028A}" type="presParOf" srcId="{A477A193-E8EB-40CC-A963-2DF1D75E8164}" destId="{2793BAD2-630A-46D5-B8C2-CBC6B2ACFF6C}" srcOrd="1" destOrd="0" presId="urn:microsoft.com/office/officeart/2005/8/layout/hProcess9"/>
    <dgm:cxn modelId="{A84BB313-3FF6-424B-9E04-A352D512F6A6}" type="presParOf" srcId="{2793BAD2-630A-46D5-B8C2-CBC6B2ACFF6C}" destId="{1F571133-0A93-4C40-8893-08748D623E15}" srcOrd="0" destOrd="0" presId="urn:microsoft.com/office/officeart/2005/8/layout/hProcess9"/>
    <dgm:cxn modelId="{7977D2D6-BDC8-4B74-9F6E-9C38BB66DE4C}" type="presParOf" srcId="{2793BAD2-630A-46D5-B8C2-CBC6B2ACFF6C}" destId="{B731EA96-7633-417E-B724-B982EF2AA407}" srcOrd="1" destOrd="0" presId="urn:microsoft.com/office/officeart/2005/8/layout/hProcess9"/>
    <dgm:cxn modelId="{90AB829C-3268-40B3-A15C-F965CCC424E9}" type="presParOf" srcId="{2793BAD2-630A-46D5-B8C2-CBC6B2ACFF6C}" destId="{2A360DD6-6F91-46B5-A609-6283184FB4BB}" srcOrd="2" destOrd="0" presId="urn:microsoft.com/office/officeart/2005/8/layout/hProcess9"/>
    <dgm:cxn modelId="{1DE7FAC2-B155-434D-9306-57BA08389008}" type="presParOf" srcId="{2793BAD2-630A-46D5-B8C2-CBC6B2ACFF6C}" destId="{9269F30C-9D02-4023-BE3B-4BA07153B9CF}" srcOrd="3" destOrd="0" presId="urn:microsoft.com/office/officeart/2005/8/layout/hProcess9"/>
    <dgm:cxn modelId="{8E746ED0-FE68-4A7F-B43D-F7EE76744C21}" type="presParOf" srcId="{2793BAD2-630A-46D5-B8C2-CBC6B2ACFF6C}" destId="{0620FB5B-1B5F-4653-8012-C57C51B454F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4DC48C-240A-4958-825B-92EB126C3205}" type="doc">
      <dgm:prSet loTypeId="urn:microsoft.com/office/officeart/2005/8/layout/cycle8" loCatId="cycle" qsTypeId="urn:microsoft.com/office/officeart/2005/8/quickstyle/3d3" qsCatId="3D" csTypeId="urn:microsoft.com/office/officeart/2005/8/colors/colorful2" csCatId="colorful" phldr="1"/>
      <dgm:spPr/>
    </dgm:pt>
    <dgm:pt modelId="{895A5D11-CEB5-48EF-AD68-4A92505630EE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APOIO TÉCNICO E FINANCEIRO</a:t>
          </a:r>
        </a:p>
      </dgm:t>
    </dgm:pt>
    <dgm:pt modelId="{FCA0122A-676A-4A07-9EE9-A857E045F8E5}" type="parTrans" cxnId="{9CB1AD99-0E3A-4BF8-A7B9-63D56C6B83CB}">
      <dgm:prSet/>
      <dgm:spPr/>
      <dgm:t>
        <a:bodyPr/>
        <a:lstStyle/>
        <a:p>
          <a:endParaRPr lang="pt-BR" sz="1200" b="1">
            <a:solidFill>
              <a:schemeClr val="tx1"/>
            </a:solidFill>
          </a:endParaRPr>
        </a:p>
      </dgm:t>
    </dgm:pt>
    <dgm:pt modelId="{D531AEA3-B172-4B12-B20C-01E8DCEAF755}" type="sibTrans" cxnId="{9CB1AD99-0E3A-4BF8-A7B9-63D56C6B83CB}">
      <dgm:prSet/>
      <dgm:spPr/>
      <dgm:t>
        <a:bodyPr/>
        <a:lstStyle/>
        <a:p>
          <a:endParaRPr lang="pt-BR" sz="1200" b="1">
            <a:solidFill>
              <a:schemeClr val="tx1"/>
            </a:solidFill>
          </a:endParaRPr>
        </a:p>
      </dgm:t>
    </dgm:pt>
    <dgm:pt modelId="{55F3A8BD-A0D0-4BE8-833E-CEA69458EB90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VALORIZAÇÃO</a:t>
          </a:r>
          <a:r>
            <a:rPr lang="pt-BR" sz="1200" b="1" dirty="0">
              <a:solidFill>
                <a:schemeClr val="tx1"/>
              </a:solidFill>
            </a:rPr>
            <a:t> </a:t>
          </a:r>
          <a:r>
            <a:rPr lang="pt-BR" sz="1600" b="1" dirty="0">
              <a:solidFill>
                <a:schemeClr val="tx1"/>
              </a:solidFill>
            </a:rPr>
            <a:t>DE BOAS PRÁTICAS</a:t>
          </a:r>
        </a:p>
      </dgm:t>
    </dgm:pt>
    <dgm:pt modelId="{1F44E16B-B51E-4FB1-A549-34AAF00EC575}" type="parTrans" cxnId="{6BB378E9-F135-4660-BBBC-7B896B7E49F3}">
      <dgm:prSet/>
      <dgm:spPr/>
      <dgm:t>
        <a:bodyPr/>
        <a:lstStyle/>
        <a:p>
          <a:endParaRPr lang="pt-BR"/>
        </a:p>
      </dgm:t>
    </dgm:pt>
    <dgm:pt modelId="{679A70FC-C180-41C9-8A3D-2B0464D58610}" type="sibTrans" cxnId="{6BB378E9-F135-4660-BBBC-7B896B7E49F3}">
      <dgm:prSet/>
      <dgm:spPr/>
      <dgm:t>
        <a:bodyPr/>
        <a:lstStyle/>
        <a:p>
          <a:endParaRPr lang="pt-BR"/>
        </a:p>
      </dgm:t>
    </dgm:pt>
    <dgm:pt modelId="{E674EEB8-69EF-4D9E-BB33-0DEF1E7A20D5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INOVAÇÃO</a:t>
          </a:r>
        </a:p>
      </dgm:t>
    </dgm:pt>
    <dgm:pt modelId="{E8FFA1CA-2B51-4704-99AE-11F6C6EC804E}" type="parTrans" cxnId="{BD78EA12-094B-40A1-BA22-FE4D103613A2}">
      <dgm:prSet/>
      <dgm:spPr/>
      <dgm:t>
        <a:bodyPr/>
        <a:lstStyle/>
        <a:p>
          <a:endParaRPr lang="pt-BR"/>
        </a:p>
      </dgm:t>
    </dgm:pt>
    <dgm:pt modelId="{CF9E2D75-3761-410C-BBD3-586C4405BE73}" type="sibTrans" cxnId="{BD78EA12-094B-40A1-BA22-FE4D103613A2}">
      <dgm:prSet/>
      <dgm:spPr/>
      <dgm:t>
        <a:bodyPr/>
        <a:lstStyle/>
        <a:p>
          <a:endParaRPr lang="pt-BR"/>
        </a:p>
      </dgm:t>
    </dgm:pt>
    <dgm:pt modelId="{CCD63F5A-28F4-44E4-AB9F-6F63FE87EE62}" type="pres">
      <dgm:prSet presAssocID="{FB4DC48C-240A-4958-825B-92EB126C3205}" presName="compositeShape" presStyleCnt="0">
        <dgm:presLayoutVars>
          <dgm:chMax val="7"/>
          <dgm:dir/>
          <dgm:resizeHandles val="exact"/>
        </dgm:presLayoutVars>
      </dgm:prSet>
      <dgm:spPr/>
    </dgm:pt>
    <dgm:pt modelId="{0645DF1F-B62C-4FED-B94A-C2FDB8E7EB54}" type="pres">
      <dgm:prSet presAssocID="{FB4DC48C-240A-4958-825B-92EB126C3205}" presName="wedge1" presStyleLbl="node1" presStyleIdx="0" presStyleCnt="3"/>
      <dgm:spPr/>
      <dgm:t>
        <a:bodyPr/>
        <a:lstStyle/>
        <a:p>
          <a:endParaRPr lang="pt-BR"/>
        </a:p>
      </dgm:t>
    </dgm:pt>
    <dgm:pt modelId="{28618A9B-EA4B-4017-8E67-3E158848C052}" type="pres">
      <dgm:prSet presAssocID="{FB4DC48C-240A-4958-825B-92EB126C3205}" presName="dummy1a" presStyleCnt="0"/>
      <dgm:spPr/>
    </dgm:pt>
    <dgm:pt modelId="{19CC2DE8-36B6-47D6-89D3-2F86A953384D}" type="pres">
      <dgm:prSet presAssocID="{FB4DC48C-240A-4958-825B-92EB126C3205}" presName="dummy1b" presStyleCnt="0"/>
      <dgm:spPr/>
    </dgm:pt>
    <dgm:pt modelId="{9E68B228-C0BF-4AD1-8482-2E74AFD691AC}" type="pres">
      <dgm:prSet presAssocID="{FB4DC48C-240A-4958-825B-92EB126C320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4B253C-C27E-48A4-BEA3-1DA2B6EF62F6}" type="pres">
      <dgm:prSet presAssocID="{FB4DC48C-240A-4958-825B-92EB126C3205}" presName="wedge2" presStyleLbl="node1" presStyleIdx="1" presStyleCnt="3"/>
      <dgm:spPr/>
      <dgm:t>
        <a:bodyPr/>
        <a:lstStyle/>
        <a:p>
          <a:endParaRPr lang="pt-BR"/>
        </a:p>
      </dgm:t>
    </dgm:pt>
    <dgm:pt modelId="{6837C80B-DC9E-43BC-94E7-052756027B23}" type="pres">
      <dgm:prSet presAssocID="{FB4DC48C-240A-4958-825B-92EB126C3205}" presName="dummy2a" presStyleCnt="0"/>
      <dgm:spPr/>
    </dgm:pt>
    <dgm:pt modelId="{F2476B24-130D-4A12-9266-B3BABFC1A956}" type="pres">
      <dgm:prSet presAssocID="{FB4DC48C-240A-4958-825B-92EB126C3205}" presName="dummy2b" presStyleCnt="0"/>
      <dgm:spPr/>
    </dgm:pt>
    <dgm:pt modelId="{E8837B08-88EB-4B52-9494-28F819AAAEBF}" type="pres">
      <dgm:prSet presAssocID="{FB4DC48C-240A-4958-825B-92EB126C320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05E730-3F0C-4708-82A8-EF071ED188F5}" type="pres">
      <dgm:prSet presAssocID="{FB4DC48C-240A-4958-825B-92EB126C3205}" presName="wedge3" presStyleLbl="node1" presStyleIdx="2" presStyleCnt="3"/>
      <dgm:spPr/>
      <dgm:t>
        <a:bodyPr/>
        <a:lstStyle/>
        <a:p>
          <a:endParaRPr lang="pt-BR"/>
        </a:p>
      </dgm:t>
    </dgm:pt>
    <dgm:pt modelId="{6F6E1C85-2E73-4A19-BE93-8691BF8C5BCB}" type="pres">
      <dgm:prSet presAssocID="{FB4DC48C-240A-4958-825B-92EB126C3205}" presName="dummy3a" presStyleCnt="0"/>
      <dgm:spPr/>
    </dgm:pt>
    <dgm:pt modelId="{9FAB632E-A927-4031-BFF2-9FB350F84F50}" type="pres">
      <dgm:prSet presAssocID="{FB4DC48C-240A-4958-825B-92EB126C3205}" presName="dummy3b" presStyleCnt="0"/>
      <dgm:spPr/>
    </dgm:pt>
    <dgm:pt modelId="{CE75D42D-0E42-4FA3-8B51-152A0ED74839}" type="pres">
      <dgm:prSet presAssocID="{FB4DC48C-240A-4958-825B-92EB126C320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4C8CF8-C69A-4526-B032-F6CF8AA5DC7D}" type="pres">
      <dgm:prSet presAssocID="{D531AEA3-B172-4B12-B20C-01E8DCEAF755}" presName="arrowWedge1" presStyleLbl="fgSibTrans2D1" presStyleIdx="0" presStyleCnt="3"/>
      <dgm:spPr/>
    </dgm:pt>
    <dgm:pt modelId="{F3F19FF5-AD6B-41C6-8903-D819506D23DC}" type="pres">
      <dgm:prSet presAssocID="{679A70FC-C180-41C9-8A3D-2B0464D58610}" presName="arrowWedge2" presStyleLbl="fgSibTrans2D1" presStyleIdx="1" presStyleCnt="3"/>
      <dgm:spPr/>
    </dgm:pt>
    <dgm:pt modelId="{EDAFE491-E3E6-42B5-A057-2B15F53B265E}" type="pres">
      <dgm:prSet presAssocID="{CF9E2D75-3761-410C-BBD3-586C4405BE73}" presName="arrowWedge3" presStyleLbl="fgSibTrans2D1" presStyleIdx="2" presStyleCnt="3"/>
      <dgm:spPr/>
    </dgm:pt>
  </dgm:ptLst>
  <dgm:cxnLst>
    <dgm:cxn modelId="{2A006299-D846-4AFE-B251-EF941E425558}" type="presOf" srcId="{55F3A8BD-A0D0-4BE8-833E-CEA69458EB90}" destId="{204B253C-C27E-48A4-BEA3-1DA2B6EF62F6}" srcOrd="0" destOrd="0" presId="urn:microsoft.com/office/officeart/2005/8/layout/cycle8"/>
    <dgm:cxn modelId="{C9B43BCB-FD8C-4452-8492-74492BCFDC08}" type="presOf" srcId="{FB4DC48C-240A-4958-825B-92EB126C3205}" destId="{CCD63F5A-28F4-44E4-AB9F-6F63FE87EE62}" srcOrd="0" destOrd="0" presId="urn:microsoft.com/office/officeart/2005/8/layout/cycle8"/>
    <dgm:cxn modelId="{BD78EA12-094B-40A1-BA22-FE4D103613A2}" srcId="{FB4DC48C-240A-4958-825B-92EB126C3205}" destId="{E674EEB8-69EF-4D9E-BB33-0DEF1E7A20D5}" srcOrd="2" destOrd="0" parTransId="{E8FFA1CA-2B51-4704-99AE-11F6C6EC804E}" sibTransId="{CF9E2D75-3761-410C-BBD3-586C4405BE73}"/>
    <dgm:cxn modelId="{D2632153-CE7C-452A-909C-511E4E67EEE5}" type="presOf" srcId="{895A5D11-CEB5-48EF-AD68-4A92505630EE}" destId="{9E68B228-C0BF-4AD1-8482-2E74AFD691AC}" srcOrd="1" destOrd="0" presId="urn:microsoft.com/office/officeart/2005/8/layout/cycle8"/>
    <dgm:cxn modelId="{7374C462-B269-4244-82C7-F1D99C0746CF}" type="presOf" srcId="{E674EEB8-69EF-4D9E-BB33-0DEF1E7A20D5}" destId="{4505E730-3F0C-4708-82A8-EF071ED188F5}" srcOrd="0" destOrd="0" presId="urn:microsoft.com/office/officeart/2005/8/layout/cycle8"/>
    <dgm:cxn modelId="{6BB378E9-F135-4660-BBBC-7B896B7E49F3}" srcId="{FB4DC48C-240A-4958-825B-92EB126C3205}" destId="{55F3A8BD-A0D0-4BE8-833E-CEA69458EB90}" srcOrd="1" destOrd="0" parTransId="{1F44E16B-B51E-4FB1-A549-34AAF00EC575}" sibTransId="{679A70FC-C180-41C9-8A3D-2B0464D58610}"/>
    <dgm:cxn modelId="{09D35EB1-2C23-4409-88FA-99453ACEE761}" type="presOf" srcId="{E674EEB8-69EF-4D9E-BB33-0DEF1E7A20D5}" destId="{CE75D42D-0E42-4FA3-8B51-152A0ED74839}" srcOrd="1" destOrd="0" presId="urn:microsoft.com/office/officeart/2005/8/layout/cycle8"/>
    <dgm:cxn modelId="{33FEA73B-DBEB-411C-8D61-87362175AAD5}" type="presOf" srcId="{895A5D11-CEB5-48EF-AD68-4A92505630EE}" destId="{0645DF1F-B62C-4FED-B94A-C2FDB8E7EB54}" srcOrd="0" destOrd="0" presId="urn:microsoft.com/office/officeart/2005/8/layout/cycle8"/>
    <dgm:cxn modelId="{08A16A0E-2E86-4921-95A2-E6BDCDBCE8AA}" type="presOf" srcId="{55F3A8BD-A0D0-4BE8-833E-CEA69458EB90}" destId="{E8837B08-88EB-4B52-9494-28F819AAAEBF}" srcOrd="1" destOrd="0" presId="urn:microsoft.com/office/officeart/2005/8/layout/cycle8"/>
    <dgm:cxn modelId="{9CB1AD99-0E3A-4BF8-A7B9-63D56C6B83CB}" srcId="{FB4DC48C-240A-4958-825B-92EB126C3205}" destId="{895A5D11-CEB5-48EF-AD68-4A92505630EE}" srcOrd="0" destOrd="0" parTransId="{FCA0122A-676A-4A07-9EE9-A857E045F8E5}" sibTransId="{D531AEA3-B172-4B12-B20C-01E8DCEAF755}"/>
    <dgm:cxn modelId="{79F7FD6F-17E8-40C9-B5B9-BB843ED17921}" type="presParOf" srcId="{CCD63F5A-28F4-44E4-AB9F-6F63FE87EE62}" destId="{0645DF1F-B62C-4FED-B94A-C2FDB8E7EB54}" srcOrd="0" destOrd="0" presId="urn:microsoft.com/office/officeart/2005/8/layout/cycle8"/>
    <dgm:cxn modelId="{194E249B-ABDF-4789-A6E6-F7A17279364D}" type="presParOf" srcId="{CCD63F5A-28F4-44E4-AB9F-6F63FE87EE62}" destId="{28618A9B-EA4B-4017-8E67-3E158848C052}" srcOrd="1" destOrd="0" presId="urn:microsoft.com/office/officeart/2005/8/layout/cycle8"/>
    <dgm:cxn modelId="{68C97522-E97B-457A-85B5-AEB8DA04CE0A}" type="presParOf" srcId="{CCD63F5A-28F4-44E4-AB9F-6F63FE87EE62}" destId="{19CC2DE8-36B6-47D6-89D3-2F86A953384D}" srcOrd="2" destOrd="0" presId="urn:microsoft.com/office/officeart/2005/8/layout/cycle8"/>
    <dgm:cxn modelId="{CFB074FB-7F32-4F84-8B8C-E2460739E88C}" type="presParOf" srcId="{CCD63F5A-28F4-44E4-AB9F-6F63FE87EE62}" destId="{9E68B228-C0BF-4AD1-8482-2E74AFD691AC}" srcOrd="3" destOrd="0" presId="urn:microsoft.com/office/officeart/2005/8/layout/cycle8"/>
    <dgm:cxn modelId="{DBE9E0B3-317E-43D8-B1F5-536CAE5E2993}" type="presParOf" srcId="{CCD63F5A-28F4-44E4-AB9F-6F63FE87EE62}" destId="{204B253C-C27E-48A4-BEA3-1DA2B6EF62F6}" srcOrd="4" destOrd="0" presId="urn:microsoft.com/office/officeart/2005/8/layout/cycle8"/>
    <dgm:cxn modelId="{ECEB558C-3F32-4850-B6DA-C586A3A853F3}" type="presParOf" srcId="{CCD63F5A-28F4-44E4-AB9F-6F63FE87EE62}" destId="{6837C80B-DC9E-43BC-94E7-052756027B23}" srcOrd="5" destOrd="0" presId="urn:microsoft.com/office/officeart/2005/8/layout/cycle8"/>
    <dgm:cxn modelId="{30F7D229-9764-4A8C-B1CA-BC91643E1A97}" type="presParOf" srcId="{CCD63F5A-28F4-44E4-AB9F-6F63FE87EE62}" destId="{F2476B24-130D-4A12-9266-B3BABFC1A956}" srcOrd="6" destOrd="0" presId="urn:microsoft.com/office/officeart/2005/8/layout/cycle8"/>
    <dgm:cxn modelId="{2EE4FCE5-4454-4D00-A047-49B58A25B2E8}" type="presParOf" srcId="{CCD63F5A-28F4-44E4-AB9F-6F63FE87EE62}" destId="{E8837B08-88EB-4B52-9494-28F819AAAEBF}" srcOrd="7" destOrd="0" presId="urn:microsoft.com/office/officeart/2005/8/layout/cycle8"/>
    <dgm:cxn modelId="{21F2286D-8179-43A1-98DA-EA410927E588}" type="presParOf" srcId="{CCD63F5A-28F4-44E4-AB9F-6F63FE87EE62}" destId="{4505E730-3F0C-4708-82A8-EF071ED188F5}" srcOrd="8" destOrd="0" presId="urn:microsoft.com/office/officeart/2005/8/layout/cycle8"/>
    <dgm:cxn modelId="{0E4C6CD2-9210-45E0-B7DE-71DA65D9E578}" type="presParOf" srcId="{CCD63F5A-28F4-44E4-AB9F-6F63FE87EE62}" destId="{6F6E1C85-2E73-4A19-BE93-8691BF8C5BCB}" srcOrd="9" destOrd="0" presId="urn:microsoft.com/office/officeart/2005/8/layout/cycle8"/>
    <dgm:cxn modelId="{165E0B87-638A-4878-83F7-2A58CBCBD083}" type="presParOf" srcId="{CCD63F5A-28F4-44E4-AB9F-6F63FE87EE62}" destId="{9FAB632E-A927-4031-BFF2-9FB350F84F50}" srcOrd="10" destOrd="0" presId="urn:microsoft.com/office/officeart/2005/8/layout/cycle8"/>
    <dgm:cxn modelId="{4A4671BF-D9AE-4218-861E-9E8D695196EA}" type="presParOf" srcId="{CCD63F5A-28F4-44E4-AB9F-6F63FE87EE62}" destId="{CE75D42D-0E42-4FA3-8B51-152A0ED74839}" srcOrd="11" destOrd="0" presId="urn:microsoft.com/office/officeart/2005/8/layout/cycle8"/>
    <dgm:cxn modelId="{BD8A2D8D-23A3-4D73-8C7E-979176C94CC9}" type="presParOf" srcId="{CCD63F5A-28F4-44E4-AB9F-6F63FE87EE62}" destId="{B04C8CF8-C69A-4526-B032-F6CF8AA5DC7D}" srcOrd="12" destOrd="0" presId="urn:microsoft.com/office/officeart/2005/8/layout/cycle8"/>
    <dgm:cxn modelId="{64496762-C6B8-442E-804B-F91E744230DC}" type="presParOf" srcId="{CCD63F5A-28F4-44E4-AB9F-6F63FE87EE62}" destId="{F3F19FF5-AD6B-41C6-8903-D819506D23DC}" srcOrd="13" destOrd="0" presId="urn:microsoft.com/office/officeart/2005/8/layout/cycle8"/>
    <dgm:cxn modelId="{7ED9138A-2EA4-4F82-A33B-B669FDE93BEC}" type="presParOf" srcId="{CCD63F5A-28F4-44E4-AB9F-6F63FE87EE62}" destId="{EDAFE491-E3E6-42B5-A057-2B15F53B265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52DA75-04D0-4871-A83E-7F2E2354DA6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2C33E242-3087-4100-B356-A607AF58E36C}">
      <dgm:prSet phldrT="[Texto]"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pt-BR" sz="2000" b="1" dirty="0">
              <a:solidFill>
                <a:schemeClr val="tx1"/>
              </a:solidFill>
            </a:rPr>
            <a:t>Elevar a frequência escolar no EF AF;</a:t>
          </a:r>
        </a:p>
      </dgm:t>
    </dgm:pt>
    <dgm:pt modelId="{192A9F2B-A0D9-4D37-9882-5D3B21539C11}" type="parTrans" cxnId="{AAB261DE-46C1-4B99-8584-C5D635ADC3CF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0E77FFAF-7E00-4936-8030-B0E8544B0D40}" type="sibTrans" cxnId="{AAB261DE-46C1-4B99-8584-C5D635ADC3CF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AE76F154-2B67-4154-8F31-73465158EB2B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pt-BR" sz="2000" b="1" dirty="0">
              <a:solidFill>
                <a:schemeClr val="tx1"/>
              </a:solidFill>
            </a:rPr>
            <a:t>Diminuir os índices de evasão e abandono escolar no EF AF;</a:t>
          </a:r>
        </a:p>
      </dgm:t>
    </dgm:pt>
    <dgm:pt modelId="{26C1BA1A-77A9-4389-B0A5-D5A3DF0957CC}" type="parTrans" cxnId="{8E009319-3F4A-4868-A533-545F60DD2E91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031CE797-6064-43C7-9318-E60BBCE52D9B}" type="sibTrans" cxnId="{8E009319-3F4A-4868-A533-545F60DD2E91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D3F45C50-AC33-4EFA-8069-D69EFDE46DFF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pt-BR" sz="2000" b="1" dirty="0">
              <a:solidFill>
                <a:schemeClr val="tx1"/>
              </a:solidFill>
            </a:rPr>
            <a:t>Diminuir os índices de reprovação nos anos finais do EF;</a:t>
          </a:r>
        </a:p>
      </dgm:t>
    </dgm:pt>
    <dgm:pt modelId="{2E73637D-7EEE-47ED-A728-1E99FA806A40}" type="parTrans" cxnId="{1C183AED-A64C-4941-A6D2-7E294498D9AC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22BF0DE4-D374-408F-9820-272DED616F6B}" type="sibTrans" cxnId="{1C183AED-A64C-4941-A6D2-7E294498D9AC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82F9C188-A170-45F6-B0D9-6D033196B24B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pt-BR" sz="2000" b="1" dirty="0">
              <a:solidFill>
                <a:schemeClr val="tx1"/>
              </a:solidFill>
            </a:rPr>
            <a:t>Diminuir a distorção idade-série;</a:t>
          </a:r>
        </a:p>
      </dgm:t>
    </dgm:pt>
    <dgm:pt modelId="{D801A4CE-B3F3-41D5-A985-CBDB9A48892E}" type="parTrans" cxnId="{AC508373-0883-4AA4-8C27-D2EC949C5533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8B4F4B2F-C6A6-44B5-A699-3B76721EC4C9}" type="sibTrans" cxnId="{AC508373-0883-4AA4-8C27-D2EC949C5533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5536EC20-A4DA-4363-B9FB-E079F5B7066C}">
      <dgm:prSet custT="1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pt-BR" sz="2000" b="1" dirty="0">
              <a:solidFill>
                <a:schemeClr val="tx1"/>
              </a:solidFill>
            </a:rPr>
            <a:t>Elevar a aprendizagem e consequentemente o desempenho nas avaliações nacionais;</a:t>
          </a:r>
        </a:p>
      </dgm:t>
    </dgm:pt>
    <dgm:pt modelId="{99798E8B-D7B8-47F9-9518-D215D48F5BB5}" type="parTrans" cxnId="{F16554C1-50E5-4768-ACD7-1D34A75287E1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030D79C5-8463-418D-ABDA-B29292170167}" type="sibTrans" cxnId="{F16554C1-50E5-4768-ACD7-1D34A75287E1}">
      <dgm:prSet/>
      <dgm:spPr/>
      <dgm:t>
        <a:bodyPr/>
        <a:lstStyle/>
        <a:p>
          <a:endParaRPr lang="pt-BR" sz="2000" b="1">
            <a:solidFill>
              <a:schemeClr val="tx1"/>
            </a:solidFill>
          </a:endParaRPr>
        </a:p>
      </dgm:t>
    </dgm:pt>
    <dgm:pt modelId="{4ACE7881-D797-4EF7-BF67-1094215D71E0}">
      <dgm:prSet custT="1"/>
      <dgm:spPr/>
      <dgm:t>
        <a:bodyPr/>
        <a:lstStyle/>
        <a:p>
          <a:pPr>
            <a:buNone/>
          </a:pPr>
          <a:r>
            <a:rPr lang="pt-BR" sz="2000" b="1" dirty="0">
              <a:solidFill>
                <a:schemeClr val="tx1"/>
              </a:solidFill>
            </a:rPr>
            <a:t>Contribuir para a consecução das Metas 2 e 7 do Plano Nacional de Educação, de que trata o Anexo à Lei nº 13.005, de 2014;</a:t>
          </a:r>
        </a:p>
      </dgm:t>
    </dgm:pt>
    <dgm:pt modelId="{D0073088-250F-43BD-BD23-72200246F7A6}" type="parTrans" cxnId="{283D8559-18E4-40B3-8315-DB754E7C7E9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74DE90AF-6EF0-4676-8704-4E1C88480506}" type="sibTrans" cxnId="{283D8559-18E4-40B3-8315-DB754E7C7E93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1384C164-EC63-480D-BA98-5A5E2E5D0F60}">
      <dgm:prSet/>
      <dgm:spPr/>
      <dgm:t>
        <a:bodyPr/>
        <a:lstStyle/>
        <a:p>
          <a:r>
            <a:rPr lang="pt-BR" b="1" dirty="0">
              <a:solidFill>
                <a:schemeClr val="tx1"/>
              </a:solidFill>
            </a:rPr>
            <a:t>Propor estratégias inovadoras de organização pedagógica para o ensino fundamental.</a:t>
          </a:r>
        </a:p>
      </dgm:t>
    </dgm:pt>
    <dgm:pt modelId="{53E9CCB2-3A13-461C-BF4E-8A8BD3F655D1}" type="parTrans" cxnId="{7FAB9CE1-64C5-4257-9E64-8C8E78DD2F3E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BC5F4AB3-19F6-4A81-BFF8-CBD1006DB24F}" type="sibTrans" cxnId="{7FAB9CE1-64C5-4257-9E64-8C8E78DD2F3E}">
      <dgm:prSet/>
      <dgm:spPr/>
      <dgm:t>
        <a:bodyPr/>
        <a:lstStyle/>
        <a:p>
          <a:endParaRPr lang="pt-BR" b="1">
            <a:solidFill>
              <a:schemeClr val="tx1"/>
            </a:solidFill>
          </a:endParaRPr>
        </a:p>
      </dgm:t>
    </dgm:pt>
    <dgm:pt modelId="{C53BD504-8E28-4504-9B6E-8AC623F6837C}" type="pres">
      <dgm:prSet presAssocID="{4152DA75-04D0-4871-A83E-7F2E2354DA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76E568B5-3B22-4809-B9E2-E8D41D971391}" type="pres">
      <dgm:prSet presAssocID="{4152DA75-04D0-4871-A83E-7F2E2354DA6E}" presName="Name1" presStyleCnt="0"/>
      <dgm:spPr/>
    </dgm:pt>
    <dgm:pt modelId="{F2FBDE3E-AA59-42D8-A81D-DB2A4C05E5C1}" type="pres">
      <dgm:prSet presAssocID="{4152DA75-04D0-4871-A83E-7F2E2354DA6E}" presName="cycle" presStyleCnt="0"/>
      <dgm:spPr/>
    </dgm:pt>
    <dgm:pt modelId="{61410620-40CB-4C27-9BBA-C5DE2DEBDA00}" type="pres">
      <dgm:prSet presAssocID="{4152DA75-04D0-4871-A83E-7F2E2354DA6E}" presName="srcNode" presStyleLbl="node1" presStyleIdx="0" presStyleCnt="7"/>
      <dgm:spPr/>
    </dgm:pt>
    <dgm:pt modelId="{10FC0A0E-4276-4016-8C62-A84F0F0CBBAB}" type="pres">
      <dgm:prSet presAssocID="{4152DA75-04D0-4871-A83E-7F2E2354DA6E}" presName="conn" presStyleLbl="parChTrans1D2" presStyleIdx="0" presStyleCnt="1"/>
      <dgm:spPr/>
      <dgm:t>
        <a:bodyPr/>
        <a:lstStyle/>
        <a:p>
          <a:endParaRPr lang="pt-BR"/>
        </a:p>
      </dgm:t>
    </dgm:pt>
    <dgm:pt modelId="{8077EE81-692D-4AEC-AD60-DF8C9E3CCDB8}" type="pres">
      <dgm:prSet presAssocID="{4152DA75-04D0-4871-A83E-7F2E2354DA6E}" presName="extraNode" presStyleLbl="node1" presStyleIdx="0" presStyleCnt="7"/>
      <dgm:spPr/>
    </dgm:pt>
    <dgm:pt modelId="{E8E69760-416B-4215-9751-579F50237F51}" type="pres">
      <dgm:prSet presAssocID="{4152DA75-04D0-4871-A83E-7F2E2354DA6E}" presName="dstNode" presStyleLbl="node1" presStyleIdx="0" presStyleCnt="7"/>
      <dgm:spPr/>
    </dgm:pt>
    <dgm:pt modelId="{1BDA356B-0BB0-4142-B5DF-5F39A6B4E904}" type="pres">
      <dgm:prSet presAssocID="{2C33E242-3087-4100-B356-A607AF58E36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CB724B-26DD-48A0-A276-73228BAAE5D6}" type="pres">
      <dgm:prSet presAssocID="{2C33E242-3087-4100-B356-A607AF58E36C}" presName="accent_1" presStyleCnt="0"/>
      <dgm:spPr/>
    </dgm:pt>
    <dgm:pt modelId="{19334AA7-7849-4E44-A955-DDFA707DFC33}" type="pres">
      <dgm:prSet presAssocID="{2C33E242-3087-4100-B356-A607AF58E36C}" presName="accentRepeatNode" presStyleLbl="solidFgAcc1" presStyleIdx="0" presStyleCnt="7"/>
      <dgm:spPr/>
    </dgm:pt>
    <dgm:pt modelId="{6266A8E2-09A6-47B5-9455-5EB0B0A2476C}" type="pres">
      <dgm:prSet presAssocID="{AE76F154-2B67-4154-8F31-73465158EB2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DCED4E-5AE3-4E75-AFAA-01F5DF7FB388}" type="pres">
      <dgm:prSet presAssocID="{AE76F154-2B67-4154-8F31-73465158EB2B}" presName="accent_2" presStyleCnt="0"/>
      <dgm:spPr/>
    </dgm:pt>
    <dgm:pt modelId="{9CABDD51-E05E-41BF-BD63-75E44759622F}" type="pres">
      <dgm:prSet presAssocID="{AE76F154-2B67-4154-8F31-73465158EB2B}" presName="accentRepeatNode" presStyleLbl="solidFgAcc1" presStyleIdx="1" presStyleCnt="7"/>
      <dgm:spPr/>
    </dgm:pt>
    <dgm:pt modelId="{0BEF66C6-0240-4955-8F7F-A59D65F48E1E}" type="pres">
      <dgm:prSet presAssocID="{D3F45C50-AC33-4EFA-8069-D69EFDE46DF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0A1C0C-E839-4117-A434-E036E35E6F7D}" type="pres">
      <dgm:prSet presAssocID="{D3F45C50-AC33-4EFA-8069-D69EFDE46DFF}" presName="accent_3" presStyleCnt="0"/>
      <dgm:spPr/>
    </dgm:pt>
    <dgm:pt modelId="{95D8407E-3271-4A8C-BC62-9C5056B78716}" type="pres">
      <dgm:prSet presAssocID="{D3F45C50-AC33-4EFA-8069-D69EFDE46DFF}" presName="accentRepeatNode" presStyleLbl="solidFgAcc1" presStyleIdx="2" presStyleCnt="7"/>
      <dgm:spPr/>
    </dgm:pt>
    <dgm:pt modelId="{BEE0C799-AAC4-4D0D-BF07-24FA86ABCCED}" type="pres">
      <dgm:prSet presAssocID="{82F9C188-A170-45F6-B0D9-6D033196B24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EE3F2C-B739-43B6-A112-50715DA7CBD3}" type="pres">
      <dgm:prSet presAssocID="{82F9C188-A170-45F6-B0D9-6D033196B24B}" presName="accent_4" presStyleCnt="0"/>
      <dgm:spPr/>
    </dgm:pt>
    <dgm:pt modelId="{54D8A185-2695-416F-A331-5C159A4BE6DA}" type="pres">
      <dgm:prSet presAssocID="{82F9C188-A170-45F6-B0D9-6D033196B24B}" presName="accentRepeatNode" presStyleLbl="solidFgAcc1" presStyleIdx="3" presStyleCnt="7"/>
      <dgm:spPr/>
    </dgm:pt>
    <dgm:pt modelId="{2E1CEE41-3B69-4000-BA3E-A37D0C75DD59}" type="pres">
      <dgm:prSet presAssocID="{5536EC20-A4DA-4363-B9FB-E079F5B7066C}" presName="text_5" presStyleLbl="node1" presStyleIdx="4" presStyleCnt="7" custScaleY="1284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328E1E-3B05-4B3C-B9C8-C78E35C9D97F}" type="pres">
      <dgm:prSet presAssocID="{5536EC20-A4DA-4363-B9FB-E079F5B7066C}" presName="accent_5" presStyleCnt="0"/>
      <dgm:spPr/>
    </dgm:pt>
    <dgm:pt modelId="{C639B2E0-4369-4DE6-85D5-BF1C552109FF}" type="pres">
      <dgm:prSet presAssocID="{5536EC20-A4DA-4363-B9FB-E079F5B7066C}" presName="accentRepeatNode" presStyleLbl="solidFgAcc1" presStyleIdx="4" presStyleCnt="7"/>
      <dgm:spPr/>
    </dgm:pt>
    <dgm:pt modelId="{EC64B4C8-6791-43B2-BB50-B285D0DC31DA}" type="pres">
      <dgm:prSet presAssocID="{4ACE7881-D797-4EF7-BF67-1094215D71E0}" presName="text_6" presStyleLbl="node1" presStyleIdx="5" presStyleCnt="7" custScaleY="1253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84EC27-F864-4509-82F4-8C48AF82D6E2}" type="pres">
      <dgm:prSet presAssocID="{4ACE7881-D797-4EF7-BF67-1094215D71E0}" presName="accent_6" presStyleCnt="0"/>
      <dgm:spPr/>
    </dgm:pt>
    <dgm:pt modelId="{DA5820AA-933A-4006-91A4-87DD2D0A6DC1}" type="pres">
      <dgm:prSet presAssocID="{4ACE7881-D797-4EF7-BF67-1094215D71E0}" presName="accentRepeatNode" presStyleLbl="solidFgAcc1" presStyleIdx="5" presStyleCnt="7"/>
      <dgm:spPr/>
    </dgm:pt>
    <dgm:pt modelId="{15F2C0DE-181E-4827-AE8F-FEF9B7A73F34}" type="pres">
      <dgm:prSet presAssocID="{1384C164-EC63-480D-BA98-5A5E2E5D0F6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05FD15-A6EE-43B4-8998-5DA6C96C3C2A}" type="pres">
      <dgm:prSet presAssocID="{1384C164-EC63-480D-BA98-5A5E2E5D0F60}" presName="accent_7" presStyleCnt="0"/>
      <dgm:spPr/>
    </dgm:pt>
    <dgm:pt modelId="{A92D8C2B-7A83-43A6-B3F5-0B9168BF386F}" type="pres">
      <dgm:prSet presAssocID="{1384C164-EC63-480D-BA98-5A5E2E5D0F60}" presName="accentRepeatNode" presStyleLbl="solidFgAcc1" presStyleIdx="6" presStyleCnt="7"/>
      <dgm:spPr/>
    </dgm:pt>
  </dgm:ptLst>
  <dgm:cxnLst>
    <dgm:cxn modelId="{AC508373-0883-4AA4-8C27-D2EC949C5533}" srcId="{4152DA75-04D0-4871-A83E-7F2E2354DA6E}" destId="{82F9C188-A170-45F6-B0D9-6D033196B24B}" srcOrd="3" destOrd="0" parTransId="{D801A4CE-B3F3-41D5-A985-CBDB9A48892E}" sibTransId="{8B4F4B2F-C6A6-44B5-A699-3B76721EC4C9}"/>
    <dgm:cxn modelId="{FBE7731C-C5F1-45C4-84B3-E488B0AEAC62}" type="presOf" srcId="{D3F45C50-AC33-4EFA-8069-D69EFDE46DFF}" destId="{0BEF66C6-0240-4955-8F7F-A59D65F48E1E}" srcOrd="0" destOrd="0" presId="urn:microsoft.com/office/officeart/2008/layout/VerticalCurvedList"/>
    <dgm:cxn modelId="{283D8559-18E4-40B3-8315-DB754E7C7E93}" srcId="{4152DA75-04D0-4871-A83E-7F2E2354DA6E}" destId="{4ACE7881-D797-4EF7-BF67-1094215D71E0}" srcOrd="5" destOrd="0" parTransId="{D0073088-250F-43BD-BD23-72200246F7A6}" sibTransId="{74DE90AF-6EF0-4676-8704-4E1C88480506}"/>
    <dgm:cxn modelId="{C268C2F0-9B7D-4D4D-A155-E38A4C7D6882}" type="presOf" srcId="{5536EC20-A4DA-4363-B9FB-E079F5B7066C}" destId="{2E1CEE41-3B69-4000-BA3E-A37D0C75DD59}" srcOrd="0" destOrd="0" presId="urn:microsoft.com/office/officeart/2008/layout/VerticalCurvedList"/>
    <dgm:cxn modelId="{F16554C1-50E5-4768-ACD7-1D34A75287E1}" srcId="{4152DA75-04D0-4871-A83E-7F2E2354DA6E}" destId="{5536EC20-A4DA-4363-B9FB-E079F5B7066C}" srcOrd="4" destOrd="0" parTransId="{99798E8B-D7B8-47F9-9518-D215D48F5BB5}" sibTransId="{030D79C5-8463-418D-ABDA-B29292170167}"/>
    <dgm:cxn modelId="{07213C5E-FFDE-45F2-98F8-06A70B502F6F}" type="presOf" srcId="{82F9C188-A170-45F6-B0D9-6D033196B24B}" destId="{BEE0C799-AAC4-4D0D-BF07-24FA86ABCCED}" srcOrd="0" destOrd="0" presId="urn:microsoft.com/office/officeart/2008/layout/VerticalCurvedList"/>
    <dgm:cxn modelId="{85A51673-7BA8-4AA0-BAE9-7A6959468D43}" type="presOf" srcId="{4152DA75-04D0-4871-A83E-7F2E2354DA6E}" destId="{C53BD504-8E28-4504-9B6E-8AC623F6837C}" srcOrd="0" destOrd="0" presId="urn:microsoft.com/office/officeart/2008/layout/VerticalCurvedList"/>
    <dgm:cxn modelId="{7FAB9CE1-64C5-4257-9E64-8C8E78DD2F3E}" srcId="{4152DA75-04D0-4871-A83E-7F2E2354DA6E}" destId="{1384C164-EC63-480D-BA98-5A5E2E5D0F60}" srcOrd="6" destOrd="0" parTransId="{53E9CCB2-3A13-461C-BF4E-8A8BD3F655D1}" sibTransId="{BC5F4AB3-19F6-4A81-BFF8-CBD1006DB24F}"/>
    <dgm:cxn modelId="{8E009319-3F4A-4868-A533-545F60DD2E91}" srcId="{4152DA75-04D0-4871-A83E-7F2E2354DA6E}" destId="{AE76F154-2B67-4154-8F31-73465158EB2B}" srcOrd="1" destOrd="0" parTransId="{26C1BA1A-77A9-4389-B0A5-D5A3DF0957CC}" sibTransId="{031CE797-6064-43C7-9318-E60BBCE52D9B}"/>
    <dgm:cxn modelId="{4C577930-37DE-4EFC-94D6-39BA5F91FD4F}" type="presOf" srcId="{2C33E242-3087-4100-B356-A607AF58E36C}" destId="{1BDA356B-0BB0-4142-B5DF-5F39A6B4E904}" srcOrd="0" destOrd="0" presId="urn:microsoft.com/office/officeart/2008/layout/VerticalCurvedList"/>
    <dgm:cxn modelId="{836B6DAD-11A0-41E6-B10B-1577F2429F49}" type="presOf" srcId="{AE76F154-2B67-4154-8F31-73465158EB2B}" destId="{6266A8E2-09A6-47B5-9455-5EB0B0A2476C}" srcOrd="0" destOrd="0" presId="urn:microsoft.com/office/officeart/2008/layout/VerticalCurvedList"/>
    <dgm:cxn modelId="{AAB261DE-46C1-4B99-8584-C5D635ADC3CF}" srcId="{4152DA75-04D0-4871-A83E-7F2E2354DA6E}" destId="{2C33E242-3087-4100-B356-A607AF58E36C}" srcOrd="0" destOrd="0" parTransId="{192A9F2B-A0D9-4D37-9882-5D3B21539C11}" sibTransId="{0E77FFAF-7E00-4936-8030-B0E8544B0D40}"/>
    <dgm:cxn modelId="{082C40B2-B672-4FCC-87B6-E081CB0EBA30}" type="presOf" srcId="{1384C164-EC63-480D-BA98-5A5E2E5D0F60}" destId="{15F2C0DE-181E-4827-AE8F-FEF9B7A73F34}" srcOrd="0" destOrd="0" presId="urn:microsoft.com/office/officeart/2008/layout/VerticalCurvedList"/>
    <dgm:cxn modelId="{1C183AED-A64C-4941-A6D2-7E294498D9AC}" srcId="{4152DA75-04D0-4871-A83E-7F2E2354DA6E}" destId="{D3F45C50-AC33-4EFA-8069-D69EFDE46DFF}" srcOrd="2" destOrd="0" parTransId="{2E73637D-7EEE-47ED-A728-1E99FA806A40}" sibTransId="{22BF0DE4-D374-408F-9820-272DED616F6B}"/>
    <dgm:cxn modelId="{458F8CD5-32A1-4C65-823B-85ADC9548CC8}" type="presOf" srcId="{0E77FFAF-7E00-4936-8030-B0E8544B0D40}" destId="{10FC0A0E-4276-4016-8C62-A84F0F0CBBAB}" srcOrd="0" destOrd="0" presId="urn:microsoft.com/office/officeart/2008/layout/VerticalCurvedList"/>
    <dgm:cxn modelId="{3A6CF687-B764-4BB6-8E0D-E219B3BC4A4F}" type="presOf" srcId="{4ACE7881-D797-4EF7-BF67-1094215D71E0}" destId="{EC64B4C8-6791-43B2-BB50-B285D0DC31DA}" srcOrd="0" destOrd="0" presId="urn:microsoft.com/office/officeart/2008/layout/VerticalCurvedList"/>
    <dgm:cxn modelId="{074A2822-7703-4E7B-83F6-E773F8ABB372}" type="presParOf" srcId="{C53BD504-8E28-4504-9B6E-8AC623F6837C}" destId="{76E568B5-3B22-4809-B9E2-E8D41D971391}" srcOrd="0" destOrd="0" presId="urn:microsoft.com/office/officeart/2008/layout/VerticalCurvedList"/>
    <dgm:cxn modelId="{947CDC7C-622E-4AF8-A62D-388C6C5AB483}" type="presParOf" srcId="{76E568B5-3B22-4809-B9E2-E8D41D971391}" destId="{F2FBDE3E-AA59-42D8-A81D-DB2A4C05E5C1}" srcOrd="0" destOrd="0" presId="urn:microsoft.com/office/officeart/2008/layout/VerticalCurvedList"/>
    <dgm:cxn modelId="{8EA47C0D-C85E-4A46-ACDF-F4DDFE34CE2B}" type="presParOf" srcId="{F2FBDE3E-AA59-42D8-A81D-DB2A4C05E5C1}" destId="{61410620-40CB-4C27-9BBA-C5DE2DEBDA00}" srcOrd="0" destOrd="0" presId="urn:microsoft.com/office/officeart/2008/layout/VerticalCurvedList"/>
    <dgm:cxn modelId="{E52B5AD3-7EED-4088-BC58-0AB978C3A32C}" type="presParOf" srcId="{F2FBDE3E-AA59-42D8-A81D-DB2A4C05E5C1}" destId="{10FC0A0E-4276-4016-8C62-A84F0F0CBBAB}" srcOrd="1" destOrd="0" presId="urn:microsoft.com/office/officeart/2008/layout/VerticalCurvedList"/>
    <dgm:cxn modelId="{6FB20293-8911-463B-B953-7FE061CADB32}" type="presParOf" srcId="{F2FBDE3E-AA59-42D8-A81D-DB2A4C05E5C1}" destId="{8077EE81-692D-4AEC-AD60-DF8C9E3CCDB8}" srcOrd="2" destOrd="0" presId="urn:microsoft.com/office/officeart/2008/layout/VerticalCurvedList"/>
    <dgm:cxn modelId="{7C22F1AA-2673-4097-AEC7-22916CFD0E8D}" type="presParOf" srcId="{F2FBDE3E-AA59-42D8-A81D-DB2A4C05E5C1}" destId="{E8E69760-416B-4215-9751-579F50237F51}" srcOrd="3" destOrd="0" presId="urn:microsoft.com/office/officeart/2008/layout/VerticalCurvedList"/>
    <dgm:cxn modelId="{07567A08-4472-4DAE-9025-63000FAD4E3C}" type="presParOf" srcId="{76E568B5-3B22-4809-B9E2-E8D41D971391}" destId="{1BDA356B-0BB0-4142-B5DF-5F39A6B4E904}" srcOrd="1" destOrd="0" presId="urn:microsoft.com/office/officeart/2008/layout/VerticalCurvedList"/>
    <dgm:cxn modelId="{6FD83645-F3BB-4FD0-A51F-A42A4D4B1373}" type="presParOf" srcId="{76E568B5-3B22-4809-B9E2-E8D41D971391}" destId="{CECB724B-26DD-48A0-A276-73228BAAE5D6}" srcOrd="2" destOrd="0" presId="urn:microsoft.com/office/officeart/2008/layout/VerticalCurvedList"/>
    <dgm:cxn modelId="{BE00206A-6CA5-4EC9-98F9-54110EA0FC33}" type="presParOf" srcId="{CECB724B-26DD-48A0-A276-73228BAAE5D6}" destId="{19334AA7-7849-4E44-A955-DDFA707DFC33}" srcOrd="0" destOrd="0" presId="urn:microsoft.com/office/officeart/2008/layout/VerticalCurvedList"/>
    <dgm:cxn modelId="{46DAE2B3-E266-4F0F-B924-1F2EB6168ACD}" type="presParOf" srcId="{76E568B5-3B22-4809-B9E2-E8D41D971391}" destId="{6266A8E2-09A6-47B5-9455-5EB0B0A2476C}" srcOrd="3" destOrd="0" presId="urn:microsoft.com/office/officeart/2008/layout/VerticalCurvedList"/>
    <dgm:cxn modelId="{99B497B9-8A69-423F-9E85-804B338A8F11}" type="presParOf" srcId="{76E568B5-3B22-4809-B9E2-E8D41D971391}" destId="{F5DCED4E-5AE3-4E75-AFAA-01F5DF7FB388}" srcOrd="4" destOrd="0" presId="urn:microsoft.com/office/officeart/2008/layout/VerticalCurvedList"/>
    <dgm:cxn modelId="{D8124E61-6CC8-4583-99B9-6EFC1BC3D74A}" type="presParOf" srcId="{F5DCED4E-5AE3-4E75-AFAA-01F5DF7FB388}" destId="{9CABDD51-E05E-41BF-BD63-75E44759622F}" srcOrd="0" destOrd="0" presId="urn:microsoft.com/office/officeart/2008/layout/VerticalCurvedList"/>
    <dgm:cxn modelId="{C79FBFB3-9A4F-4F72-B65D-83790AF83E9A}" type="presParOf" srcId="{76E568B5-3B22-4809-B9E2-E8D41D971391}" destId="{0BEF66C6-0240-4955-8F7F-A59D65F48E1E}" srcOrd="5" destOrd="0" presId="urn:microsoft.com/office/officeart/2008/layout/VerticalCurvedList"/>
    <dgm:cxn modelId="{DF0D1630-9411-4ACC-9E45-5041BB4BFCFB}" type="presParOf" srcId="{76E568B5-3B22-4809-B9E2-E8D41D971391}" destId="{500A1C0C-E839-4117-A434-E036E35E6F7D}" srcOrd="6" destOrd="0" presId="urn:microsoft.com/office/officeart/2008/layout/VerticalCurvedList"/>
    <dgm:cxn modelId="{37992756-7F08-4156-9386-A9F0F235BD3D}" type="presParOf" srcId="{500A1C0C-E839-4117-A434-E036E35E6F7D}" destId="{95D8407E-3271-4A8C-BC62-9C5056B78716}" srcOrd="0" destOrd="0" presId="urn:microsoft.com/office/officeart/2008/layout/VerticalCurvedList"/>
    <dgm:cxn modelId="{3C4F1B90-F87A-423C-8A5C-560053F83AD2}" type="presParOf" srcId="{76E568B5-3B22-4809-B9E2-E8D41D971391}" destId="{BEE0C799-AAC4-4D0D-BF07-24FA86ABCCED}" srcOrd="7" destOrd="0" presId="urn:microsoft.com/office/officeart/2008/layout/VerticalCurvedList"/>
    <dgm:cxn modelId="{79E42880-6787-4C93-9220-78379D83F4FF}" type="presParOf" srcId="{76E568B5-3B22-4809-B9E2-E8D41D971391}" destId="{26EE3F2C-B739-43B6-A112-50715DA7CBD3}" srcOrd="8" destOrd="0" presId="urn:microsoft.com/office/officeart/2008/layout/VerticalCurvedList"/>
    <dgm:cxn modelId="{34CDB6AF-D9DA-4524-BC71-793615A3847B}" type="presParOf" srcId="{26EE3F2C-B739-43B6-A112-50715DA7CBD3}" destId="{54D8A185-2695-416F-A331-5C159A4BE6DA}" srcOrd="0" destOrd="0" presId="urn:microsoft.com/office/officeart/2008/layout/VerticalCurvedList"/>
    <dgm:cxn modelId="{1D723B4A-1B93-4A34-879A-588FD3781FAC}" type="presParOf" srcId="{76E568B5-3B22-4809-B9E2-E8D41D971391}" destId="{2E1CEE41-3B69-4000-BA3E-A37D0C75DD59}" srcOrd="9" destOrd="0" presId="urn:microsoft.com/office/officeart/2008/layout/VerticalCurvedList"/>
    <dgm:cxn modelId="{259C0A1F-5A32-43C4-8469-FFCF3401C991}" type="presParOf" srcId="{76E568B5-3B22-4809-B9E2-E8D41D971391}" destId="{4C328E1E-3B05-4B3C-B9C8-C78E35C9D97F}" srcOrd="10" destOrd="0" presId="urn:microsoft.com/office/officeart/2008/layout/VerticalCurvedList"/>
    <dgm:cxn modelId="{416E3269-1829-400D-8FFC-D9A5831D019B}" type="presParOf" srcId="{4C328E1E-3B05-4B3C-B9C8-C78E35C9D97F}" destId="{C639B2E0-4369-4DE6-85D5-BF1C552109FF}" srcOrd="0" destOrd="0" presId="urn:microsoft.com/office/officeart/2008/layout/VerticalCurvedList"/>
    <dgm:cxn modelId="{5E4D7AE1-AE84-4E5E-BF75-7F267500C6DD}" type="presParOf" srcId="{76E568B5-3B22-4809-B9E2-E8D41D971391}" destId="{EC64B4C8-6791-43B2-BB50-B285D0DC31DA}" srcOrd="11" destOrd="0" presId="urn:microsoft.com/office/officeart/2008/layout/VerticalCurvedList"/>
    <dgm:cxn modelId="{AE2F5339-FB32-422E-85CE-CE01D86BEE2D}" type="presParOf" srcId="{76E568B5-3B22-4809-B9E2-E8D41D971391}" destId="{1484EC27-F864-4509-82F4-8C48AF82D6E2}" srcOrd="12" destOrd="0" presId="urn:microsoft.com/office/officeart/2008/layout/VerticalCurvedList"/>
    <dgm:cxn modelId="{0E8117FB-52DA-40E4-8FC4-E967421E51A2}" type="presParOf" srcId="{1484EC27-F864-4509-82F4-8C48AF82D6E2}" destId="{DA5820AA-933A-4006-91A4-87DD2D0A6DC1}" srcOrd="0" destOrd="0" presId="urn:microsoft.com/office/officeart/2008/layout/VerticalCurvedList"/>
    <dgm:cxn modelId="{5F3DA01F-F876-4922-8B55-FC518330D56F}" type="presParOf" srcId="{76E568B5-3B22-4809-B9E2-E8D41D971391}" destId="{15F2C0DE-181E-4827-AE8F-FEF9B7A73F34}" srcOrd="13" destOrd="0" presId="urn:microsoft.com/office/officeart/2008/layout/VerticalCurvedList"/>
    <dgm:cxn modelId="{CF4F8438-DCF2-4C61-B1BA-3639676206BD}" type="presParOf" srcId="{76E568B5-3B22-4809-B9E2-E8D41D971391}" destId="{0905FD15-A6EE-43B4-8998-5DA6C96C3C2A}" srcOrd="14" destOrd="0" presId="urn:microsoft.com/office/officeart/2008/layout/VerticalCurvedList"/>
    <dgm:cxn modelId="{5ED70C4C-74D2-4128-938E-860BF73112F6}" type="presParOf" srcId="{0905FD15-A6EE-43B4-8998-5DA6C96C3C2A}" destId="{A92D8C2B-7A83-43A6-B3F5-0B9168BF38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3BAD32-10A6-4D6D-B08C-7CD8E16D48A8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646C5219-077B-4D63-AE42-6CCFBD24D33F}">
      <dgm:prSet phldrT="[Texto]"/>
      <dgm:spPr/>
      <dgm:t>
        <a:bodyPr/>
        <a:lstStyle/>
        <a:p>
          <a:r>
            <a:rPr lang="pt-BR" dirty="0"/>
            <a:t>Disponibilização dos testes</a:t>
          </a:r>
        </a:p>
      </dgm:t>
    </dgm:pt>
    <dgm:pt modelId="{F222A84A-DB70-4976-A733-BEFE8AF2BC56}" type="parTrans" cxnId="{CFF2C6AA-86E3-4531-A659-6A0C73B0CC75}">
      <dgm:prSet/>
      <dgm:spPr/>
      <dgm:t>
        <a:bodyPr/>
        <a:lstStyle/>
        <a:p>
          <a:endParaRPr lang="pt-BR"/>
        </a:p>
      </dgm:t>
    </dgm:pt>
    <dgm:pt modelId="{DF47220F-AC98-4E95-85C8-0710E0262D49}" type="sibTrans" cxnId="{CFF2C6AA-86E3-4531-A659-6A0C73B0CC75}">
      <dgm:prSet/>
      <dgm:spPr/>
      <dgm:t>
        <a:bodyPr/>
        <a:lstStyle/>
        <a:p>
          <a:endParaRPr lang="pt-BR"/>
        </a:p>
      </dgm:t>
    </dgm:pt>
    <dgm:pt modelId="{9C8A5BD3-EE7D-4416-92DB-BB279CD5F109}">
      <dgm:prSet phldrT="[Texto]" custT="1"/>
      <dgm:spPr/>
      <dgm:t>
        <a:bodyPr/>
        <a:lstStyle/>
        <a:p>
          <a:r>
            <a:rPr lang="pt-BR" sz="1600" dirty="0"/>
            <a:t>Para impressão</a:t>
          </a:r>
        </a:p>
      </dgm:t>
    </dgm:pt>
    <dgm:pt modelId="{3D815909-6F2A-40C4-A2D1-010BC54C6C46}" type="parTrans" cxnId="{C5853E42-9C63-430C-9EA9-BC3396D72A04}">
      <dgm:prSet/>
      <dgm:spPr/>
      <dgm:t>
        <a:bodyPr/>
        <a:lstStyle/>
        <a:p>
          <a:endParaRPr lang="pt-BR"/>
        </a:p>
      </dgm:t>
    </dgm:pt>
    <dgm:pt modelId="{3F7D7996-E402-4A8A-A712-615A23DA4629}" type="sibTrans" cxnId="{C5853E42-9C63-430C-9EA9-BC3396D72A04}">
      <dgm:prSet/>
      <dgm:spPr/>
      <dgm:t>
        <a:bodyPr/>
        <a:lstStyle/>
        <a:p>
          <a:endParaRPr lang="pt-BR"/>
        </a:p>
      </dgm:t>
    </dgm:pt>
    <dgm:pt modelId="{E00FFF1A-B30C-48EE-B056-25A4587906F7}">
      <dgm:prSet phldrT="[Texto]" custT="1"/>
      <dgm:spPr/>
      <dgm:t>
        <a:bodyPr/>
        <a:lstStyle/>
        <a:p>
          <a:r>
            <a:rPr lang="pt-BR" sz="1600" dirty="0"/>
            <a:t>Conforme matrizes alinhadas à BNCC</a:t>
          </a:r>
        </a:p>
      </dgm:t>
    </dgm:pt>
    <dgm:pt modelId="{1C143B79-3A70-4FA2-917D-844701212EBC}" type="parTrans" cxnId="{621C99D6-6846-46F8-8356-530219F809BE}">
      <dgm:prSet/>
      <dgm:spPr/>
      <dgm:t>
        <a:bodyPr/>
        <a:lstStyle/>
        <a:p>
          <a:endParaRPr lang="pt-BR"/>
        </a:p>
      </dgm:t>
    </dgm:pt>
    <dgm:pt modelId="{D5AA857A-B468-4962-BED7-DFD5852EA91C}" type="sibTrans" cxnId="{621C99D6-6846-46F8-8356-530219F809BE}">
      <dgm:prSet/>
      <dgm:spPr/>
      <dgm:t>
        <a:bodyPr/>
        <a:lstStyle/>
        <a:p>
          <a:endParaRPr lang="pt-BR"/>
        </a:p>
      </dgm:t>
    </dgm:pt>
    <dgm:pt modelId="{4C06DC39-20E6-4875-860E-D80707383FEC}">
      <dgm:prSet phldrT="[Texto]"/>
      <dgm:spPr/>
      <dgm:t>
        <a:bodyPr/>
        <a:lstStyle/>
        <a:p>
          <a:r>
            <a:rPr lang="pt-BR" dirty="0"/>
            <a:t>Devolutivas pedagógicas</a:t>
          </a:r>
        </a:p>
      </dgm:t>
    </dgm:pt>
    <dgm:pt modelId="{4F38F9C9-BA19-4F2A-A593-7849B2FCB96D}" type="parTrans" cxnId="{B6E41C03-1D59-4BD2-9712-2A342AD379C0}">
      <dgm:prSet/>
      <dgm:spPr/>
      <dgm:t>
        <a:bodyPr/>
        <a:lstStyle/>
        <a:p>
          <a:endParaRPr lang="pt-BR"/>
        </a:p>
      </dgm:t>
    </dgm:pt>
    <dgm:pt modelId="{97DF0611-8074-460F-A62F-F8673DD21E50}" type="sibTrans" cxnId="{B6E41C03-1D59-4BD2-9712-2A342AD379C0}">
      <dgm:prSet/>
      <dgm:spPr/>
      <dgm:t>
        <a:bodyPr/>
        <a:lstStyle/>
        <a:p>
          <a:endParaRPr lang="pt-BR"/>
        </a:p>
      </dgm:t>
    </dgm:pt>
    <dgm:pt modelId="{476A47C5-5D8B-4211-8149-BD33FE299EDC}">
      <dgm:prSet phldrT="[Texto]" custT="1"/>
      <dgm:spPr/>
      <dgm:t>
        <a:bodyPr/>
        <a:lstStyle/>
        <a:p>
          <a:r>
            <a:rPr lang="pt-BR" sz="1600" dirty="0"/>
            <a:t>Comentários pedagógicos item a item</a:t>
          </a:r>
        </a:p>
      </dgm:t>
    </dgm:pt>
    <dgm:pt modelId="{E94473E9-032C-44DF-985B-18250B822698}" type="parTrans" cxnId="{1B29C90E-126F-43A7-9852-5828B2CD3BF8}">
      <dgm:prSet/>
      <dgm:spPr/>
      <dgm:t>
        <a:bodyPr/>
        <a:lstStyle/>
        <a:p>
          <a:endParaRPr lang="pt-BR"/>
        </a:p>
      </dgm:t>
    </dgm:pt>
    <dgm:pt modelId="{5CAA1F9D-2B0B-4EF4-822E-102D9EBBF219}" type="sibTrans" cxnId="{1B29C90E-126F-43A7-9852-5828B2CD3BF8}">
      <dgm:prSet/>
      <dgm:spPr/>
      <dgm:t>
        <a:bodyPr/>
        <a:lstStyle/>
        <a:p>
          <a:endParaRPr lang="pt-BR"/>
        </a:p>
      </dgm:t>
    </dgm:pt>
    <dgm:pt modelId="{A85D0DD9-0DD9-4103-A03A-E340F520B4F4}">
      <dgm:prSet phldrT="[Texto]" custT="1"/>
      <dgm:spPr/>
      <dgm:t>
        <a:bodyPr/>
        <a:lstStyle/>
        <a:p>
          <a:r>
            <a:rPr lang="pt-BR" sz="1600" dirty="0"/>
            <a:t>Materiais formativos</a:t>
          </a:r>
        </a:p>
      </dgm:t>
    </dgm:pt>
    <dgm:pt modelId="{5769157A-9613-4AB2-824D-50874F733BC6}" type="parTrans" cxnId="{8E18B2BD-E197-4DB2-865E-EE49EE36D86B}">
      <dgm:prSet/>
      <dgm:spPr/>
      <dgm:t>
        <a:bodyPr/>
        <a:lstStyle/>
        <a:p>
          <a:endParaRPr lang="pt-BR"/>
        </a:p>
      </dgm:t>
    </dgm:pt>
    <dgm:pt modelId="{91098741-CDEF-4A25-8A65-2F7AD5125DAB}" type="sibTrans" cxnId="{8E18B2BD-E197-4DB2-865E-EE49EE36D86B}">
      <dgm:prSet/>
      <dgm:spPr/>
      <dgm:t>
        <a:bodyPr/>
        <a:lstStyle/>
        <a:p>
          <a:endParaRPr lang="pt-BR"/>
        </a:p>
      </dgm:t>
    </dgm:pt>
    <dgm:pt modelId="{7785CF4C-1CCB-4396-B4D2-8E5AAFDD16C5}">
      <dgm:prSet phldrT="[Texto]"/>
      <dgm:spPr/>
      <dgm:t>
        <a:bodyPr/>
        <a:lstStyle/>
        <a:p>
          <a:r>
            <a:rPr lang="pt-BR" dirty="0"/>
            <a:t>Mapeamento das aprendizagens</a:t>
          </a:r>
        </a:p>
      </dgm:t>
    </dgm:pt>
    <dgm:pt modelId="{FAD69779-30B9-4F45-9A60-3A7F7DE723CD}" type="parTrans" cxnId="{77735AF4-00D6-4CDD-ACFD-38DEBE9F7ACF}">
      <dgm:prSet/>
      <dgm:spPr/>
      <dgm:t>
        <a:bodyPr/>
        <a:lstStyle/>
        <a:p>
          <a:endParaRPr lang="pt-BR"/>
        </a:p>
      </dgm:t>
    </dgm:pt>
    <dgm:pt modelId="{DFE58B9C-52C8-4A83-981C-07598925E72C}" type="sibTrans" cxnId="{77735AF4-00D6-4CDD-ACFD-38DEBE9F7ACF}">
      <dgm:prSet/>
      <dgm:spPr/>
      <dgm:t>
        <a:bodyPr/>
        <a:lstStyle/>
        <a:p>
          <a:endParaRPr lang="pt-BR"/>
        </a:p>
      </dgm:t>
    </dgm:pt>
    <dgm:pt modelId="{0EF09352-3C51-4341-939B-18BC549E7147}">
      <dgm:prSet phldrT="[Texto]" custT="1"/>
      <dgm:spPr/>
      <dgm:t>
        <a:bodyPr/>
        <a:lstStyle/>
        <a:p>
          <a:r>
            <a:rPr lang="pt-BR" sz="1800" dirty="0"/>
            <a:t>Mapeamento das turmas</a:t>
          </a:r>
        </a:p>
      </dgm:t>
    </dgm:pt>
    <dgm:pt modelId="{C1C18550-BAF7-4588-B39D-763C138BFEF7}" type="parTrans" cxnId="{CA321A00-AEEC-4267-9592-85E3B72FCD39}">
      <dgm:prSet/>
      <dgm:spPr/>
      <dgm:t>
        <a:bodyPr/>
        <a:lstStyle/>
        <a:p>
          <a:endParaRPr lang="pt-BR"/>
        </a:p>
      </dgm:t>
    </dgm:pt>
    <dgm:pt modelId="{E0F16CAF-03E2-4968-A565-6EB9E219EF34}" type="sibTrans" cxnId="{CA321A00-AEEC-4267-9592-85E3B72FCD39}">
      <dgm:prSet/>
      <dgm:spPr/>
      <dgm:t>
        <a:bodyPr/>
        <a:lstStyle/>
        <a:p>
          <a:endParaRPr lang="pt-BR"/>
        </a:p>
      </dgm:t>
    </dgm:pt>
    <dgm:pt modelId="{45DB9E88-30A6-444E-9082-8BB9493A8509}">
      <dgm:prSet phldrT="[Texto]" custT="1"/>
      <dgm:spPr/>
      <dgm:t>
        <a:bodyPr/>
        <a:lstStyle/>
        <a:p>
          <a:r>
            <a:rPr lang="pt-BR" sz="1800" dirty="0"/>
            <a:t>Possibilidade de Reagrupamentos (2022)</a:t>
          </a:r>
        </a:p>
      </dgm:t>
    </dgm:pt>
    <dgm:pt modelId="{C469B516-96B6-48A6-9E83-A45AEDCABB5B}" type="parTrans" cxnId="{030BAC60-22C1-45E3-9CBC-9E4705CFADED}">
      <dgm:prSet/>
      <dgm:spPr/>
      <dgm:t>
        <a:bodyPr/>
        <a:lstStyle/>
        <a:p>
          <a:endParaRPr lang="pt-BR"/>
        </a:p>
      </dgm:t>
    </dgm:pt>
    <dgm:pt modelId="{006885ED-FEFB-4A1D-A12C-42CC93099072}" type="sibTrans" cxnId="{030BAC60-22C1-45E3-9CBC-9E4705CFADED}">
      <dgm:prSet/>
      <dgm:spPr/>
      <dgm:t>
        <a:bodyPr/>
        <a:lstStyle/>
        <a:p>
          <a:endParaRPr lang="pt-BR"/>
        </a:p>
      </dgm:t>
    </dgm:pt>
    <dgm:pt modelId="{801F6AAB-91CC-40C7-A716-0796E304E2B3}">
      <dgm:prSet phldrT="[Texto]"/>
      <dgm:spPr/>
      <dgm:t>
        <a:bodyPr/>
        <a:lstStyle/>
        <a:p>
          <a:r>
            <a:rPr lang="pt-BR" dirty="0"/>
            <a:t>Monitorias (2022)</a:t>
          </a:r>
        </a:p>
      </dgm:t>
    </dgm:pt>
    <dgm:pt modelId="{300B828B-B405-4DAE-BCC1-A27FCB126512}" type="parTrans" cxnId="{F9212366-A831-4767-8A00-ADCC405C3588}">
      <dgm:prSet/>
      <dgm:spPr/>
      <dgm:t>
        <a:bodyPr/>
        <a:lstStyle/>
        <a:p>
          <a:endParaRPr lang="pt-BR"/>
        </a:p>
      </dgm:t>
    </dgm:pt>
    <dgm:pt modelId="{65C784EB-9E50-436A-9DFC-C2F578B4DA35}" type="sibTrans" cxnId="{F9212366-A831-4767-8A00-ADCC405C3588}">
      <dgm:prSet/>
      <dgm:spPr/>
      <dgm:t>
        <a:bodyPr/>
        <a:lstStyle/>
        <a:p>
          <a:endParaRPr lang="pt-BR"/>
        </a:p>
      </dgm:t>
    </dgm:pt>
    <dgm:pt modelId="{2532F3E4-EA2F-43E6-B575-2523E1B68159}">
      <dgm:prSet phldrT="[Texto]"/>
      <dgm:spPr/>
      <dgm:t>
        <a:bodyPr/>
        <a:lstStyle/>
        <a:p>
          <a:r>
            <a:rPr lang="pt-BR" dirty="0"/>
            <a:t>Materiais estruturados para grupos com níveis de proficiência mais críticos</a:t>
          </a:r>
        </a:p>
      </dgm:t>
    </dgm:pt>
    <dgm:pt modelId="{E9183DF7-B4B2-4A4D-B9E6-D08EE5BF594B}" type="parTrans" cxnId="{E005E158-80A9-4A6B-819E-DF1FC2B603FB}">
      <dgm:prSet/>
      <dgm:spPr/>
      <dgm:t>
        <a:bodyPr/>
        <a:lstStyle/>
        <a:p>
          <a:endParaRPr lang="pt-BR"/>
        </a:p>
      </dgm:t>
    </dgm:pt>
    <dgm:pt modelId="{DD102E4D-FBB4-4C13-BD55-5B3494247FB3}" type="sibTrans" cxnId="{E005E158-80A9-4A6B-819E-DF1FC2B603FB}">
      <dgm:prSet/>
      <dgm:spPr/>
      <dgm:t>
        <a:bodyPr/>
        <a:lstStyle/>
        <a:p>
          <a:endParaRPr lang="pt-BR"/>
        </a:p>
      </dgm:t>
    </dgm:pt>
    <dgm:pt modelId="{CF20BF94-5AD6-458C-A6EA-3030569AC193}">
      <dgm:prSet phldrT="[Texto]"/>
      <dgm:spPr/>
      <dgm:t>
        <a:bodyPr/>
        <a:lstStyle/>
        <a:p>
          <a:r>
            <a:rPr lang="pt-BR" dirty="0"/>
            <a:t>Formação dos monitores</a:t>
          </a:r>
        </a:p>
      </dgm:t>
    </dgm:pt>
    <dgm:pt modelId="{16BA4CD1-5031-448D-9344-77FD79A3F626}" type="parTrans" cxnId="{F188568A-A612-4D2E-94AF-F683B31C5D2B}">
      <dgm:prSet/>
      <dgm:spPr/>
      <dgm:t>
        <a:bodyPr/>
        <a:lstStyle/>
        <a:p>
          <a:endParaRPr lang="pt-BR"/>
        </a:p>
      </dgm:t>
    </dgm:pt>
    <dgm:pt modelId="{E7B6A56E-0563-4FE1-8FB3-6725E740A10D}" type="sibTrans" cxnId="{F188568A-A612-4D2E-94AF-F683B31C5D2B}">
      <dgm:prSet/>
      <dgm:spPr/>
      <dgm:t>
        <a:bodyPr/>
        <a:lstStyle/>
        <a:p>
          <a:endParaRPr lang="pt-BR"/>
        </a:p>
      </dgm:t>
    </dgm:pt>
    <dgm:pt modelId="{74D09B37-2848-4BC7-B798-D2235915FEDA}">
      <dgm:prSet phldrT="[Texto]"/>
      <dgm:spPr/>
      <dgm:t>
        <a:bodyPr/>
        <a:lstStyle/>
        <a:p>
          <a:r>
            <a:rPr lang="pt-BR" dirty="0"/>
            <a:t>Comunidade de aprendizagem</a:t>
          </a:r>
        </a:p>
      </dgm:t>
    </dgm:pt>
    <dgm:pt modelId="{85E49538-2429-40B3-B067-65B3FB46AB89}" type="parTrans" cxnId="{89771441-AD62-4061-95B8-AF4CEEBF3682}">
      <dgm:prSet/>
      <dgm:spPr/>
      <dgm:t>
        <a:bodyPr/>
        <a:lstStyle/>
        <a:p>
          <a:endParaRPr lang="pt-BR"/>
        </a:p>
      </dgm:t>
    </dgm:pt>
    <dgm:pt modelId="{CF6C0F16-EFC5-4F12-B0A5-A91F780826B1}" type="sibTrans" cxnId="{89771441-AD62-4061-95B8-AF4CEEBF3682}">
      <dgm:prSet/>
      <dgm:spPr/>
      <dgm:t>
        <a:bodyPr/>
        <a:lstStyle/>
        <a:p>
          <a:endParaRPr lang="pt-BR"/>
        </a:p>
      </dgm:t>
    </dgm:pt>
    <dgm:pt modelId="{5CF0569A-D6E4-4BE0-9670-D445B877D8E6}">
      <dgm:prSet phldrT="[Texto]" custT="1"/>
      <dgm:spPr/>
      <dgm:t>
        <a:bodyPr/>
        <a:lstStyle/>
        <a:p>
          <a:r>
            <a:rPr lang="pt-BR" sz="1600" dirty="0"/>
            <a:t>1 ciclo em 2021 e 4 ciclos em 2022</a:t>
          </a:r>
        </a:p>
      </dgm:t>
    </dgm:pt>
    <dgm:pt modelId="{F1CD2B38-91F7-41D6-A699-72FC3C9D3645}" type="parTrans" cxnId="{92DD633A-36D5-4862-88E2-3B797BE9C84B}">
      <dgm:prSet/>
      <dgm:spPr/>
      <dgm:t>
        <a:bodyPr/>
        <a:lstStyle/>
        <a:p>
          <a:endParaRPr lang="pt-BR"/>
        </a:p>
      </dgm:t>
    </dgm:pt>
    <dgm:pt modelId="{857F65FD-EFDF-4A02-AEFE-227F3338CDD5}" type="sibTrans" cxnId="{92DD633A-36D5-4862-88E2-3B797BE9C84B}">
      <dgm:prSet/>
      <dgm:spPr/>
      <dgm:t>
        <a:bodyPr/>
        <a:lstStyle/>
        <a:p>
          <a:endParaRPr lang="pt-BR"/>
        </a:p>
      </dgm:t>
    </dgm:pt>
    <dgm:pt modelId="{CB030C00-7B2A-4FFD-A116-BB875C8F3045}" type="pres">
      <dgm:prSet presAssocID="{823BAD32-10A6-4D6D-B08C-7CD8E16D48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E88EA9A-AED4-47FF-AE51-D83C84FEE5DD}" type="pres">
      <dgm:prSet presAssocID="{823BAD32-10A6-4D6D-B08C-7CD8E16D48A8}" presName="tSp" presStyleCnt="0"/>
      <dgm:spPr/>
    </dgm:pt>
    <dgm:pt modelId="{AD1BCC40-84F4-4455-8986-363ECB27CD86}" type="pres">
      <dgm:prSet presAssocID="{823BAD32-10A6-4D6D-B08C-7CD8E16D48A8}" presName="bSp" presStyleCnt="0"/>
      <dgm:spPr/>
    </dgm:pt>
    <dgm:pt modelId="{52CB439A-B2AB-411D-9285-CAE432446072}" type="pres">
      <dgm:prSet presAssocID="{823BAD32-10A6-4D6D-B08C-7CD8E16D48A8}" presName="process" presStyleCnt="0"/>
      <dgm:spPr/>
    </dgm:pt>
    <dgm:pt modelId="{1985A2CA-63AE-4A29-B730-D78413FB16EC}" type="pres">
      <dgm:prSet presAssocID="{646C5219-077B-4D63-AE42-6CCFBD24D33F}" presName="composite1" presStyleCnt="0"/>
      <dgm:spPr/>
    </dgm:pt>
    <dgm:pt modelId="{B5888C07-C843-402F-9574-D2FC00CD8BB6}" type="pres">
      <dgm:prSet presAssocID="{646C5219-077B-4D63-AE42-6CCFBD24D33F}" presName="dummyNode1" presStyleLbl="node1" presStyleIdx="0" presStyleCnt="4"/>
      <dgm:spPr/>
    </dgm:pt>
    <dgm:pt modelId="{D4D6CD34-3DC8-40B8-895A-C1164E58545B}" type="pres">
      <dgm:prSet presAssocID="{646C5219-077B-4D63-AE42-6CCFBD24D33F}" presName="childNode1" presStyleLbl="bgAcc1" presStyleIdx="0" presStyleCnt="4" custLinFactNeighborX="-10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892D17-6EFD-4FC7-B649-C0C27EB51A97}" type="pres">
      <dgm:prSet presAssocID="{646C5219-077B-4D63-AE42-6CCFBD24D33F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264434-2562-4233-8972-6F5631CF4C7D}" type="pres">
      <dgm:prSet presAssocID="{646C5219-077B-4D63-AE42-6CCFBD24D33F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193326-D512-4ECD-BE42-1CCCEE7ECFAF}" type="pres">
      <dgm:prSet presAssocID="{646C5219-077B-4D63-AE42-6CCFBD24D33F}" presName="connSite1" presStyleCnt="0"/>
      <dgm:spPr/>
    </dgm:pt>
    <dgm:pt modelId="{F9A1419C-70B8-48CB-A349-02A76BAD9A59}" type="pres">
      <dgm:prSet presAssocID="{DF47220F-AC98-4E95-85C8-0710E0262D49}" presName="Name9" presStyleLbl="sibTrans2D1" presStyleIdx="0" presStyleCnt="3"/>
      <dgm:spPr/>
      <dgm:t>
        <a:bodyPr/>
        <a:lstStyle/>
        <a:p>
          <a:endParaRPr lang="pt-BR"/>
        </a:p>
      </dgm:t>
    </dgm:pt>
    <dgm:pt modelId="{1AA8DBD1-ABFF-4D8A-BC4C-A0A812F67B3F}" type="pres">
      <dgm:prSet presAssocID="{4C06DC39-20E6-4875-860E-D80707383FEC}" presName="composite2" presStyleCnt="0"/>
      <dgm:spPr/>
    </dgm:pt>
    <dgm:pt modelId="{0078EC39-2A06-4308-B0AC-34217D142AF1}" type="pres">
      <dgm:prSet presAssocID="{4C06DC39-20E6-4875-860E-D80707383FEC}" presName="dummyNode2" presStyleLbl="node1" presStyleIdx="0" presStyleCnt="4"/>
      <dgm:spPr/>
    </dgm:pt>
    <dgm:pt modelId="{8F34158C-F629-4FD6-97CB-65C02F98A570}" type="pres">
      <dgm:prSet presAssocID="{4C06DC39-20E6-4875-860E-D80707383FEC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C1BA9D-D88B-46DD-837F-893A6DB90A97}" type="pres">
      <dgm:prSet presAssocID="{4C06DC39-20E6-4875-860E-D80707383FEC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C7F482-9811-4150-A010-43D37A6FA3EF}" type="pres">
      <dgm:prSet presAssocID="{4C06DC39-20E6-4875-860E-D80707383FEC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E725D3-3853-466D-94B7-665884337012}" type="pres">
      <dgm:prSet presAssocID="{4C06DC39-20E6-4875-860E-D80707383FEC}" presName="connSite2" presStyleCnt="0"/>
      <dgm:spPr/>
    </dgm:pt>
    <dgm:pt modelId="{508286CD-3522-4C64-95C6-BB727DA1D9AA}" type="pres">
      <dgm:prSet presAssocID="{97DF0611-8074-460F-A62F-F8673DD21E50}" presName="Name18" presStyleLbl="sibTrans2D1" presStyleIdx="1" presStyleCnt="3"/>
      <dgm:spPr/>
      <dgm:t>
        <a:bodyPr/>
        <a:lstStyle/>
        <a:p>
          <a:endParaRPr lang="pt-BR"/>
        </a:p>
      </dgm:t>
    </dgm:pt>
    <dgm:pt modelId="{60BD44FB-6F7E-4C08-9ECA-B781FA13F5B1}" type="pres">
      <dgm:prSet presAssocID="{7785CF4C-1CCB-4396-B4D2-8E5AAFDD16C5}" presName="composite1" presStyleCnt="0"/>
      <dgm:spPr/>
    </dgm:pt>
    <dgm:pt modelId="{5AF10BF6-ED1F-4B6E-90BC-E999C3CE5C8B}" type="pres">
      <dgm:prSet presAssocID="{7785CF4C-1CCB-4396-B4D2-8E5AAFDD16C5}" presName="dummyNode1" presStyleLbl="node1" presStyleIdx="1" presStyleCnt="4"/>
      <dgm:spPr/>
    </dgm:pt>
    <dgm:pt modelId="{ED65684A-7E42-4C93-A205-25646987820C}" type="pres">
      <dgm:prSet presAssocID="{7785CF4C-1CCB-4396-B4D2-8E5AAFDD16C5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3B5BA8-81B9-44AD-A5AE-7455DB167BEE}" type="pres">
      <dgm:prSet presAssocID="{7785CF4C-1CCB-4396-B4D2-8E5AAFDD16C5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30D619-C90C-4B5A-853E-D037218132E0}" type="pres">
      <dgm:prSet presAssocID="{7785CF4C-1CCB-4396-B4D2-8E5AAFDD16C5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3FA0E8-1195-4DB6-8528-F127A84C3571}" type="pres">
      <dgm:prSet presAssocID="{7785CF4C-1CCB-4396-B4D2-8E5AAFDD16C5}" presName="connSite1" presStyleCnt="0"/>
      <dgm:spPr/>
    </dgm:pt>
    <dgm:pt modelId="{FA07F086-83FF-4473-A88B-281F86FAEA31}" type="pres">
      <dgm:prSet presAssocID="{DFE58B9C-52C8-4A83-981C-07598925E72C}" presName="Name9" presStyleLbl="sibTrans2D1" presStyleIdx="2" presStyleCnt="3"/>
      <dgm:spPr/>
      <dgm:t>
        <a:bodyPr/>
        <a:lstStyle/>
        <a:p>
          <a:endParaRPr lang="pt-BR"/>
        </a:p>
      </dgm:t>
    </dgm:pt>
    <dgm:pt modelId="{B687D90D-FC26-48DF-8757-105EA923EB93}" type="pres">
      <dgm:prSet presAssocID="{801F6AAB-91CC-40C7-A716-0796E304E2B3}" presName="composite2" presStyleCnt="0"/>
      <dgm:spPr/>
    </dgm:pt>
    <dgm:pt modelId="{216EF0F5-8104-4F9A-8BC0-6801AE8620DC}" type="pres">
      <dgm:prSet presAssocID="{801F6AAB-91CC-40C7-A716-0796E304E2B3}" presName="dummyNode2" presStyleLbl="node1" presStyleIdx="2" presStyleCnt="4"/>
      <dgm:spPr/>
    </dgm:pt>
    <dgm:pt modelId="{90DDB2ED-5B65-458B-B18F-BCA1EC821C77}" type="pres">
      <dgm:prSet presAssocID="{801F6AAB-91CC-40C7-A716-0796E304E2B3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2E41D4-1B16-4670-B37C-52D644947E1F}" type="pres">
      <dgm:prSet presAssocID="{801F6AAB-91CC-40C7-A716-0796E304E2B3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A75F56-86B1-43E8-BF47-F25A53C15687}" type="pres">
      <dgm:prSet presAssocID="{801F6AAB-91CC-40C7-A716-0796E304E2B3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564EDC-F4EB-4EDD-BF4D-CEBDDD822A51}" type="pres">
      <dgm:prSet presAssocID="{801F6AAB-91CC-40C7-A716-0796E304E2B3}" presName="connSite2" presStyleCnt="0"/>
      <dgm:spPr/>
    </dgm:pt>
  </dgm:ptLst>
  <dgm:cxnLst>
    <dgm:cxn modelId="{1B29C90E-126F-43A7-9852-5828B2CD3BF8}" srcId="{4C06DC39-20E6-4875-860E-D80707383FEC}" destId="{476A47C5-5D8B-4211-8149-BD33FE299EDC}" srcOrd="0" destOrd="0" parTransId="{E94473E9-032C-44DF-985B-18250B822698}" sibTransId="{5CAA1F9D-2B0B-4EF4-822E-102D9EBBF219}"/>
    <dgm:cxn modelId="{621C99D6-6846-46F8-8356-530219F809BE}" srcId="{646C5219-077B-4D63-AE42-6CCFBD24D33F}" destId="{E00FFF1A-B30C-48EE-B056-25A4587906F7}" srcOrd="1" destOrd="0" parTransId="{1C143B79-3A70-4FA2-917D-844701212EBC}" sibTransId="{D5AA857A-B468-4962-BED7-DFD5852EA91C}"/>
    <dgm:cxn modelId="{225D3886-EF1E-465C-8342-44BE440E1897}" type="presOf" srcId="{A85D0DD9-0DD9-4103-A03A-E340F520B4F4}" destId="{8F34158C-F629-4FD6-97CB-65C02F98A570}" srcOrd="0" destOrd="1" presId="urn:microsoft.com/office/officeart/2005/8/layout/hProcess4"/>
    <dgm:cxn modelId="{89771441-AD62-4061-95B8-AF4CEEBF3682}" srcId="{801F6AAB-91CC-40C7-A716-0796E304E2B3}" destId="{74D09B37-2848-4BC7-B798-D2235915FEDA}" srcOrd="2" destOrd="0" parTransId="{85E49538-2429-40B3-B067-65B3FB46AB89}" sibTransId="{CF6C0F16-EFC5-4F12-B0A5-A91F780826B1}"/>
    <dgm:cxn modelId="{77735AF4-00D6-4CDD-ACFD-38DEBE9F7ACF}" srcId="{823BAD32-10A6-4D6D-B08C-7CD8E16D48A8}" destId="{7785CF4C-1CCB-4396-B4D2-8E5AAFDD16C5}" srcOrd="2" destOrd="0" parTransId="{FAD69779-30B9-4F45-9A60-3A7F7DE723CD}" sibTransId="{DFE58B9C-52C8-4A83-981C-07598925E72C}"/>
    <dgm:cxn modelId="{8616EA59-31C0-4E55-8055-5747F12561BD}" type="presOf" srcId="{9C8A5BD3-EE7D-4416-92DB-BB279CD5F109}" destId="{D4D6CD34-3DC8-40B8-895A-C1164E58545B}" srcOrd="0" destOrd="0" presId="urn:microsoft.com/office/officeart/2005/8/layout/hProcess4"/>
    <dgm:cxn modelId="{F188568A-A612-4D2E-94AF-F683B31C5D2B}" srcId="{801F6AAB-91CC-40C7-A716-0796E304E2B3}" destId="{CF20BF94-5AD6-458C-A6EA-3030569AC193}" srcOrd="1" destOrd="0" parTransId="{16BA4CD1-5031-448D-9344-77FD79A3F626}" sibTransId="{E7B6A56E-0563-4FE1-8FB3-6725E740A10D}"/>
    <dgm:cxn modelId="{000148BB-B000-4E75-A719-472AED6E18CB}" type="presOf" srcId="{74D09B37-2848-4BC7-B798-D2235915FEDA}" destId="{90DDB2ED-5B65-458B-B18F-BCA1EC821C77}" srcOrd="0" destOrd="2" presId="urn:microsoft.com/office/officeart/2005/8/layout/hProcess4"/>
    <dgm:cxn modelId="{13F55899-CA29-4CAC-9235-71B482051FBF}" type="presOf" srcId="{DFE58B9C-52C8-4A83-981C-07598925E72C}" destId="{FA07F086-83FF-4473-A88B-281F86FAEA31}" srcOrd="0" destOrd="0" presId="urn:microsoft.com/office/officeart/2005/8/layout/hProcess4"/>
    <dgm:cxn modelId="{A984F696-EDF7-406E-A18C-264D64FD8945}" type="presOf" srcId="{0EF09352-3C51-4341-939B-18BC549E7147}" destId="{ED65684A-7E42-4C93-A205-25646987820C}" srcOrd="0" destOrd="0" presId="urn:microsoft.com/office/officeart/2005/8/layout/hProcess4"/>
    <dgm:cxn modelId="{030BAC60-22C1-45E3-9CBC-9E4705CFADED}" srcId="{7785CF4C-1CCB-4396-B4D2-8E5AAFDD16C5}" destId="{45DB9E88-30A6-444E-9082-8BB9493A8509}" srcOrd="1" destOrd="0" parTransId="{C469B516-96B6-48A6-9E83-A45AEDCABB5B}" sibTransId="{006885ED-FEFB-4A1D-A12C-42CC93099072}"/>
    <dgm:cxn modelId="{F993931C-CA1B-4A33-8EEC-FBC6078C6A62}" type="presOf" srcId="{45DB9E88-30A6-444E-9082-8BB9493A8509}" destId="{A03B5BA8-81B9-44AD-A5AE-7455DB167BEE}" srcOrd="1" destOrd="1" presId="urn:microsoft.com/office/officeart/2005/8/layout/hProcess4"/>
    <dgm:cxn modelId="{6A462AF9-1834-4A3C-A683-F5094AC19287}" type="presOf" srcId="{CF20BF94-5AD6-458C-A6EA-3030569AC193}" destId="{CE2E41D4-1B16-4670-B37C-52D644947E1F}" srcOrd="1" destOrd="1" presId="urn:microsoft.com/office/officeart/2005/8/layout/hProcess4"/>
    <dgm:cxn modelId="{E005E158-80A9-4A6B-819E-DF1FC2B603FB}" srcId="{801F6AAB-91CC-40C7-A716-0796E304E2B3}" destId="{2532F3E4-EA2F-43E6-B575-2523E1B68159}" srcOrd="0" destOrd="0" parTransId="{E9183DF7-B4B2-4A4D-B9E6-D08EE5BF594B}" sibTransId="{DD102E4D-FBB4-4C13-BD55-5B3494247FB3}"/>
    <dgm:cxn modelId="{F9212366-A831-4767-8A00-ADCC405C3588}" srcId="{823BAD32-10A6-4D6D-B08C-7CD8E16D48A8}" destId="{801F6AAB-91CC-40C7-A716-0796E304E2B3}" srcOrd="3" destOrd="0" parTransId="{300B828B-B405-4DAE-BCC1-A27FCB126512}" sibTransId="{65C784EB-9E50-436A-9DFC-C2F578B4DA35}"/>
    <dgm:cxn modelId="{B6E41C03-1D59-4BD2-9712-2A342AD379C0}" srcId="{823BAD32-10A6-4D6D-B08C-7CD8E16D48A8}" destId="{4C06DC39-20E6-4875-860E-D80707383FEC}" srcOrd="1" destOrd="0" parTransId="{4F38F9C9-BA19-4F2A-A593-7849B2FCB96D}" sibTransId="{97DF0611-8074-460F-A62F-F8673DD21E50}"/>
    <dgm:cxn modelId="{9F634F10-BA5A-4893-8E47-3C191BDF40C3}" type="presOf" srcId="{E00FFF1A-B30C-48EE-B056-25A4587906F7}" destId="{8A892D17-6EFD-4FC7-B649-C0C27EB51A97}" srcOrd="1" destOrd="1" presId="urn:microsoft.com/office/officeart/2005/8/layout/hProcess4"/>
    <dgm:cxn modelId="{8290E970-14D9-4B08-AF6F-AA65D5CD3027}" type="presOf" srcId="{E00FFF1A-B30C-48EE-B056-25A4587906F7}" destId="{D4D6CD34-3DC8-40B8-895A-C1164E58545B}" srcOrd="0" destOrd="1" presId="urn:microsoft.com/office/officeart/2005/8/layout/hProcess4"/>
    <dgm:cxn modelId="{91F41BD3-2890-425B-A028-366A2AC99E2C}" type="presOf" srcId="{2532F3E4-EA2F-43E6-B575-2523E1B68159}" destId="{90DDB2ED-5B65-458B-B18F-BCA1EC821C77}" srcOrd="0" destOrd="0" presId="urn:microsoft.com/office/officeart/2005/8/layout/hProcess4"/>
    <dgm:cxn modelId="{F8362D42-719F-4FD6-A22B-178CB433EB45}" type="presOf" srcId="{823BAD32-10A6-4D6D-B08C-7CD8E16D48A8}" destId="{CB030C00-7B2A-4FFD-A116-BB875C8F3045}" srcOrd="0" destOrd="0" presId="urn:microsoft.com/office/officeart/2005/8/layout/hProcess4"/>
    <dgm:cxn modelId="{6DAC97CB-8780-470E-A693-F074FE33972C}" type="presOf" srcId="{801F6AAB-91CC-40C7-A716-0796E304E2B3}" destId="{E2A75F56-86B1-43E8-BF47-F25A53C15687}" srcOrd="0" destOrd="0" presId="urn:microsoft.com/office/officeart/2005/8/layout/hProcess4"/>
    <dgm:cxn modelId="{C1D856A0-814D-4707-9512-3CEDD388C4BB}" type="presOf" srcId="{2532F3E4-EA2F-43E6-B575-2523E1B68159}" destId="{CE2E41D4-1B16-4670-B37C-52D644947E1F}" srcOrd="1" destOrd="0" presId="urn:microsoft.com/office/officeart/2005/8/layout/hProcess4"/>
    <dgm:cxn modelId="{92DD633A-36D5-4862-88E2-3B797BE9C84B}" srcId="{646C5219-077B-4D63-AE42-6CCFBD24D33F}" destId="{5CF0569A-D6E4-4BE0-9670-D445B877D8E6}" srcOrd="2" destOrd="0" parTransId="{F1CD2B38-91F7-41D6-A699-72FC3C9D3645}" sibTransId="{857F65FD-EFDF-4A02-AEFE-227F3338CDD5}"/>
    <dgm:cxn modelId="{AAE56EDE-FB2E-410F-9ED8-0E055824F0EB}" type="presOf" srcId="{476A47C5-5D8B-4211-8149-BD33FE299EDC}" destId="{FAC1BA9D-D88B-46DD-837F-893A6DB90A97}" srcOrd="1" destOrd="0" presId="urn:microsoft.com/office/officeart/2005/8/layout/hProcess4"/>
    <dgm:cxn modelId="{C5853E42-9C63-430C-9EA9-BC3396D72A04}" srcId="{646C5219-077B-4D63-AE42-6CCFBD24D33F}" destId="{9C8A5BD3-EE7D-4416-92DB-BB279CD5F109}" srcOrd="0" destOrd="0" parTransId="{3D815909-6F2A-40C4-A2D1-010BC54C6C46}" sibTransId="{3F7D7996-E402-4A8A-A712-615A23DA4629}"/>
    <dgm:cxn modelId="{BC1CA4CC-5204-48E6-B8B8-2CD59A607B48}" type="presOf" srcId="{646C5219-077B-4D63-AE42-6CCFBD24D33F}" destId="{C8264434-2562-4233-8972-6F5631CF4C7D}" srcOrd="0" destOrd="0" presId="urn:microsoft.com/office/officeart/2005/8/layout/hProcess4"/>
    <dgm:cxn modelId="{7E2CB886-4419-4402-8159-ED070143ED25}" type="presOf" srcId="{97DF0611-8074-460F-A62F-F8673DD21E50}" destId="{508286CD-3522-4C64-95C6-BB727DA1D9AA}" srcOrd="0" destOrd="0" presId="urn:microsoft.com/office/officeart/2005/8/layout/hProcess4"/>
    <dgm:cxn modelId="{153A5C63-1AF6-4FC2-9BF1-27C21D22C5C2}" type="presOf" srcId="{A85D0DD9-0DD9-4103-A03A-E340F520B4F4}" destId="{FAC1BA9D-D88B-46DD-837F-893A6DB90A97}" srcOrd="1" destOrd="1" presId="urn:microsoft.com/office/officeart/2005/8/layout/hProcess4"/>
    <dgm:cxn modelId="{A849F950-B502-4E85-A805-E2C1531101AC}" type="presOf" srcId="{476A47C5-5D8B-4211-8149-BD33FE299EDC}" destId="{8F34158C-F629-4FD6-97CB-65C02F98A570}" srcOrd="0" destOrd="0" presId="urn:microsoft.com/office/officeart/2005/8/layout/hProcess4"/>
    <dgm:cxn modelId="{8E18B2BD-E197-4DB2-865E-EE49EE36D86B}" srcId="{4C06DC39-20E6-4875-860E-D80707383FEC}" destId="{A85D0DD9-0DD9-4103-A03A-E340F520B4F4}" srcOrd="1" destOrd="0" parTransId="{5769157A-9613-4AB2-824D-50874F733BC6}" sibTransId="{91098741-CDEF-4A25-8A65-2F7AD5125DAB}"/>
    <dgm:cxn modelId="{8B61A39A-8682-4E4F-97ED-14B6CB9978D3}" type="presOf" srcId="{CF20BF94-5AD6-458C-A6EA-3030569AC193}" destId="{90DDB2ED-5B65-458B-B18F-BCA1EC821C77}" srcOrd="0" destOrd="1" presId="urn:microsoft.com/office/officeart/2005/8/layout/hProcess4"/>
    <dgm:cxn modelId="{959654C9-B558-462D-9135-318A9B407D20}" type="presOf" srcId="{9C8A5BD3-EE7D-4416-92DB-BB279CD5F109}" destId="{8A892D17-6EFD-4FC7-B649-C0C27EB51A97}" srcOrd="1" destOrd="0" presId="urn:microsoft.com/office/officeart/2005/8/layout/hProcess4"/>
    <dgm:cxn modelId="{5CC7ECEC-B6A8-4DE6-A60D-2F82D00E0736}" type="presOf" srcId="{74D09B37-2848-4BC7-B798-D2235915FEDA}" destId="{CE2E41D4-1B16-4670-B37C-52D644947E1F}" srcOrd="1" destOrd="2" presId="urn:microsoft.com/office/officeart/2005/8/layout/hProcess4"/>
    <dgm:cxn modelId="{1DFBC7F5-EEA4-46F9-B1F1-FEFB22EEEF13}" type="presOf" srcId="{4C06DC39-20E6-4875-860E-D80707383FEC}" destId="{5DC7F482-9811-4150-A010-43D37A6FA3EF}" srcOrd="0" destOrd="0" presId="urn:microsoft.com/office/officeart/2005/8/layout/hProcess4"/>
    <dgm:cxn modelId="{0C8DA197-29E4-48EC-A75D-D416544C85DC}" type="presOf" srcId="{5CF0569A-D6E4-4BE0-9670-D445B877D8E6}" destId="{D4D6CD34-3DC8-40B8-895A-C1164E58545B}" srcOrd="0" destOrd="2" presId="urn:microsoft.com/office/officeart/2005/8/layout/hProcess4"/>
    <dgm:cxn modelId="{DB7238FF-9F15-4CA4-91BA-A9BD57584892}" type="presOf" srcId="{5CF0569A-D6E4-4BE0-9670-D445B877D8E6}" destId="{8A892D17-6EFD-4FC7-B649-C0C27EB51A97}" srcOrd="1" destOrd="2" presId="urn:microsoft.com/office/officeart/2005/8/layout/hProcess4"/>
    <dgm:cxn modelId="{DCA15094-D88C-413C-9A71-1B71F6A44368}" type="presOf" srcId="{45DB9E88-30A6-444E-9082-8BB9493A8509}" destId="{ED65684A-7E42-4C93-A205-25646987820C}" srcOrd="0" destOrd="1" presId="urn:microsoft.com/office/officeart/2005/8/layout/hProcess4"/>
    <dgm:cxn modelId="{75E6F8E9-9361-4110-B05A-733A97B1A889}" type="presOf" srcId="{7785CF4C-1CCB-4396-B4D2-8E5AAFDD16C5}" destId="{5C30D619-C90C-4B5A-853E-D037218132E0}" srcOrd="0" destOrd="0" presId="urn:microsoft.com/office/officeart/2005/8/layout/hProcess4"/>
    <dgm:cxn modelId="{879CD1D8-929C-44C3-8A23-EA63DD3B8C71}" type="presOf" srcId="{DF47220F-AC98-4E95-85C8-0710E0262D49}" destId="{F9A1419C-70B8-48CB-A349-02A76BAD9A59}" srcOrd="0" destOrd="0" presId="urn:microsoft.com/office/officeart/2005/8/layout/hProcess4"/>
    <dgm:cxn modelId="{CA321A00-AEEC-4267-9592-85E3B72FCD39}" srcId="{7785CF4C-1CCB-4396-B4D2-8E5AAFDD16C5}" destId="{0EF09352-3C51-4341-939B-18BC549E7147}" srcOrd="0" destOrd="0" parTransId="{C1C18550-BAF7-4588-B39D-763C138BFEF7}" sibTransId="{E0F16CAF-03E2-4968-A565-6EB9E219EF34}"/>
    <dgm:cxn modelId="{CFF2C6AA-86E3-4531-A659-6A0C73B0CC75}" srcId="{823BAD32-10A6-4D6D-B08C-7CD8E16D48A8}" destId="{646C5219-077B-4D63-AE42-6CCFBD24D33F}" srcOrd="0" destOrd="0" parTransId="{F222A84A-DB70-4976-A733-BEFE8AF2BC56}" sibTransId="{DF47220F-AC98-4E95-85C8-0710E0262D49}"/>
    <dgm:cxn modelId="{378D330C-68B0-45EF-B391-3B099EB93CA7}" type="presOf" srcId="{0EF09352-3C51-4341-939B-18BC549E7147}" destId="{A03B5BA8-81B9-44AD-A5AE-7455DB167BEE}" srcOrd="1" destOrd="0" presId="urn:microsoft.com/office/officeart/2005/8/layout/hProcess4"/>
    <dgm:cxn modelId="{C1E515D7-EFBF-4591-B67E-4739DC3BEC5A}" type="presParOf" srcId="{CB030C00-7B2A-4FFD-A116-BB875C8F3045}" destId="{8E88EA9A-AED4-47FF-AE51-D83C84FEE5DD}" srcOrd="0" destOrd="0" presId="urn:microsoft.com/office/officeart/2005/8/layout/hProcess4"/>
    <dgm:cxn modelId="{9222B775-AAEE-412E-BA81-BCEDFF64A462}" type="presParOf" srcId="{CB030C00-7B2A-4FFD-A116-BB875C8F3045}" destId="{AD1BCC40-84F4-4455-8986-363ECB27CD86}" srcOrd="1" destOrd="0" presId="urn:microsoft.com/office/officeart/2005/8/layout/hProcess4"/>
    <dgm:cxn modelId="{6EDC4F28-9D69-4AE9-A18C-309BE7F5FD2F}" type="presParOf" srcId="{CB030C00-7B2A-4FFD-A116-BB875C8F3045}" destId="{52CB439A-B2AB-411D-9285-CAE432446072}" srcOrd="2" destOrd="0" presId="urn:microsoft.com/office/officeart/2005/8/layout/hProcess4"/>
    <dgm:cxn modelId="{157B30D9-13A8-4839-AB33-C59F6C8F5486}" type="presParOf" srcId="{52CB439A-B2AB-411D-9285-CAE432446072}" destId="{1985A2CA-63AE-4A29-B730-D78413FB16EC}" srcOrd="0" destOrd="0" presId="urn:microsoft.com/office/officeart/2005/8/layout/hProcess4"/>
    <dgm:cxn modelId="{411DF9C1-7B38-4F66-8E2B-6481EB5C7490}" type="presParOf" srcId="{1985A2CA-63AE-4A29-B730-D78413FB16EC}" destId="{B5888C07-C843-402F-9574-D2FC00CD8BB6}" srcOrd="0" destOrd="0" presId="urn:microsoft.com/office/officeart/2005/8/layout/hProcess4"/>
    <dgm:cxn modelId="{D316E25A-BDC6-4A62-8007-59E6901DA234}" type="presParOf" srcId="{1985A2CA-63AE-4A29-B730-D78413FB16EC}" destId="{D4D6CD34-3DC8-40B8-895A-C1164E58545B}" srcOrd="1" destOrd="0" presId="urn:microsoft.com/office/officeart/2005/8/layout/hProcess4"/>
    <dgm:cxn modelId="{6B0D1C31-740E-4E20-82A1-E144F8051BBE}" type="presParOf" srcId="{1985A2CA-63AE-4A29-B730-D78413FB16EC}" destId="{8A892D17-6EFD-4FC7-B649-C0C27EB51A97}" srcOrd="2" destOrd="0" presId="urn:microsoft.com/office/officeart/2005/8/layout/hProcess4"/>
    <dgm:cxn modelId="{1FAA1270-35A1-4E96-9A80-8A126E5B8C3C}" type="presParOf" srcId="{1985A2CA-63AE-4A29-B730-D78413FB16EC}" destId="{C8264434-2562-4233-8972-6F5631CF4C7D}" srcOrd="3" destOrd="0" presId="urn:microsoft.com/office/officeart/2005/8/layout/hProcess4"/>
    <dgm:cxn modelId="{5B2A4E3E-318B-4D7A-8E8B-2CA6D6BC4935}" type="presParOf" srcId="{1985A2CA-63AE-4A29-B730-D78413FB16EC}" destId="{FC193326-D512-4ECD-BE42-1CCCEE7ECFAF}" srcOrd="4" destOrd="0" presId="urn:microsoft.com/office/officeart/2005/8/layout/hProcess4"/>
    <dgm:cxn modelId="{C4AD72F7-F361-4E73-AE83-E0D02E72AC9E}" type="presParOf" srcId="{52CB439A-B2AB-411D-9285-CAE432446072}" destId="{F9A1419C-70B8-48CB-A349-02A76BAD9A59}" srcOrd="1" destOrd="0" presId="urn:microsoft.com/office/officeart/2005/8/layout/hProcess4"/>
    <dgm:cxn modelId="{0A166B39-C2A3-453C-956C-26C296C068A7}" type="presParOf" srcId="{52CB439A-B2AB-411D-9285-CAE432446072}" destId="{1AA8DBD1-ABFF-4D8A-BC4C-A0A812F67B3F}" srcOrd="2" destOrd="0" presId="urn:microsoft.com/office/officeart/2005/8/layout/hProcess4"/>
    <dgm:cxn modelId="{05DB0FA1-E192-42CA-A2E2-452C40F216BF}" type="presParOf" srcId="{1AA8DBD1-ABFF-4D8A-BC4C-A0A812F67B3F}" destId="{0078EC39-2A06-4308-B0AC-34217D142AF1}" srcOrd="0" destOrd="0" presId="urn:microsoft.com/office/officeart/2005/8/layout/hProcess4"/>
    <dgm:cxn modelId="{C8DAB8F2-3AF7-43B1-85F0-1727DF9E2EDA}" type="presParOf" srcId="{1AA8DBD1-ABFF-4D8A-BC4C-A0A812F67B3F}" destId="{8F34158C-F629-4FD6-97CB-65C02F98A570}" srcOrd="1" destOrd="0" presId="urn:microsoft.com/office/officeart/2005/8/layout/hProcess4"/>
    <dgm:cxn modelId="{BD88586F-1156-4717-A0C7-31131B279342}" type="presParOf" srcId="{1AA8DBD1-ABFF-4D8A-BC4C-A0A812F67B3F}" destId="{FAC1BA9D-D88B-46DD-837F-893A6DB90A97}" srcOrd="2" destOrd="0" presId="urn:microsoft.com/office/officeart/2005/8/layout/hProcess4"/>
    <dgm:cxn modelId="{A811887F-85D6-4079-B1B6-61EDCA294060}" type="presParOf" srcId="{1AA8DBD1-ABFF-4D8A-BC4C-A0A812F67B3F}" destId="{5DC7F482-9811-4150-A010-43D37A6FA3EF}" srcOrd="3" destOrd="0" presId="urn:microsoft.com/office/officeart/2005/8/layout/hProcess4"/>
    <dgm:cxn modelId="{2E82AD7E-440F-4BFE-8BAF-8D708E6DD7C9}" type="presParOf" srcId="{1AA8DBD1-ABFF-4D8A-BC4C-A0A812F67B3F}" destId="{BBE725D3-3853-466D-94B7-665884337012}" srcOrd="4" destOrd="0" presId="urn:microsoft.com/office/officeart/2005/8/layout/hProcess4"/>
    <dgm:cxn modelId="{CF5EED51-E97C-4F59-B271-2810CCFA1A02}" type="presParOf" srcId="{52CB439A-B2AB-411D-9285-CAE432446072}" destId="{508286CD-3522-4C64-95C6-BB727DA1D9AA}" srcOrd="3" destOrd="0" presId="urn:microsoft.com/office/officeart/2005/8/layout/hProcess4"/>
    <dgm:cxn modelId="{9A0943FC-FEE2-4295-B1DA-2230FA8743A0}" type="presParOf" srcId="{52CB439A-B2AB-411D-9285-CAE432446072}" destId="{60BD44FB-6F7E-4C08-9ECA-B781FA13F5B1}" srcOrd="4" destOrd="0" presId="urn:microsoft.com/office/officeart/2005/8/layout/hProcess4"/>
    <dgm:cxn modelId="{C6E94771-2CA6-49D1-B62D-FA0D7CD5CB7F}" type="presParOf" srcId="{60BD44FB-6F7E-4C08-9ECA-B781FA13F5B1}" destId="{5AF10BF6-ED1F-4B6E-90BC-E999C3CE5C8B}" srcOrd="0" destOrd="0" presId="urn:microsoft.com/office/officeart/2005/8/layout/hProcess4"/>
    <dgm:cxn modelId="{6293EA39-B712-4D29-8E96-BC50B5459849}" type="presParOf" srcId="{60BD44FB-6F7E-4C08-9ECA-B781FA13F5B1}" destId="{ED65684A-7E42-4C93-A205-25646987820C}" srcOrd="1" destOrd="0" presId="urn:microsoft.com/office/officeart/2005/8/layout/hProcess4"/>
    <dgm:cxn modelId="{F5BABE89-CC12-4D86-8D99-0C1DF68F3E41}" type="presParOf" srcId="{60BD44FB-6F7E-4C08-9ECA-B781FA13F5B1}" destId="{A03B5BA8-81B9-44AD-A5AE-7455DB167BEE}" srcOrd="2" destOrd="0" presId="urn:microsoft.com/office/officeart/2005/8/layout/hProcess4"/>
    <dgm:cxn modelId="{FE3D5675-60B8-4C2F-8909-E73AF8A22CCD}" type="presParOf" srcId="{60BD44FB-6F7E-4C08-9ECA-B781FA13F5B1}" destId="{5C30D619-C90C-4B5A-853E-D037218132E0}" srcOrd="3" destOrd="0" presId="urn:microsoft.com/office/officeart/2005/8/layout/hProcess4"/>
    <dgm:cxn modelId="{E6109469-D925-4A51-9069-3D542086ADCA}" type="presParOf" srcId="{60BD44FB-6F7E-4C08-9ECA-B781FA13F5B1}" destId="{FB3FA0E8-1195-4DB6-8528-F127A84C3571}" srcOrd="4" destOrd="0" presId="urn:microsoft.com/office/officeart/2005/8/layout/hProcess4"/>
    <dgm:cxn modelId="{192D47B9-B9D6-4455-AF56-09F05A031686}" type="presParOf" srcId="{52CB439A-B2AB-411D-9285-CAE432446072}" destId="{FA07F086-83FF-4473-A88B-281F86FAEA31}" srcOrd="5" destOrd="0" presId="urn:microsoft.com/office/officeart/2005/8/layout/hProcess4"/>
    <dgm:cxn modelId="{EED46F34-2C52-47C1-9C28-D66BFF5329F0}" type="presParOf" srcId="{52CB439A-B2AB-411D-9285-CAE432446072}" destId="{B687D90D-FC26-48DF-8757-105EA923EB93}" srcOrd="6" destOrd="0" presId="urn:microsoft.com/office/officeart/2005/8/layout/hProcess4"/>
    <dgm:cxn modelId="{ACC811D7-8B8F-4E9C-9E0F-F4719E43D91D}" type="presParOf" srcId="{B687D90D-FC26-48DF-8757-105EA923EB93}" destId="{216EF0F5-8104-4F9A-8BC0-6801AE8620DC}" srcOrd="0" destOrd="0" presId="urn:microsoft.com/office/officeart/2005/8/layout/hProcess4"/>
    <dgm:cxn modelId="{744F6AE4-BF2A-428A-8AAC-53681CB15FC2}" type="presParOf" srcId="{B687D90D-FC26-48DF-8757-105EA923EB93}" destId="{90DDB2ED-5B65-458B-B18F-BCA1EC821C77}" srcOrd="1" destOrd="0" presId="urn:microsoft.com/office/officeart/2005/8/layout/hProcess4"/>
    <dgm:cxn modelId="{19923E1F-EF36-47AF-9785-AF3437280A4D}" type="presParOf" srcId="{B687D90D-FC26-48DF-8757-105EA923EB93}" destId="{CE2E41D4-1B16-4670-B37C-52D644947E1F}" srcOrd="2" destOrd="0" presId="urn:microsoft.com/office/officeart/2005/8/layout/hProcess4"/>
    <dgm:cxn modelId="{521369EB-2CBE-49AA-9636-12FFDB877241}" type="presParOf" srcId="{B687D90D-FC26-48DF-8757-105EA923EB93}" destId="{E2A75F56-86B1-43E8-BF47-F25A53C15687}" srcOrd="3" destOrd="0" presId="urn:microsoft.com/office/officeart/2005/8/layout/hProcess4"/>
    <dgm:cxn modelId="{A5107FB0-EB5A-401B-B128-338334174338}" type="presParOf" srcId="{B687D90D-FC26-48DF-8757-105EA923EB93}" destId="{F6564EDC-F4EB-4EDD-BF4D-CEBDDD822A5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47623F-2233-4764-9D77-66080D6D007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BAE5C17-65D2-4AFD-B7D8-161C9AA611B6}">
      <dgm:prSet phldrT="[Texto]"/>
      <dgm:spPr/>
      <dgm:t>
        <a:bodyPr/>
        <a:lstStyle/>
        <a:p>
          <a:r>
            <a:rPr lang="pt-BR" dirty="0"/>
            <a:t>Avaliações 2021</a:t>
          </a:r>
        </a:p>
        <a:p>
          <a:r>
            <a:rPr lang="pt-BR" dirty="0"/>
            <a:t>(out)</a:t>
          </a:r>
        </a:p>
      </dgm:t>
    </dgm:pt>
    <dgm:pt modelId="{73246444-D8B1-44F0-B206-991683B853C2}" type="parTrans" cxnId="{026E61E0-3505-4497-B14F-2516D2270C35}">
      <dgm:prSet/>
      <dgm:spPr/>
      <dgm:t>
        <a:bodyPr/>
        <a:lstStyle/>
        <a:p>
          <a:endParaRPr lang="pt-BR"/>
        </a:p>
      </dgm:t>
    </dgm:pt>
    <dgm:pt modelId="{D506C99E-1E11-4D12-AC90-5127979F34C0}" type="sibTrans" cxnId="{026E61E0-3505-4497-B14F-2516D2270C35}">
      <dgm:prSet/>
      <dgm:spPr/>
      <dgm:t>
        <a:bodyPr/>
        <a:lstStyle/>
        <a:p>
          <a:endParaRPr lang="pt-BR"/>
        </a:p>
      </dgm:t>
    </dgm:pt>
    <dgm:pt modelId="{3CF9FC4D-AF3F-4AEC-A7B9-267A96B71E6C}">
      <dgm:prSet phldrT="[Texto]"/>
      <dgm:spPr/>
      <dgm:t>
        <a:bodyPr/>
        <a:lstStyle/>
        <a:p>
          <a:r>
            <a:rPr lang="pt-BR" dirty="0"/>
            <a:t>1º ciclo de avaliações 2022</a:t>
          </a:r>
        </a:p>
        <a:p>
          <a:r>
            <a:rPr lang="pt-BR" dirty="0"/>
            <a:t>(</a:t>
          </a:r>
          <a:r>
            <a:rPr lang="pt-BR" dirty="0" err="1"/>
            <a:t>fev</a:t>
          </a:r>
          <a:r>
            <a:rPr lang="pt-BR" dirty="0"/>
            <a:t>)</a:t>
          </a:r>
        </a:p>
      </dgm:t>
    </dgm:pt>
    <dgm:pt modelId="{1411C2F4-E8AD-424C-ADD8-396C442C6170}" type="parTrans" cxnId="{8BC331EC-F716-4998-9112-2B3807E4EADC}">
      <dgm:prSet/>
      <dgm:spPr/>
      <dgm:t>
        <a:bodyPr/>
        <a:lstStyle/>
        <a:p>
          <a:endParaRPr lang="pt-BR"/>
        </a:p>
      </dgm:t>
    </dgm:pt>
    <dgm:pt modelId="{96387474-AE41-40BB-9EE2-CB4C51AFC407}" type="sibTrans" cxnId="{8BC331EC-F716-4998-9112-2B3807E4EADC}">
      <dgm:prSet/>
      <dgm:spPr/>
      <dgm:t>
        <a:bodyPr/>
        <a:lstStyle/>
        <a:p>
          <a:endParaRPr lang="pt-BR"/>
        </a:p>
      </dgm:t>
    </dgm:pt>
    <dgm:pt modelId="{AD72A5C1-EB03-4A79-82AD-04577FF37B61}">
      <dgm:prSet phldrT="[Texto]"/>
      <dgm:spPr/>
      <dgm:t>
        <a:bodyPr/>
        <a:lstStyle/>
        <a:p>
          <a:r>
            <a:rPr lang="pt-BR" dirty="0"/>
            <a:t>2º ciclo de avaliações 2022</a:t>
          </a:r>
        </a:p>
        <a:p>
          <a:r>
            <a:rPr lang="pt-BR" dirty="0"/>
            <a:t>(</a:t>
          </a:r>
          <a:r>
            <a:rPr lang="pt-BR" dirty="0" err="1"/>
            <a:t>mai</a:t>
          </a:r>
          <a:r>
            <a:rPr lang="pt-BR" dirty="0"/>
            <a:t>)</a:t>
          </a:r>
        </a:p>
      </dgm:t>
    </dgm:pt>
    <dgm:pt modelId="{5766BA79-7AB7-45E7-B385-776D9FD307FB}" type="parTrans" cxnId="{E362F73B-DCD1-4254-8B09-3F4D6B2B0D24}">
      <dgm:prSet/>
      <dgm:spPr/>
      <dgm:t>
        <a:bodyPr/>
        <a:lstStyle/>
        <a:p>
          <a:endParaRPr lang="pt-BR"/>
        </a:p>
      </dgm:t>
    </dgm:pt>
    <dgm:pt modelId="{76BE8A71-F557-462F-92F1-182668931784}" type="sibTrans" cxnId="{E362F73B-DCD1-4254-8B09-3F4D6B2B0D24}">
      <dgm:prSet/>
      <dgm:spPr/>
      <dgm:t>
        <a:bodyPr/>
        <a:lstStyle/>
        <a:p>
          <a:endParaRPr lang="pt-BR"/>
        </a:p>
      </dgm:t>
    </dgm:pt>
    <dgm:pt modelId="{38FC8271-6F96-4EEC-9C21-3A8BC059C4A7}">
      <dgm:prSet phldrT="[Texto]"/>
      <dgm:spPr/>
      <dgm:t>
        <a:bodyPr/>
        <a:lstStyle/>
        <a:p>
          <a:r>
            <a:rPr lang="pt-BR" dirty="0"/>
            <a:t>3º ciclo de avaliações 2022</a:t>
          </a:r>
        </a:p>
        <a:p>
          <a:r>
            <a:rPr lang="pt-BR" dirty="0"/>
            <a:t>(</a:t>
          </a:r>
          <a:r>
            <a:rPr lang="pt-BR" dirty="0" err="1"/>
            <a:t>ago</a:t>
          </a:r>
          <a:r>
            <a:rPr lang="pt-BR" dirty="0"/>
            <a:t>)</a:t>
          </a:r>
        </a:p>
      </dgm:t>
    </dgm:pt>
    <dgm:pt modelId="{2E18C140-E020-4120-BFE0-453CF857A0A6}" type="parTrans" cxnId="{76071471-6F0F-4491-8ECB-C67250AF828E}">
      <dgm:prSet/>
      <dgm:spPr/>
      <dgm:t>
        <a:bodyPr/>
        <a:lstStyle/>
        <a:p>
          <a:endParaRPr lang="pt-BR"/>
        </a:p>
      </dgm:t>
    </dgm:pt>
    <dgm:pt modelId="{168A37D5-833F-40C7-8C8E-F3EAA096D130}" type="sibTrans" cxnId="{76071471-6F0F-4491-8ECB-C67250AF828E}">
      <dgm:prSet/>
      <dgm:spPr/>
      <dgm:t>
        <a:bodyPr/>
        <a:lstStyle/>
        <a:p>
          <a:endParaRPr lang="pt-BR"/>
        </a:p>
      </dgm:t>
    </dgm:pt>
    <dgm:pt modelId="{275B218E-D870-4486-A420-0C1E45DFD508}">
      <dgm:prSet phldrT="[Texto]"/>
      <dgm:spPr/>
      <dgm:t>
        <a:bodyPr/>
        <a:lstStyle/>
        <a:p>
          <a:r>
            <a:rPr lang="pt-BR" dirty="0"/>
            <a:t>4º ciclo de avaliações 2022</a:t>
          </a:r>
        </a:p>
        <a:p>
          <a:r>
            <a:rPr lang="pt-BR" dirty="0"/>
            <a:t>(out)</a:t>
          </a:r>
        </a:p>
      </dgm:t>
    </dgm:pt>
    <dgm:pt modelId="{DE2D51FB-C9CE-45BE-A253-F81CDA20E280}" type="parTrans" cxnId="{0B40A561-76A0-4F77-9882-A00453F0F111}">
      <dgm:prSet/>
      <dgm:spPr/>
      <dgm:t>
        <a:bodyPr/>
        <a:lstStyle/>
        <a:p>
          <a:endParaRPr lang="pt-BR"/>
        </a:p>
      </dgm:t>
    </dgm:pt>
    <dgm:pt modelId="{DDE8B0AF-DF44-4412-9834-847E18E7DA90}" type="sibTrans" cxnId="{0B40A561-76A0-4F77-9882-A00453F0F111}">
      <dgm:prSet/>
      <dgm:spPr/>
      <dgm:t>
        <a:bodyPr/>
        <a:lstStyle/>
        <a:p>
          <a:endParaRPr lang="pt-BR"/>
        </a:p>
      </dgm:t>
    </dgm:pt>
    <dgm:pt modelId="{A2BD0B82-34D8-4F37-B01E-D8CBF9AC8A0A}" type="pres">
      <dgm:prSet presAssocID="{FE47623F-2233-4764-9D77-66080D6D007D}" presName="Name0" presStyleCnt="0">
        <dgm:presLayoutVars>
          <dgm:dir/>
          <dgm:animLvl val="lvl"/>
          <dgm:resizeHandles val="exact"/>
        </dgm:presLayoutVars>
      </dgm:prSet>
      <dgm:spPr/>
    </dgm:pt>
    <dgm:pt modelId="{4CE251A6-03B3-41E0-8D24-59099F6A8978}" type="pres">
      <dgm:prSet presAssocID="{6BAE5C17-65D2-4AFD-B7D8-161C9AA611B6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63AE4F-6F85-43BB-9330-495BE0D4E130}" type="pres">
      <dgm:prSet presAssocID="{D506C99E-1E11-4D12-AC90-5127979F34C0}" presName="parTxOnlySpace" presStyleCnt="0"/>
      <dgm:spPr/>
    </dgm:pt>
    <dgm:pt modelId="{B33E5353-E911-487A-865B-A1A4D6897A4C}" type="pres">
      <dgm:prSet presAssocID="{3CF9FC4D-AF3F-4AEC-A7B9-267A96B71E6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D3E468-8935-4122-9AE0-F4FBE891AD1B}" type="pres">
      <dgm:prSet presAssocID="{96387474-AE41-40BB-9EE2-CB4C51AFC407}" presName="parTxOnlySpace" presStyleCnt="0"/>
      <dgm:spPr/>
    </dgm:pt>
    <dgm:pt modelId="{78BAA168-FD96-43BB-8922-A51BE89FF4F8}" type="pres">
      <dgm:prSet presAssocID="{AD72A5C1-EB03-4A79-82AD-04577FF37B6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0F537F-4519-41BF-8FEC-9BDC4AFCB666}" type="pres">
      <dgm:prSet presAssocID="{76BE8A71-F557-462F-92F1-182668931784}" presName="parTxOnlySpace" presStyleCnt="0"/>
      <dgm:spPr/>
    </dgm:pt>
    <dgm:pt modelId="{DDFD0E7D-49AD-45AA-8DB0-88B287D696F9}" type="pres">
      <dgm:prSet presAssocID="{38FC8271-6F96-4EEC-9C21-3A8BC059C4A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CD6181-6D4F-429E-B02A-4844C1EF7BBA}" type="pres">
      <dgm:prSet presAssocID="{168A37D5-833F-40C7-8C8E-F3EAA096D130}" presName="parTxOnlySpace" presStyleCnt="0"/>
      <dgm:spPr/>
    </dgm:pt>
    <dgm:pt modelId="{B2C4EBCF-ACBC-49AF-9B96-BD0E6D9D439F}" type="pres">
      <dgm:prSet presAssocID="{275B218E-D870-4486-A420-0C1E45DFD50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BAA8DF0-7AC9-400A-8D1A-E029A0C4A961}" type="presOf" srcId="{6BAE5C17-65D2-4AFD-B7D8-161C9AA611B6}" destId="{4CE251A6-03B3-41E0-8D24-59099F6A8978}" srcOrd="0" destOrd="0" presId="urn:microsoft.com/office/officeart/2005/8/layout/chevron1"/>
    <dgm:cxn modelId="{45EC0A69-5DF5-4D69-A63F-7523E1C4A265}" type="presOf" srcId="{275B218E-D870-4486-A420-0C1E45DFD508}" destId="{B2C4EBCF-ACBC-49AF-9B96-BD0E6D9D439F}" srcOrd="0" destOrd="0" presId="urn:microsoft.com/office/officeart/2005/8/layout/chevron1"/>
    <dgm:cxn modelId="{A44699BC-426C-4292-9B49-8F437B857704}" type="presOf" srcId="{FE47623F-2233-4764-9D77-66080D6D007D}" destId="{A2BD0B82-34D8-4F37-B01E-D8CBF9AC8A0A}" srcOrd="0" destOrd="0" presId="urn:microsoft.com/office/officeart/2005/8/layout/chevron1"/>
    <dgm:cxn modelId="{76071471-6F0F-4491-8ECB-C67250AF828E}" srcId="{FE47623F-2233-4764-9D77-66080D6D007D}" destId="{38FC8271-6F96-4EEC-9C21-3A8BC059C4A7}" srcOrd="3" destOrd="0" parTransId="{2E18C140-E020-4120-BFE0-453CF857A0A6}" sibTransId="{168A37D5-833F-40C7-8C8E-F3EAA096D130}"/>
    <dgm:cxn modelId="{0B40A561-76A0-4F77-9882-A00453F0F111}" srcId="{FE47623F-2233-4764-9D77-66080D6D007D}" destId="{275B218E-D870-4486-A420-0C1E45DFD508}" srcOrd="4" destOrd="0" parTransId="{DE2D51FB-C9CE-45BE-A253-F81CDA20E280}" sibTransId="{DDE8B0AF-DF44-4412-9834-847E18E7DA90}"/>
    <dgm:cxn modelId="{8BC331EC-F716-4998-9112-2B3807E4EADC}" srcId="{FE47623F-2233-4764-9D77-66080D6D007D}" destId="{3CF9FC4D-AF3F-4AEC-A7B9-267A96B71E6C}" srcOrd="1" destOrd="0" parTransId="{1411C2F4-E8AD-424C-ADD8-396C442C6170}" sibTransId="{96387474-AE41-40BB-9EE2-CB4C51AFC407}"/>
    <dgm:cxn modelId="{42DA8E06-3F86-4618-82F4-C44A83EDE054}" type="presOf" srcId="{38FC8271-6F96-4EEC-9C21-3A8BC059C4A7}" destId="{DDFD0E7D-49AD-45AA-8DB0-88B287D696F9}" srcOrd="0" destOrd="0" presId="urn:microsoft.com/office/officeart/2005/8/layout/chevron1"/>
    <dgm:cxn modelId="{026E61E0-3505-4497-B14F-2516D2270C35}" srcId="{FE47623F-2233-4764-9D77-66080D6D007D}" destId="{6BAE5C17-65D2-4AFD-B7D8-161C9AA611B6}" srcOrd="0" destOrd="0" parTransId="{73246444-D8B1-44F0-B206-991683B853C2}" sibTransId="{D506C99E-1E11-4D12-AC90-5127979F34C0}"/>
    <dgm:cxn modelId="{E362F73B-DCD1-4254-8B09-3F4D6B2B0D24}" srcId="{FE47623F-2233-4764-9D77-66080D6D007D}" destId="{AD72A5C1-EB03-4A79-82AD-04577FF37B61}" srcOrd="2" destOrd="0" parTransId="{5766BA79-7AB7-45E7-B385-776D9FD307FB}" sibTransId="{76BE8A71-F557-462F-92F1-182668931784}"/>
    <dgm:cxn modelId="{E96F241A-9EE7-447F-B4F1-36111A3EACFE}" type="presOf" srcId="{3CF9FC4D-AF3F-4AEC-A7B9-267A96B71E6C}" destId="{B33E5353-E911-487A-865B-A1A4D6897A4C}" srcOrd="0" destOrd="0" presId="urn:microsoft.com/office/officeart/2005/8/layout/chevron1"/>
    <dgm:cxn modelId="{6DBF3782-37D5-4B3E-9921-96651BEC09A4}" type="presOf" srcId="{AD72A5C1-EB03-4A79-82AD-04577FF37B61}" destId="{78BAA168-FD96-43BB-8922-A51BE89FF4F8}" srcOrd="0" destOrd="0" presId="urn:microsoft.com/office/officeart/2005/8/layout/chevron1"/>
    <dgm:cxn modelId="{2B1D7E3E-259B-4A04-874D-B7D52EE11491}" type="presParOf" srcId="{A2BD0B82-34D8-4F37-B01E-D8CBF9AC8A0A}" destId="{4CE251A6-03B3-41E0-8D24-59099F6A8978}" srcOrd="0" destOrd="0" presId="urn:microsoft.com/office/officeart/2005/8/layout/chevron1"/>
    <dgm:cxn modelId="{80C177FE-119B-486C-AD04-C20D025ACE40}" type="presParOf" srcId="{A2BD0B82-34D8-4F37-B01E-D8CBF9AC8A0A}" destId="{8263AE4F-6F85-43BB-9330-495BE0D4E130}" srcOrd="1" destOrd="0" presId="urn:microsoft.com/office/officeart/2005/8/layout/chevron1"/>
    <dgm:cxn modelId="{43B35EE4-311A-4C5C-BD46-44618B4572FC}" type="presParOf" srcId="{A2BD0B82-34D8-4F37-B01E-D8CBF9AC8A0A}" destId="{B33E5353-E911-487A-865B-A1A4D6897A4C}" srcOrd="2" destOrd="0" presId="urn:microsoft.com/office/officeart/2005/8/layout/chevron1"/>
    <dgm:cxn modelId="{BCDD70AF-ADA8-4977-8DE8-50FF67AAC4BC}" type="presParOf" srcId="{A2BD0B82-34D8-4F37-B01E-D8CBF9AC8A0A}" destId="{CFD3E468-8935-4122-9AE0-F4FBE891AD1B}" srcOrd="3" destOrd="0" presId="urn:microsoft.com/office/officeart/2005/8/layout/chevron1"/>
    <dgm:cxn modelId="{F083710E-5D04-4AB4-A8F8-58A4719D0228}" type="presParOf" srcId="{A2BD0B82-34D8-4F37-B01E-D8CBF9AC8A0A}" destId="{78BAA168-FD96-43BB-8922-A51BE89FF4F8}" srcOrd="4" destOrd="0" presId="urn:microsoft.com/office/officeart/2005/8/layout/chevron1"/>
    <dgm:cxn modelId="{0CAFD0A0-ED05-4408-883F-838D247EFD62}" type="presParOf" srcId="{A2BD0B82-34D8-4F37-B01E-D8CBF9AC8A0A}" destId="{380F537F-4519-41BF-8FEC-9BDC4AFCB666}" srcOrd="5" destOrd="0" presId="urn:microsoft.com/office/officeart/2005/8/layout/chevron1"/>
    <dgm:cxn modelId="{391E2757-6C7F-4733-9297-F0862FD7B883}" type="presParOf" srcId="{A2BD0B82-34D8-4F37-B01E-D8CBF9AC8A0A}" destId="{DDFD0E7D-49AD-45AA-8DB0-88B287D696F9}" srcOrd="6" destOrd="0" presId="urn:microsoft.com/office/officeart/2005/8/layout/chevron1"/>
    <dgm:cxn modelId="{84E1C1B0-57DF-482F-AACC-83500BF73534}" type="presParOf" srcId="{A2BD0B82-34D8-4F37-B01E-D8CBF9AC8A0A}" destId="{E2CD6181-6D4F-429E-B02A-4844C1EF7BBA}" srcOrd="7" destOrd="0" presId="urn:microsoft.com/office/officeart/2005/8/layout/chevron1"/>
    <dgm:cxn modelId="{1C34B632-F7EC-4894-B0DC-7FE5074D672C}" type="presParOf" srcId="{A2BD0B82-34D8-4F37-B01E-D8CBF9AC8A0A}" destId="{B2C4EBCF-ACBC-49AF-9B96-BD0E6D9D439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97697-8921-4487-B634-FA9BCC1349DA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03302-354D-41DB-A3FC-76D8210CC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15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09BCFD-788E-4966-A365-C0B262A139B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62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912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841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f10c3a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0487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f10c3a28_0_25:notes"/>
          <p:cNvSpPr txBox="1">
            <a:spLocks noGrp="1"/>
          </p:cNvSpPr>
          <p:nvPr>
            <p:ph type="body" idx="1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spcFirstLastPara="1" wrap="square" lIns="94515" tIns="94515" rIns="94515" bIns="9451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74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f10c3a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723900"/>
            <a:ext cx="6440487" cy="3624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f10c3a28_0_25:notes"/>
          <p:cNvSpPr txBox="1">
            <a:spLocks noGrp="1"/>
          </p:cNvSpPr>
          <p:nvPr>
            <p:ph type="body" idx="1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spcFirstLastPara="1" wrap="square" lIns="94515" tIns="94515" rIns="94515" bIns="9451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15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24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08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06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843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659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ACRESCENTAR DOIS</a:t>
            </a:r>
            <a:r>
              <a:rPr lang="pt-BR" baseline="0" dirty="0"/>
              <a:t> SLIDES: 1 PARA APOIO TECNICO E FINANCEIRO E OUTRO PARA BONIFICACAO E INOVACAO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7F79-8188-41B4-A55B-03233BB7007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06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ACRESCENTAR DOIS</a:t>
            </a:r>
            <a:r>
              <a:rPr lang="pt-BR" baseline="0" dirty="0"/>
              <a:t> SLIDES: 1 PARA APOIO TECNICO E FINANCEIRO E OUTRO PARA BONIFICACAO E INOVACAO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7F79-8188-41B4-A55B-03233BB7007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36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ADE51-641C-490D-BF2D-852F18138F2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05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302212" y="1546695"/>
            <a:ext cx="7587575" cy="2405536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302212" y="3952231"/>
            <a:ext cx="758757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9509" y="300117"/>
            <a:ext cx="892982" cy="11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9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01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139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69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8DD2C03-97CF-E34D-9D8E-08ADAC46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81" y="459758"/>
            <a:ext cx="9144000" cy="722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008792"/>
                </a:solidFill>
              </a:defRPr>
            </a:lvl1pPr>
          </a:lstStyle>
          <a:p>
            <a:pPr algn="l"/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5993D3FB-BACB-8347-9991-6D890674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281" y="2130228"/>
            <a:ext cx="5119172" cy="34267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to 6">
            <a:extLst>
              <a:ext uri="{FF2B5EF4-FFF2-40B4-BE49-F238E27FC236}">
                <a16:creationId xmlns:a16="http://schemas.microsoft.com/office/drawing/2014/main" xmlns="" id="{BACD9208-CE2C-9C4F-8F09-9C990E0E2D34}"/>
              </a:ext>
            </a:extLst>
          </p:cNvPr>
          <p:cNvCxnSpPr/>
          <p:nvPr userDrawn="1"/>
        </p:nvCxnSpPr>
        <p:spPr>
          <a:xfrm>
            <a:off x="1116281" y="1007267"/>
            <a:ext cx="9429007" cy="0"/>
          </a:xfrm>
          <a:prstGeom prst="line">
            <a:avLst/>
          </a:prstGeom>
          <a:ln>
            <a:solidFill>
              <a:srgbClr val="0087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BD587-738B-A145-B968-CB86C4810078}" type="datetimeFigureOut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8BDAA-EA8A-5340-B63D-35568AC84B0E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1974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2036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761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orient="horz" pos="36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D957B3-BB95-1A4D-A143-8D4106EE6B8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D8015-256B-A64E-8969-8C99E60BCAF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2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330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87ADE-3B1A-45EE-9D8F-4F43A6B91113}" type="datetimeFigureOut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7A673-3ED9-4922-B0C4-B29056605C56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6977"/>
          <a:stretch/>
        </p:blipFill>
        <p:spPr>
          <a:xfrm>
            <a:off x="1" y="0"/>
            <a:ext cx="10122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3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52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7518C-4C2E-4A85-84D1-EF9897268AC5}" type="datetimeFigureOut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05/11/2021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58442-63F0-4EC4-BE0C-4B5C6A4CDF16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11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D2B06C0-CBE8-405B-8A49-1EDA08527E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66817" y="1035169"/>
            <a:ext cx="3476803" cy="4917057"/>
          </a:xfrm>
          <a:custGeom>
            <a:avLst/>
            <a:gdLst>
              <a:gd name="connsiteX0" fmla="*/ 0 w 10629900"/>
              <a:gd name="connsiteY0" fmla="*/ 0 h 13715999"/>
              <a:gd name="connsiteX1" fmla="*/ 10629900 w 10629900"/>
              <a:gd name="connsiteY1" fmla="*/ 0 h 13715999"/>
              <a:gd name="connsiteX2" fmla="*/ 10629900 w 10629900"/>
              <a:gd name="connsiteY2" fmla="*/ 13715999 h 13715999"/>
              <a:gd name="connsiteX3" fmla="*/ 0 w 106299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0" h="13715999">
                <a:moveTo>
                  <a:pt x="0" y="0"/>
                </a:moveTo>
                <a:lnTo>
                  <a:pt x="10629900" y="0"/>
                </a:lnTo>
                <a:lnTo>
                  <a:pt x="10629900" y="13715999"/>
                </a:lnTo>
                <a:lnTo>
                  <a:pt x="0" y="137159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71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05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82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92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68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73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3200" b="1" kern="120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lang="pt-BR" sz="1600" b="1" kern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2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7518C-4C2E-4A85-84D1-EF9897268AC5}" type="datetimeFigureOut">
              <a:rPr lang="pt-BR" smtClean="0"/>
              <a:t>05/11/2021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8442-63F0-4EC4-BE0C-4B5C6A4CD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9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9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mec/pt-br/acesso-a-informacao/conselhos-fundeb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fnde/pt-br/acesso-a-informacao/acoes-e-programa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mec/pt-br/acesso-a-informacao/conselhos-fundeb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65471" y="2099935"/>
            <a:ext cx="8076822" cy="231692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Educação e a Covid-19: o desafio da superação das deficiências acumuladas</a:t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sz="2200" b="1" dirty="0"/>
              <a:t>Secretaria de Educação Básica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0693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39969"/>
            <a:ext cx="12192000" cy="842485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CONSELHO DE ACOMPANHAMENTO E 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CONTROLE SOCIAL (CACS)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E595152-7224-484C-8E42-E5C67B311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437" y="1607956"/>
            <a:ext cx="10954863" cy="4448710"/>
          </a:xfrm>
        </p:spPr>
        <p:txBody>
          <a:bodyPr>
            <a:noAutofit/>
          </a:bodyPr>
          <a:lstStyle/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/>
                </a:solidFill>
                <a:latin typeface="+mn-lt"/>
              </a:rPr>
              <a:t>O Decreto 10.655/2021 instituiu o Conselho de Acompanhamento e Controle Social do Fundeb, no âmbito da União – CACS</a:t>
            </a:r>
          </a:p>
          <a:p>
            <a:pPr marL="0" indent="0">
              <a:buClr>
                <a:srgbClr val="008390"/>
              </a:buClr>
              <a:buNone/>
            </a:pP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/>
                </a:solidFill>
                <a:latin typeface="+mn-lt"/>
              </a:rPr>
              <a:t>Uma inovação da nova composição do CACS foi a inclusão de dois representantes de organizações da sociedade civil</a:t>
            </a:r>
          </a:p>
          <a:p>
            <a:pPr marL="0" indent="0">
              <a:buClr>
                <a:srgbClr val="008390"/>
              </a:buClr>
              <a:buNone/>
            </a:pP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/>
                </a:solidFill>
                <a:latin typeface="+mn-lt"/>
              </a:rPr>
              <a:t>Em vista disso, foi elaborada uma Minuta de Edital de Eleição desses Representantes para o mandato de 2021-2024, disponível na internet: </a:t>
            </a:r>
            <a:r>
              <a:rPr lang="pt-BR" u="sng" dirty="0">
                <a:solidFill>
                  <a:schemeClr val="tx1"/>
                </a:solidFill>
                <a:latin typeface="+mn-lt"/>
                <a:hlinkClick r:id="rId2"/>
              </a:rPr>
              <a:t>https://www.gov.br/mec/pt-br/acesso-a-informacao/conselhos-fundeb</a:t>
            </a:r>
            <a:r>
              <a:rPr lang="pt-BR" dirty="0">
                <a:solidFill>
                  <a:schemeClr val="tx1"/>
                </a:solidFill>
                <a:latin typeface="+mn-lt"/>
              </a:rPr>
              <a:t> </a:t>
            </a: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254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xmlns="" id="{084A7636-9E91-D74C-B0DE-177A6E46D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r="6131" b="-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7" name="Imagem 6" descr="Pessoas na frente de um prédio&#10;&#10;Descrição gerada automaticamente com confiança médi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9" r="1" b="3496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945336" y="4615840"/>
            <a:ext cx="6886765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schemeClr val="bg1"/>
                </a:solidFill>
              </a:rPr>
              <a:t>Encontros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Regionais</a:t>
            </a:r>
            <a:r>
              <a:rPr lang="en-US" sz="2400" dirty="0">
                <a:solidFill>
                  <a:schemeClr val="bg1"/>
                </a:solidFill>
              </a:rPr>
              <a:t> das </a:t>
            </a:r>
            <a:r>
              <a:rPr lang="en-US" sz="2400" dirty="0" err="1">
                <a:solidFill>
                  <a:schemeClr val="bg1"/>
                </a:solidFill>
              </a:rPr>
              <a:t>Ações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Educação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Básica</a:t>
            </a:r>
            <a:endParaRPr lang="en-US" sz="2400" dirty="0">
              <a:solidFill>
                <a:schemeClr val="bg1"/>
              </a:solidFill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chemeClr val="bg1"/>
                </a:solidFill>
              </a:rPr>
              <a:t>REGIÃO NORTE</a:t>
            </a:r>
          </a:p>
        </p:txBody>
      </p:sp>
    </p:spTree>
    <p:extLst>
      <p:ext uri="{BB962C8B-B14F-4D97-AF65-F5344CB8AC3E}">
        <p14:creationId xmlns:p14="http://schemas.microsoft.com/office/powerpoint/2010/main" val="325445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5F339D-1A94-6F41-B05F-E0D473925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Grupo de pessoas na grama&#10;&#10;Descrição gerada automaticamente com confiança baixa">
            <a:extLst>
              <a:ext uri="{FF2B5EF4-FFF2-40B4-BE49-F238E27FC236}">
                <a16:creationId xmlns:a16="http://schemas.microsoft.com/office/drawing/2014/main" xmlns="" id="{D7FA8839-F606-194B-87E1-0FAACE26B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DECB44B3-D06F-47F0-AF97-D7695762AA43}"/>
              </a:ext>
            </a:extLst>
          </p:cNvPr>
          <p:cNvSpPr/>
          <p:nvPr/>
        </p:nvSpPr>
        <p:spPr>
          <a:xfrm>
            <a:off x="8056191" y="4153671"/>
            <a:ext cx="3046636" cy="1832350"/>
          </a:xfrm>
          <a:prstGeom prst="rect">
            <a:avLst/>
          </a:prstGeom>
          <a:gradFill flip="none" rotWithShape="1">
            <a:gsLst>
              <a:gs pos="74000">
                <a:schemeClr val="accent2"/>
              </a:gs>
              <a:gs pos="46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DECB44B3-D06F-47F0-AF97-D7695762AA43}"/>
              </a:ext>
            </a:extLst>
          </p:cNvPr>
          <p:cNvSpPr/>
          <p:nvPr/>
        </p:nvSpPr>
        <p:spPr>
          <a:xfrm>
            <a:off x="1091731" y="1049111"/>
            <a:ext cx="3046636" cy="1832350"/>
          </a:xfrm>
          <a:prstGeom prst="rect">
            <a:avLst/>
          </a:prstGeom>
          <a:gradFill flip="none" rotWithShape="1">
            <a:gsLst>
              <a:gs pos="74000">
                <a:schemeClr val="accent2"/>
              </a:gs>
              <a:gs pos="46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361864" y="3075057"/>
            <a:ext cx="346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OBJETIVOS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ECB44B3-D06F-47F0-AF97-D7695762AA43}"/>
              </a:ext>
            </a:extLst>
          </p:cNvPr>
          <p:cNvSpPr/>
          <p:nvPr/>
        </p:nvSpPr>
        <p:spPr>
          <a:xfrm>
            <a:off x="1091731" y="4153671"/>
            <a:ext cx="3046636" cy="1832350"/>
          </a:xfrm>
          <a:prstGeom prst="rect">
            <a:avLst/>
          </a:prstGeom>
          <a:gradFill flip="none" rotWithShape="1">
            <a:gsLst>
              <a:gs pos="74000">
                <a:schemeClr val="accent2"/>
              </a:gs>
              <a:gs pos="46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64"/>
          <p:cNvSpPr txBox="1"/>
          <p:nvPr/>
        </p:nvSpPr>
        <p:spPr>
          <a:xfrm>
            <a:off x="1244131" y="1344627"/>
            <a:ext cx="2518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Identificação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e </a:t>
            </a:r>
            <a:r>
              <a:rPr lang="en-US" sz="2800" b="1" dirty="0" err="1">
                <a:solidFill>
                  <a:srgbClr val="002060"/>
                </a:solidFill>
              </a:rPr>
              <a:t>priorização</a:t>
            </a:r>
            <a:r>
              <a:rPr lang="en-US" sz="2800" b="1" dirty="0">
                <a:solidFill>
                  <a:srgbClr val="002060"/>
                </a:solidFill>
              </a:rPr>
              <a:t> dos </a:t>
            </a:r>
            <a:r>
              <a:rPr lang="en-US" sz="2800" b="1" dirty="0" err="1">
                <a:solidFill>
                  <a:srgbClr val="002060"/>
                </a:solidFill>
              </a:rPr>
              <a:t>desafios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2" name="TextBox 66"/>
          <p:cNvSpPr txBox="1"/>
          <p:nvPr/>
        </p:nvSpPr>
        <p:spPr>
          <a:xfrm>
            <a:off x="1110377" y="4161905"/>
            <a:ext cx="3178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2060"/>
                </a:solidFill>
              </a:rPr>
              <a:t>Coordenação dos esforços imediatos, de curto e médio prazos</a:t>
            </a:r>
          </a:p>
        </p:txBody>
      </p:sp>
      <p:sp>
        <p:nvSpPr>
          <p:cNvPr id="13" name="TextBox 54"/>
          <p:cNvSpPr txBox="1"/>
          <p:nvPr/>
        </p:nvSpPr>
        <p:spPr>
          <a:xfrm flipH="1">
            <a:off x="8584973" y="4808236"/>
            <a:ext cx="1989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Escuta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8C765"/>
                </a:solidFill>
                <a:effectLst/>
                <a:uLnTx/>
                <a:uFillTx/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Ativa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DECB44B3-D06F-47F0-AF97-D7695762AA43}"/>
              </a:ext>
            </a:extLst>
          </p:cNvPr>
          <p:cNvSpPr/>
          <p:nvPr/>
        </p:nvSpPr>
        <p:spPr>
          <a:xfrm>
            <a:off x="8056191" y="1049111"/>
            <a:ext cx="3046636" cy="1832350"/>
          </a:xfrm>
          <a:prstGeom prst="rect">
            <a:avLst/>
          </a:prstGeom>
          <a:gradFill flip="none" rotWithShape="1">
            <a:gsLst>
              <a:gs pos="74000">
                <a:schemeClr val="accent2"/>
              </a:gs>
              <a:gs pos="46000">
                <a:schemeClr val="bg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extBox 56"/>
          <p:cNvSpPr txBox="1"/>
          <p:nvPr/>
        </p:nvSpPr>
        <p:spPr>
          <a:xfrm flipH="1">
            <a:off x="8392998" y="1703676"/>
            <a:ext cx="2373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Contexto</a:t>
            </a:r>
            <a:r>
              <a:rPr lang="en-US" sz="2800" b="1" dirty="0">
                <a:solidFill>
                  <a:srgbClr val="002060"/>
                </a:solidFill>
              </a:rPr>
              <a:t> Local</a:t>
            </a:r>
          </a:p>
        </p:txBody>
      </p:sp>
    </p:spTree>
    <p:extLst>
      <p:ext uri="{BB962C8B-B14F-4D97-AF65-F5344CB8AC3E}">
        <p14:creationId xmlns:p14="http://schemas.microsoft.com/office/powerpoint/2010/main" val="942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" grpId="0" animBg="1"/>
      <p:bldP spid="10" grpId="0"/>
      <p:bldP spid="12" grpId="0"/>
      <p:bldP spid="13" grpId="0"/>
      <p:bldP spid="15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xmlns="" id="{DECB44B3-D06F-47F0-AF97-D7695762AA43}"/>
              </a:ext>
            </a:extLst>
          </p:cNvPr>
          <p:cNvSpPr/>
          <p:nvPr/>
        </p:nvSpPr>
        <p:spPr>
          <a:xfrm>
            <a:off x="815214" y="1061824"/>
            <a:ext cx="10619499" cy="4936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228554">
              <a:buFont typeface="Wingdings" panose="05000000000000000000" pitchFamily="2" charset="2"/>
              <a:buChar char="§"/>
            </a:pPr>
            <a:endParaRPr lang="en-US" sz="9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1274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4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Desdobramentos – Região Norte</a:t>
            </a:r>
          </a:p>
        </p:txBody>
      </p:sp>
      <p:sp>
        <p:nvSpPr>
          <p:cNvPr id="17" name="TextBox 46"/>
          <p:cNvSpPr txBox="1"/>
          <p:nvPr/>
        </p:nvSpPr>
        <p:spPr>
          <a:xfrm>
            <a:off x="780201" y="1162946"/>
            <a:ext cx="103671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Mutirão de aprovação de 41 novas obras e reformas/ampliação pendentes: fila de deferimento da Região Norte zerada em 22/09 (ação SEB/FNDE)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42"/>
          <p:cNvSpPr txBox="1"/>
          <p:nvPr/>
        </p:nvSpPr>
        <p:spPr>
          <a:xfrm>
            <a:off x="780201" y="2017862"/>
            <a:ext cx="10493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Fortalecimento das relações institucionais MEC/Secretarias Estaduais e Municipais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50"/>
          <p:cNvSpPr txBox="1"/>
          <p:nvPr/>
        </p:nvSpPr>
        <p:spPr>
          <a:xfrm>
            <a:off x="780201" y="2659559"/>
            <a:ext cx="10493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Ampliação dos recursos para construção de escolas indígenas (SEMESP)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815214" y="3402901"/>
            <a:ext cx="10493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Criação do PDDE Imigrantes e Refugiados</a:t>
            </a:r>
          </a:p>
        </p:txBody>
      </p:sp>
      <p:sp>
        <p:nvSpPr>
          <p:cNvPr id="21" name="TextBox 48"/>
          <p:cNvSpPr txBox="1"/>
          <p:nvPr/>
        </p:nvSpPr>
        <p:spPr>
          <a:xfrm>
            <a:off x="815214" y="4126839"/>
            <a:ext cx="106194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Realização de gestões junto à FUNAI e FNDE, para aprovação de 17 projetos de reforma e construção de escolas indígenas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latin typeface="Calibri" panose="020F0502020204030204" pitchFamily="34" charset="0"/>
                <a:cs typeface="Calibri" panose="020F0502020204030204" pitchFamily="34" charset="0"/>
              </a:rPr>
              <a:t>Criação de formação de gestores escolares para acolhimento de imigrantes e refugiados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112E-17 0 L -0.02246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63358"/>
            <a:ext cx="12192000" cy="722696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solidFill>
                  <a:schemeClr val="accent6">
                    <a:lumMod val="50000"/>
                  </a:schemeClr>
                </a:solidFill>
              </a:rPr>
              <a:t>PAR e PLATAFORMA +PNE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3315" y="1523528"/>
            <a:ext cx="5477885" cy="521809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Instituído pelo Decreto nº 6094, de 2007</a:t>
            </a: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É uma estratégia de assistência técnica e financeira</a:t>
            </a: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Objetivo: elaborar planos plurianuais das políticas de educação, pelas secretarias municipais, estaduais e do Distrito Federal </a:t>
            </a: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>
              <a:lnSpc>
                <a:spcPct val="1000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7213928" y="4170380"/>
          <a:ext cx="4655516" cy="169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ubtítulo 2"/>
          <p:cNvSpPr txBox="1">
            <a:spLocks/>
          </p:cNvSpPr>
          <p:nvPr/>
        </p:nvSpPr>
        <p:spPr>
          <a:xfrm>
            <a:off x="716195" y="5018107"/>
            <a:ext cx="6240029" cy="14021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008390"/>
              </a:buClr>
              <a:buNone/>
            </a:pPr>
            <a:r>
              <a:rPr lang="pt-BR" sz="2000" b="1" dirty="0"/>
              <a:t>Setembro/2021 mais de 5 mil entes federados finalizaram a etapa preparatória do PAR; mais de 4.200 municípios e 21 estados concluíram o diagnóstico e iniciaram o planejamento do PAR</a:t>
            </a: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13928" y="1719790"/>
            <a:ext cx="3849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Ambiente virtual </a:t>
            </a:r>
          </a:p>
          <a:p>
            <a:pPr marL="342900" indent="-342900"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Objetivo: monitorar e avaliar os Planos de Educação dos estados, dos municípios e do Distrito Federal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54133" y="1048905"/>
            <a:ext cx="502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ea typeface="League Spartan" charset="0"/>
                <a:cs typeface="Poppins" pitchFamily="2" charset="77"/>
              </a:rPr>
              <a:t>PLANO DE AÇÕES ARTICULADAS (PAR)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135334" y="1067577"/>
            <a:ext cx="190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ea typeface="League Spartan" charset="0"/>
                <a:cs typeface="Poppins" pitchFamily="2" charset="77"/>
              </a:rPr>
              <a:t>+ PNE</a:t>
            </a:r>
          </a:p>
        </p:txBody>
      </p:sp>
    </p:spTree>
    <p:extLst>
      <p:ext uri="{BB962C8B-B14F-4D97-AF65-F5344CB8AC3E}">
        <p14:creationId xmlns:p14="http://schemas.microsoft.com/office/powerpoint/2010/main" val="804507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32010"/>
            <a:ext cx="12192000" cy="1012876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solidFill>
                  <a:schemeClr val="accent6">
                    <a:lumMod val="50000"/>
                  </a:schemeClr>
                </a:solidFill>
              </a:rPr>
              <a:t>PLATAFORMA + PNE</a:t>
            </a:r>
            <a:br>
              <a:rPr lang="pt-BR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3600" dirty="0">
                <a:solidFill>
                  <a:schemeClr val="accent6">
                    <a:lumMod val="50000"/>
                  </a:schemeClr>
                </a:solidFill>
              </a:rPr>
              <a:t>AÇÕES DA SEB</a:t>
            </a:r>
          </a:p>
        </p:txBody>
      </p:sp>
      <p:sp>
        <p:nvSpPr>
          <p:cNvPr id="16" name="Google Shape;70;p56">
            <a:extLst>
              <a:ext uri="{FF2B5EF4-FFF2-40B4-BE49-F238E27FC236}">
                <a16:creationId xmlns:a16="http://schemas.microsoft.com/office/drawing/2014/main" xmlns="" id="{7549BAAB-2F0E-AD42-BB3D-B0AB070EB8C5}"/>
              </a:ext>
            </a:extLst>
          </p:cNvPr>
          <p:cNvSpPr/>
          <p:nvPr/>
        </p:nvSpPr>
        <p:spPr>
          <a:xfrm>
            <a:off x="310718" y="1126637"/>
            <a:ext cx="5497182" cy="4966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Apoiar o Monitoramento e Avaliação dos Planos de Educação Subnacionais (Plataforma +PNE)</a:t>
            </a:r>
          </a:p>
          <a:p>
            <a:pPr>
              <a:buClr>
                <a:srgbClr val="008390"/>
              </a:buClr>
              <a:buSzPct val="90000"/>
            </a:pPr>
            <a:r>
              <a:rPr lang="pt-BR" altLang="pt-BR" sz="2000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em andamento desde janeiro/2021</a:t>
            </a:r>
          </a:p>
          <a:p>
            <a:pPr marL="285750" indent="-28575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b="1" dirty="0">
              <a:solidFill>
                <a:srgbClr val="20909B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b="1" dirty="0">
              <a:solidFill>
                <a:srgbClr val="20909B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Implementar o PAR 4</a:t>
            </a:r>
          </a:p>
          <a:p>
            <a:pPr>
              <a:buClr>
                <a:srgbClr val="008390"/>
              </a:buClr>
              <a:buSzPct val="90000"/>
            </a:pPr>
            <a:r>
              <a:rPr lang="pt-BR" altLang="pt-BR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iniciada em fevereiro/2021</a:t>
            </a:r>
          </a:p>
          <a:p>
            <a:pPr marL="285750" indent="-28575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sz="2000" b="1" dirty="0">
              <a:solidFill>
                <a:srgbClr val="20909B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b="1" dirty="0">
              <a:solidFill>
                <a:srgbClr val="20909B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Firmar Acordo de Cooperação Técnica Associação dos Membros dos Tribunais de Contas do Brasil e Conselho Nacional do Ministério Público</a:t>
            </a:r>
          </a:p>
          <a:p>
            <a:pPr>
              <a:buClr>
                <a:srgbClr val="008390"/>
              </a:buClr>
              <a:buSzPct val="90000"/>
            </a:pPr>
            <a:r>
              <a:rPr lang="pt-BR" altLang="pt-BR" sz="2000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iniciada em junho/2021</a:t>
            </a:r>
          </a:p>
          <a:p>
            <a:pPr marL="342900" lvl="0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Google Shape;70;p56">
            <a:extLst>
              <a:ext uri="{FF2B5EF4-FFF2-40B4-BE49-F238E27FC236}">
                <a16:creationId xmlns:a16="http://schemas.microsoft.com/office/drawing/2014/main" xmlns="" id="{7549BAAB-2F0E-AD42-BB3D-B0AB070EB8C5}"/>
              </a:ext>
            </a:extLst>
          </p:cNvPr>
          <p:cNvSpPr/>
          <p:nvPr/>
        </p:nvSpPr>
        <p:spPr>
          <a:xfrm>
            <a:off x="6136890" y="1126637"/>
            <a:ext cx="5898292" cy="4966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Realizar Chamada Pública para escolha de Avaliadores Educacionais +PNE</a:t>
            </a:r>
          </a:p>
          <a:p>
            <a:pPr>
              <a:buClr>
                <a:srgbClr val="008390"/>
              </a:buClr>
              <a:buSzPct val="90000"/>
            </a:pPr>
            <a:r>
              <a:rPr lang="pt-BR" altLang="pt-BR" sz="2000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concluída em 10/09/2021</a:t>
            </a: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Avaliar os dados encaminhados ao MEC, por meio da Plataforma +PNE, e encaminhar devolutiva aos entes federados (Auxílio Avaliação Educacional — AAE)</a:t>
            </a:r>
          </a:p>
          <a:p>
            <a:pPr>
              <a:buClr>
                <a:srgbClr val="008390"/>
              </a:buClr>
              <a:buSzPct val="90000"/>
            </a:pPr>
            <a:r>
              <a:rPr lang="pt-BR" altLang="pt-BR" sz="2000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prevista para iniciar até 30/09/2021</a:t>
            </a: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>
              <a:buClr>
                <a:srgbClr val="008390"/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altLang="pt-BR" sz="2000" dirty="0">
                <a:cs typeface="Arial" panose="020B0604020202020204" pitchFamily="34" charset="0"/>
                <a:sym typeface="Arial" panose="020B0604020202020204" pitchFamily="34" charset="0"/>
              </a:rPr>
              <a:t>Apoiar  tecnicamente os estados, os municípios e o Distrito Federal a partir da avaliação da situação nacional mapeada na avaliação dos dados +PNE (Auxílio Avaliação Educacional — AAE) </a:t>
            </a:r>
          </a:p>
          <a:p>
            <a:pPr lvl="0">
              <a:buClr>
                <a:srgbClr val="000000"/>
              </a:buClr>
              <a:buSzPts val="1400"/>
            </a:pPr>
            <a:r>
              <a:rPr lang="pt-BR" altLang="pt-BR" sz="2000" b="1" dirty="0">
                <a:solidFill>
                  <a:srgbClr val="20909B"/>
                </a:solidFill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pt-BR" altLang="pt-BR" b="1" dirty="0">
                <a:solidFill>
                  <a:srgbClr val="008390"/>
                </a:solidFill>
                <a:cs typeface="Arial" panose="020B0604020202020204" pitchFamily="34" charset="0"/>
                <a:sym typeface="Arial" panose="020B0604020202020204" pitchFamily="34" charset="0"/>
              </a:rPr>
              <a:t>Ação prevista para iniciar em Janeiro/2022</a:t>
            </a:r>
          </a:p>
          <a:p>
            <a:pPr lvl="0">
              <a:buClr>
                <a:srgbClr val="000000"/>
              </a:buClr>
              <a:buSzPts val="1400"/>
            </a:pPr>
            <a:endParaRPr lang="pt-BR" altLang="pt-BR" sz="20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84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A7B498-3F3D-4573-8972-96D0C3140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564" y="1041137"/>
            <a:ext cx="10144195" cy="3092962"/>
          </a:xfrm>
        </p:spPr>
        <p:txBody>
          <a:bodyPr>
            <a:noAutofit/>
          </a:bodyPr>
          <a:lstStyle/>
          <a:p>
            <a:pPr marL="0" indent="0">
              <a:buClr>
                <a:srgbClr val="008390"/>
              </a:buClr>
              <a:buNone/>
            </a:pPr>
            <a:endParaRPr lang="pt-BR" sz="2400" b="1" dirty="0"/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pt-BR" sz="800" b="1" dirty="0"/>
          </a:p>
          <a:p>
            <a:pPr marL="457200" lvl="1" indent="0">
              <a:buClr>
                <a:srgbClr val="008390"/>
              </a:buClr>
              <a:buNone/>
            </a:pPr>
            <a:endParaRPr lang="pt-BR" dirty="0"/>
          </a:p>
        </p:txBody>
      </p:sp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-11059"/>
            <a:ext cx="12191999" cy="73426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TRANSPARÊNCIA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PAINEL DE INVESTIMENTO EM EDUCAÇÃO BÁSICA</a:t>
            </a:r>
          </a:p>
        </p:txBody>
      </p:sp>
      <p:pic>
        <p:nvPicPr>
          <p:cNvPr id="22" name="Imagem 21"/>
          <p:cNvPicPr/>
          <p:nvPr/>
        </p:nvPicPr>
        <p:blipFill rotWithShape="1">
          <a:blip r:embed="rId2"/>
          <a:srcRect l="10872" t="34907" r="57027" b="22700"/>
          <a:stretch/>
        </p:blipFill>
        <p:spPr bwMode="auto">
          <a:xfrm>
            <a:off x="922564" y="4128460"/>
            <a:ext cx="4821531" cy="2000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922563" y="1255222"/>
            <a:ext cx="48215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7551A"/>
                </a:solidFill>
              </a:rPr>
              <a:t>OBJETIVO</a:t>
            </a:r>
          </a:p>
          <a:p>
            <a:endParaRPr lang="pt-BR" sz="2000" dirty="0">
              <a:solidFill>
                <a:srgbClr val="555555"/>
              </a:solidFill>
            </a:endParaRPr>
          </a:p>
          <a:p>
            <a:pPr lvl="1"/>
            <a:r>
              <a:rPr lang="pt-BR" sz="2000" dirty="0">
                <a:solidFill>
                  <a:srgbClr val="555555"/>
                </a:solidFill>
              </a:rPr>
              <a:t>Compilar e divulgar os recursos disponibilizados pelos Entes Subnacionais para investimentos na educação básica, ampliando, assim, a transparência sobre o montante repassado e sua disponibilidade 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817442" y="6285130"/>
            <a:ext cx="533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351B4"/>
                </a:solidFill>
                <a:latin typeface="rawline"/>
                <a:hlinkClick r:id="rId3"/>
              </a:rPr>
              <a:t>https://www.gov.br/fnde/pt-br/acesso-a-informacao/acoes-e-programas</a:t>
            </a:r>
            <a:r>
              <a:rPr lang="pt-BR" sz="1200" dirty="0">
                <a:solidFill>
                  <a:srgbClr val="555555"/>
                </a:solidFill>
                <a:latin typeface="rawline"/>
              </a:rPr>
              <a:t>.</a:t>
            </a:r>
            <a:r>
              <a:rPr lang="pt-BR" sz="1200" dirty="0"/>
              <a:t/>
            </a:r>
            <a:br>
              <a:rPr lang="pt-BR" sz="1200" dirty="0"/>
            </a:br>
            <a:endParaRPr lang="pt-BR" sz="1200" dirty="0"/>
          </a:p>
        </p:txBody>
      </p:sp>
      <p:sp>
        <p:nvSpPr>
          <p:cNvPr id="24" name="Retângulo 23"/>
          <p:cNvSpPr/>
          <p:nvPr/>
        </p:nvSpPr>
        <p:spPr>
          <a:xfrm>
            <a:off x="6475615" y="1255222"/>
            <a:ext cx="5527963" cy="4879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6475614" y="1232331"/>
            <a:ext cx="55279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7551A"/>
                </a:solidFill>
              </a:rPr>
              <a:t>INFORMAÇÕES DISPONIBILIZADAS NO PAINEL</a:t>
            </a:r>
          </a:p>
          <a:p>
            <a:r>
              <a:rPr lang="pt-BR" sz="2000" dirty="0">
                <a:solidFill>
                  <a:srgbClr val="07551A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/>
              <a:t>Valores repassados, em 2021, aos programas discricionários do MEC</a:t>
            </a:r>
          </a:p>
          <a:p>
            <a:pPr lvl="1"/>
            <a:endParaRPr lang="pt-BR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/>
              <a:t>Valores das parcelas de complementação da União ao </a:t>
            </a:r>
            <a:r>
              <a:rPr lang="pt-BR" sz="2000" dirty="0" err="1"/>
              <a:t>Fundeb</a:t>
            </a:r>
            <a:endParaRPr lang="pt-BR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pt-BR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/>
              <a:t>Valores das quotas do Salário-Educação</a:t>
            </a:r>
          </a:p>
          <a:p>
            <a:pPr lvl="1"/>
            <a:endParaRPr lang="pt-BR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2000" dirty="0"/>
              <a:t>Valores dos saldos em conta verificados ao fim de cada mês, tanto dos programas ativos quanto daqueles já inativos.</a:t>
            </a:r>
            <a:br>
              <a:rPr lang="pt-BR" sz="2000" dirty="0"/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05890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133" y="4363572"/>
            <a:ext cx="4660939" cy="14361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80357" y="171619"/>
            <a:ext cx="12192000" cy="882102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SALA DE SITUAÇÃO DA EDUCAÇÃO BÁSICA: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GESTÃO E GOVERNANÇA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674647" y="1375880"/>
            <a:ext cx="5263011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b="1" dirty="0"/>
              <a:t>Objetivo: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desenvolver instrumentos e tecnologias de gestão para contribuir com o trabalho de gestão pública</a:t>
            </a:r>
          </a:p>
          <a:p>
            <a:pPr marL="171450" indent="-171450" algn="just">
              <a:spcBef>
                <a:spcPts val="1000"/>
              </a:spcBef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iniciativa oferece o 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Relatório de Gestão e Governança Baseado em Evidências Auditáveis de Custos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(</a:t>
            </a:r>
            <a:r>
              <a:rPr lang="pt-BR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REAGBr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como ferramenta de auxílio aos gestores municipais </a:t>
            </a:r>
          </a:p>
          <a:p>
            <a:pPr marL="171450" indent="-171450" algn="just">
              <a:spcBef>
                <a:spcPts val="1000"/>
              </a:spcBef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Disseminação de boas práticas da gestão e governança nos municípios brasileiros</a:t>
            </a: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xmlns="" id="{AC191275-D810-5941-8053-14E9243B2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914" y="4364457"/>
            <a:ext cx="720492" cy="408945"/>
          </a:xfrm>
          <a:custGeom>
            <a:avLst/>
            <a:gdLst>
              <a:gd name="T0" fmla="*/ 420579 w 2438"/>
              <a:gd name="T1" fmla="*/ 36377 h 1838"/>
              <a:gd name="T2" fmla="*/ 20165 w 2438"/>
              <a:gd name="T3" fmla="*/ 1801 h 1838"/>
              <a:gd name="T4" fmla="*/ 0 w 2438"/>
              <a:gd name="T5" fmla="*/ 0 h 1838"/>
              <a:gd name="T6" fmla="*/ 0 w 2438"/>
              <a:gd name="T7" fmla="*/ 19809 h 1838"/>
              <a:gd name="T8" fmla="*/ 0 w 2438"/>
              <a:gd name="T9" fmla="*/ 641818 h 1838"/>
              <a:gd name="T10" fmla="*/ 0 w 2438"/>
              <a:gd name="T11" fmla="*/ 661627 h 1838"/>
              <a:gd name="T12" fmla="*/ 20165 w 2438"/>
              <a:gd name="T13" fmla="*/ 659826 h 1838"/>
              <a:gd name="T14" fmla="*/ 420579 w 2438"/>
              <a:gd name="T15" fmla="*/ 624890 h 1838"/>
              <a:gd name="T16" fmla="*/ 420579 w 2438"/>
              <a:gd name="T17" fmla="*/ 36377 h 1838"/>
              <a:gd name="T18" fmla="*/ 760499 w 2438"/>
              <a:gd name="T19" fmla="*/ 184406 h 1838"/>
              <a:gd name="T20" fmla="*/ 723771 w 2438"/>
              <a:gd name="T21" fmla="*/ 184406 h 1838"/>
              <a:gd name="T22" fmla="*/ 723771 w 2438"/>
              <a:gd name="T23" fmla="*/ 458853 h 1838"/>
              <a:gd name="T24" fmla="*/ 760499 w 2438"/>
              <a:gd name="T25" fmla="*/ 458853 h 1838"/>
              <a:gd name="T26" fmla="*/ 760499 w 2438"/>
              <a:gd name="T27" fmla="*/ 184406 h 1838"/>
              <a:gd name="T28" fmla="*/ 669038 w 2438"/>
              <a:gd name="T29" fmla="*/ 239151 h 1838"/>
              <a:gd name="T30" fmla="*/ 632309 w 2438"/>
              <a:gd name="T31" fmla="*/ 239151 h 1838"/>
              <a:gd name="T32" fmla="*/ 632309 w 2438"/>
              <a:gd name="T33" fmla="*/ 458853 h 1838"/>
              <a:gd name="T34" fmla="*/ 669038 w 2438"/>
              <a:gd name="T35" fmla="*/ 458853 h 1838"/>
              <a:gd name="T36" fmla="*/ 669038 w 2438"/>
              <a:gd name="T37" fmla="*/ 239151 h 1838"/>
              <a:gd name="T38" fmla="*/ 577576 w 2438"/>
              <a:gd name="T39" fmla="*/ 275888 h 1838"/>
              <a:gd name="T40" fmla="*/ 541208 w 2438"/>
              <a:gd name="T41" fmla="*/ 275888 h 1838"/>
              <a:gd name="T42" fmla="*/ 541208 w 2438"/>
              <a:gd name="T43" fmla="*/ 458853 h 1838"/>
              <a:gd name="T44" fmla="*/ 577576 w 2438"/>
              <a:gd name="T45" fmla="*/ 458853 h 1838"/>
              <a:gd name="T46" fmla="*/ 577576 w 2438"/>
              <a:gd name="T47" fmla="*/ 275888 h 1838"/>
              <a:gd name="T48" fmla="*/ 70577 w 2438"/>
              <a:gd name="T49" fmla="*/ 395463 h 1838"/>
              <a:gd name="T50" fmla="*/ 143314 w 2438"/>
              <a:gd name="T51" fmla="*/ 322710 h 1838"/>
              <a:gd name="T52" fmla="*/ 153756 w 2438"/>
              <a:gd name="T53" fmla="*/ 312265 h 1838"/>
              <a:gd name="T54" fmla="*/ 163839 w 2438"/>
              <a:gd name="T55" fmla="*/ 322710 h 1838"/>
              <a:gd name="T56" fmla="*/ 226853 w 2438"/>
              <a:gd name="T57" fmla="*/ 385739 h 1838"/>
              <a:gd name="T58" fmla="*/ 304272 w 2438"/>
              <a:gd name="T59" fmla="*/ 308303 h 1838"/>
              <a:gd name="T60" fmla="*/ 269704 w 2438"/>
              <a:gd name="T61" fmla="*/ 273007 h 1838"/>
              <a:gd name="T62" fmla="*/ 342801 w 2438"/>
              <a:gd name="T63" fmla="*/ 273007 h 1838"/>
              <a:gd name="T64" fmla="*/ 356844 w 2438"/>
              <a:gd name="T65" fmla="*/ 273007 h 1838"/>
              <a:gd name="T66" fmla="*/ 356844 w 2438"/>
              <a:gd name="T67" fmla="*/ 287053 h 1838"/>
              <a:gd name="T68" fmla="*/ 356844 w 2438"/>
              <a:gd name="T69" fmla="*/ 362688 h 1838"/>
              <a:gd name="T70" fmla="*/ 324076 w 2438"/>
              <a:gd name="T71" fmla="*/ 328832 h 1838"/>
              <a:gd name="T72" fmla="*/ 236936 w 2438"/>
              <a:gd name="T73" fmla="*/ 415993 h 1838"/>
              <a:gd name="T74" fmla="*/ 226853 w 2438"/>
              <a:gd name="T75" fmla="*/ 426078 h 1838"/>
              <a:gd name="T76" fmla="*/ 216771 w 2438"/>
              <a:gd name="T77" fmla="*/ 415993 h 1838"/>
              <a:gd name="T78" fmla="*/ 153756 w 2438"/>
              <a:gd name="T79" fmla="*/ 352964 h 1838"/>
              <a:gd name="T80" fmla="*/ 90741 w 2438"/>
              <a:gd name="T81" fmla="*/ 415633 h 1838"/>
              <a:gd name="T82" fmla="*/ 70577 w 2438"/>
              <a:gd name="T83" fmla="*/ 395463 h 1838"/>
              <a:gd name="T84" fmla="*/ 457308 w 2438"/>
              <a:gd name="T85" fmla="*/ 36377 h 1838"/>
              <a:gd name="T86" fmla="*/ 857722 w 2438"/>
              <a:gd name="T87" fmla="*/ 1801 h 1838"/>
              <a:gd name="T88" fmla="*/ 877527 w 2438"/>
              <a:gd name="T89" fmla="*/ 0 h 1838"/>
              <a:gd name="T90" fmla="*/ 877527 w 2438"/>
              <a:gd name="T91" fmla="*/ 19809 h 1838"/>
              <a:gd name="T92" fmla="*/ 877527 w 2438"/>
              <a:gd name="T93" fmla="*/ 641818 h 1838"/>
              <a:gd name="T94" fmla="*/ 877527 w 2438"/>
              <a:gd name="T95" fmla="*/ 661627 h 1838"/>
              <a:gd name="T96" fmla="*/ 857722 w 2438"/>
              <a:gd name="T97" fmla="*/ 659826 h 1838"/>
              <a:gd name="T98" fmla="*/ 457308 w 2438"/>
              <a:gd name="T99" fmla="*/ 624890 h 1838"/>
              <a:gd name="T100" fmla="*/ 457308 w 2438"/>
              <a:gd name="T101" fmla="*/ 36377 h 183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438" h="1838">
                <a:moveTo>
                  <a:pt x="1168" y="101"/>
                </a:moveTo>
                <a:lnTo>
                  <a:pt x="56" y="5"/>
                </a:lnTo>
                <a:lnTo>
                  <a:pt x="0" y="0"/>
                </a:lnTo>
                <a:lnTo>
                  <a:pt x="0" y="55"/>
                </a:lnTo>
                <a:lnTo>
                  <a:pt x="0" y="1782"/>
                </a:lnTo>
                <a:lnTo>
                  <a:pt x="0" y="1837"/>
                </a:lnTo>
                <a:lnTo>
                  <a:pt x="56" y="1832"/>
                </a:lnTo>
                <a:lnTo>
                  <a:pt x="1168" y="1735"/>
                </a:lnTo>
                <a:lnTo>
                  <a:pt x="1168" y="101"/>
                </a:lnTo>
                <a:close/>
                <a:moveTo>
                  <a:pt x="2112" y="512"/>
                </a:moveTo>
                <a:lnTo>
                  <a:pt x="2010" y="512"/>
                </a:lnTo>
                <a:lnTo>
                  <a:pt x="2010" y="1274"/>
                </a:lnTo>
                <a:lnTo>
                  <a:pt x="2112" y="1274"/>
                </a:lnTo>
                <a:lnTo>
                  <a:pt x="2112" y="512"/>
                </a:lnTo>
                <a:close/>
                <a:moveTo>
                  <a:pt x="1858" y="664"/>
                </a:moveTo>
                <a:lnTo>
                  <a:pt x="1756" y="664"/>
                </a:lnTo>
                <a:lnTo>
                  <a:pt x="1756" y="1274"/>
                </a:lnTo>
                <a:lnTo>
                  <a:pt x="1858" y="1274"/>
                </a:lnTo>
                <a:lnTo>
                  <a:pt x="1858" y="664"/>
                </a:lnTo>
                <a:close/>
                <a:moveTo>
                  <a:pt x="1604" y="766"/>
                </a:moveTo>
                <a:lnTo>
                  <a:pt x="1503" y="766"/>
                </a:lnTo>
                <a:lnTo>
                  <a:pt x="1503" y="1274"/>
                </a:lnTo>
                <a:lnTo>
                  <a:pt x="1604" y="1274"/>
                </a:lnTo>
                <a:lnTo>
                  <a:pt x="1604" y="766"/>
                </a:lnTo>
                <a:close/>
                <a:moveTo>
                  <a:pt x="196" y="1098"/>
                </a:moveTo>
                <a:lnTo>
                  <a:pt x="398" y="896"/>
                </a:lnTo>
                <a:lnTo>
                  <a:pt x="427" y="867"/>
                </a:lnTo>
                <a:lnTo>
                  <a:pt x="455" y="896"/>
                </a:lnTo>
                <a:lnTo>
                  <a:pt x="630" y="1071"/>
                </a:lnTo>
                <a:lnTo>
                  <a:pt x="845" y="856"/>
                </a:lnTo>
                <a:lnTo>
                  <a:pt x="749" y="758"/>
                </a:lnTo>
                <a:lnTo>
                  <a:pt x="952" y="758"/>
                </a:lnTo>
                <a:lnTo>
                  <a:pt x="991" y="758"/>
                </a:lnTo>
                <a:lnTo>
                  <a:pt x="991" y="797"/>
                </a:lnTo>
                <a:lnTo>
                  <a:pt x="991" y="1007"/>
                </a:lnTo>
                <a:lnTo>
                  <a:pt x="900" y="913"/>
                </a:lnTo>
                <a:lnTo>
                  <a:pt x="658" y="1155"/>
                </a:lnTo>
                <a:lnTo>
                  <a:pt x="630" y="1183"/>
                </a:lnTo>
                <a:lnTo>
                  <a:pt x="602" y="1155"/>
                </a:lnTo>
                <a:lnTo>
                  <a:pt x="427" y="980"/>
                </a:lnTo>
                <a:lnTo>
                  <a:pt x="252" y="1154"/>
                </a:lnTo>
                <a:lnTo>
                  <a:pt x="196" y="1098"/>
                </a:lnTo>
                <a:close/>
                <a:moveTo>
                  <a:pt x="1270" y="101"/>
                </a:moveTo>
                <a:lnTo>
                  <a:pt x="2382" y="5"/>
                </a:lnTo>
                <a:lnTo>
                  <a:pt x="2437" y="0"/>
                </a:lnTo>
                <a:lnTo>
                  <a:pt x="2437" y="55"/>
                </a:lnTo>
                <a:lnTo>
                  <a:pt x="2437" y="1782"/>
                </a:lnTo>
                <a:lnTo>
                  <a:pt x="2437" y="1837"/>
                </a:lnTo>
                <a:lnTo>
                  <a:pt x="2382" y="1832"/>
                </a:lnTo>
                <a:lnTo>
                  <a:pt x="1270" y="1735"/>
                </a:lnTo>
                <a:lnTo>
                  <a:pt x="1270" y="1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xmlns="" id="{FC625213-347F-9346-81F4-3EF6E5BDDB04}"/>
              </a:ext>
            </a:extLst>
          </p:cNvPr>
          <p:cNvSpPr txBox="1"/>
          <p:nvPr/>
        </p:nvSpPr>
        <p:spPr>
          <a:xfrm>
            <a:off x="7893986" y="4368875"/>
            <a:ext cx="324818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a typeface="League Spartan" charset="0"/>
                <a:cs typeface="Poppins" pitchFamily="2" charset="77"/>
              </a:rPr>
              <a:t>PÚBLICO BENEFICIÁRIO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1EC4B714-F962-A04B-B6A2-254CCB24D54E}"/>
              </a:ext>
            </a:extLst>
          </p:cNvPr>
          <p:cNvSpPr txBox="1">
            <a:spLocks/>
          </p:cNvSpPr>
          <p:nvPr/>
        </p:nvSpPr>
        <p:spPr>
          <a:xfrm>
            <a:off x="7143133" y="4777820"/>
            <a:ext cx="4660939" cy="84638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tx1"/>
                </a:solidFill>
                <a:latin typeface="+mn-lt"/>
              </a:rPr>
              <a:t>MAIS DE 1.500 munícipios</a:t>
            </a:r>
          </a:p>
          <a:p>
            <a:r>
              <a:rPr lang="pt-BR" sz="2000" b="1" dirty="0">
                <a:solidFill>
                  <a:schemeClr val="tx1"/>
                </a:solidFill>
                <a:latin typeface="+mn-lt"/>
              </a:rPr>
              <a:t> na 1ª Etapa do Projeto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065819" y="1308263"/>
            <a:ext cx="5045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2200" b="1" dirty="0"/>
              <a:t>Ações em andamento: 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1° Workshop - Sistema de Informações de Gestão e Governança Aplicada ao Setor Público em 24 de setembro. 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2ª e 3ª edições do Curso Prático de Formação para Implementação do Sistema de Governança na Educação Básica do Brasil </a:t>
            </a:r>
          </a:p>
        </p:txBody>
      </p:sp>
    </p:spTree>
    <p:extLst>
      <p:ext uri="{BB962C8B-B14F-4D97-AF65-F5344CB8AC3E}">
        <p14:creationId xmlns:p14="http://schemas.microsoft.com/office/powerpoint/2010/main" val="26587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80" y="122548"/>
            <a:ext cx="12192000" cy="82423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Painel de Monitoramento da EB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no Contexto da Pandemia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0" y="1053417"/>
            <a:ext cx="10058400" cy="46775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8115" y="5606792"/>
            <a:ext cx="10686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Próxima atualização terá como foco o retorno às atividades escolares presenciais</a:t>
            </a:r>
          </a:p>
        </p:txBody>
      </p:sp>
    </p:spTree>
    <p:extLst>
      <p:ext uri="{BB962C8B-B14F-4D97-AF65-F5344CB8AC3E}">
        <p14:creationId xmlns:p14="http://schemas.microsoft.com/office/powerpoint/2010/main" val="328557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739"/>
            <a:ext cx="5767754" cy="449636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198361" y="1032485"/>
            <a:ext cx="6989709" cy="54486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27" y="0"/>
            <a:ext cx="5049107" cy="1385739"/>
          </a:xfrm>
        </p:spPr>
        <p:txBody>
          <a:bodyPr>
            <a:normAutofit/>
          </a:bodyPr>
          <a:lstStyle/>
          <a:p>
            <a:r>
              <a:rPr lang="pt-BR" sz="2500" dirty="0">
                <a:solidFill>
                  <a:schemeClr val="accent6">
                    <a:lumMod val="50000"/>
                  </a:schemeClr>
                </a:solidFill>
              </a:rPr>
              <a:t>DESAFIOS DA EDUCAÇÃO BÁSICA NO PÓS-PANDEMIA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2692C20-BB40-1F43-9735-691759990EC7}"/>
              </a:ext>
            </a:extLst>
          </p:cNvPr>
          <p:cNvSpPr txBox="1"/>
          <p:nvPr/>
        </p:nvSpPr>
        <p:spPr>
          <a:xfrm>
            <a:off x="5194431" y="974724"/>
            <a:ext cx="7126523" cy="530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Dimensão do sistema e multiplicidade das redes escolares brasileiras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Combate à evasão e ao abandono escolar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Realização de busca ativa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Resgate do vínculo dos estudantes com a escola (pertencimento)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Fortalecimento do vínculo escola-família - danos estruturais e sociais para estudantes e suas famílias, sobretudo as mais vulneráveis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Retrocessos do processo educacional e da aprendizagem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Equidade no tratamento em relação ao direito de acesso às tecnologias</a:t>
            </a:r>
            <a:endParaRPr lang="pt-BR" sz="19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900" b="1" dirty="0"/>
              <a:t>Garantia de infraestrutura tecnológica para o ensino híbrido</a:t>
            </a:r>
          </a:p>
        </p:txBody>
      </p:sp>
    </p:spTree>
    <p:extLst>
      <p:ext uri="{BB962C8B-B14F-4D97-AF65-F5344CB8AC3E}">
        <p14:creationId xmlns:p14="http://schemas.microsoft.com/office/powerpoint/2010/main" val="2647426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>
            <a:extLst>
              <a:ext uri="{FF2B5EF4-FFF2-40B4-BE49-F238E27FC236}">
                <a16:creationId xmlns:a16="http://schemas.microsoft.com/office/drawing/2014/main" xmlns="" id="{F4AF908B-D4CD-A249-B00B-2637755F0E2D}"/>
              </a:ext>
            </a:extLst>
          </p:cNvPr>
          <p:cNvSpPr txBox="1">
            <a:spLocks/>
          </p:cNvSpPr>
          <p:nvPr/>
        </p:nvSpPr>
        <p:spPr>
          <a:xfrm>
            <a:off x="387626" y="334863"/>
            <a:ext cx="11529390" cy="658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CLIQUE ESCOLA</a:t>
            </a:r>
          </a:p>
        </p:txBody>
      </p:sp>
      <p:sp>
        <p:nvSpPr>
          <p:cNvPr id="2" name="AutoShape 2" descr="blob:https://web.whatsapp.com/f7525da3-e5b8-4eba-8a65-91024dbc57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CaixaDeTexto 86"/>
          <p:cNvSpPr txBox="1"/>
          <p:nvPr/>
        </p:nvSpPr>
        <p:spPr>
          <a:xfrm>
            <a:off x="1053675" y="1517549"/>
            <a:ext cx="5645099" cy="1426031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lvl="0"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Divulgar informações educacionais e financeiras das escolas de ensino básico de todo o Brasil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65" y="1913717"/>
            <a:ext cx="4033535" cy="29991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43" y="3914396"/>
            <a:ext cx="5858764" cy="15729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43" y="3468146"/>
            <a:ext cx="582218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3887" y="2001079"/>
            <a:ext cx="4019066" cy="2619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" y="146842"/>
            <a:ext cx="12192000" cy="722696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REPACTUAÇÃO DOS SALDOS EM CONTA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242060" y="810191"/>
            <a:ext cx="787452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I - avaliações diagnósticas, formativas e adaptativas</a:t>
            </a:r>
          </a:p>
          <a:p>
            <a:pPr>
              <a:lnSpc>
                <a:spcPct val="150000"/>
              </a:lnSpc>
            </a:pPr>
            <a:r>
              <a:rPr lang="pt-BR" dirty="0"/>
              <a:t>II - melhoria da infraestrutura</a:t>
            </a:r>
          </a:p>
          <a:p>
            <a:pPr>
              <a:lnSpc>
                <a:spcPct val="150000"/>
              </a:lnSpc>
            </a:pPr>
            <a:r>
              <a:rPr lang="pt-BR" dirty="0"/>
              <a:t>III - ressarcimento de custos com transporte e alimentação de prestadores de serviços voluntários para implementação das estratégias de busca ativa, permanência e aprendizagem</a:t>
            </a:r>
          </a:p>
          <a:p>
            <a:pPr>
              <a:lnSpc>
                <a:spcPct val="150000"/>
              </a:lnSpc>
            </a:pPr>
            <a:r>
              <a:rPr lang="pt-BR" dirty="0"/>
              <a:t>IV - contratação de serviços de conectividade, infraestrutura e equipamentos de tecnologia</a:t>
            </a:r>
          </a:p>
          <a:p>
            <a:pPr>
              <a:lnSpc>
                <a:spcPct val="150000"/>
              </a:lnSpc>
            </a:pPr>
            <a:r>
              <a:rPr lang="pt-BR" dirty="0"/>
              <a:t>V - desenvolvimento de atividades de enfrentamento à evasão, ao abandono e à infrequência escolar</a:t>
            </a:r>
          </a:p>
          <a:p>
            <a:r>
              <a:rPr lang="pt-BR" dirty="0"/>
              <a:t>VI - contratação de soluções que apoiem e complementem o processo de ensino e aprendizagem dos estudantes</a:t>
            </a:r>
          </a:p>
          <a:p>
            <a:r>
              <a:rPr lang="pt-BR" dirty="0"/>
              <a:t>VII - apoio à implementação e ao monitoramento de medidas sanitárias que viabilizem a abertura segura das escolas</a:t>
            </a:r>
          </a:p>
          <a:p>
            <a:pPr>
              <a:lnSpc>
                <a:spcPct val="150000"/>
              </a:lnSpc>
            </a:pPr>
            <a:r>
              <a:rPr lang="pt-BR" dirty="0"/>
              <a:t>VIII - outras ações previstas no PDDE Básico que atendam à finalidade de que trata esta Resolução</a:t>
            </a:r>
          </a:p>
          <a:p>
            <a:pPr algn="ctr"/>
            <a:endParaRPr lang="pt-BR" b="1" dirty="0">
              <a:solidFill>
                <a:srgbClr val="00839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9413" y="2082671"/>
            <a:ext cx="40335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A iniciativa que permite a repactuação de saldos de recursos financeiros nas contas das escolas, na ordem de </a:t>
            </a:r>
          </a:p>
          <a:p>
            <a:pPr algn="ctr"/>
            <a:r>
              <a:rPr lang="pt-BR" sz="2200" b="1" dirty="0">
                <a:solidFill>
                  <a:srgbClr val="C00000"/>
                </a:solidFill>
              </a:rPr>
              <a:t>1,1 bilhão de reais</a:t>
            </a:r>
            <a:r>
              <a:rPr lang="pt-BR" sz="2200" b="1" dirty="0"/>
              <a:t>, permitindo que as escolas adotem as seguintes ações:</a:t>
            </a:r>
          </a:p>
        </p:txBody>
      </p:sp>
    </p:spTree>
    <p:extLst>
      <p:ext uri="{BB962C8B-B14F-4D97-AF65-F5344CB8AC3E}">
        <p14:creationId xmlns:p14="http://schemas.microsoft.com/office/powerpoint/2010/main" val="1132245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60651" y="1466033"/>
            <a:ext cx="1898792" cy="16027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295552"/>
            <a:ext cx="12191999" cy="722696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Repactuação dos Saldos em Conta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02901" y="1667246"/>
            <a:ext cx="1562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</a:rPr>
              <a:t>Ações Agregadas</a:t>
            </a:r>
          </a:p>
          <a:p>
            <a:pPr algn="ctr"/>
            <a:r>
              <a:rPr lang="pt-BR" sz="2400" b="1" dirty="0">
                <a:solidFill>
                  <a:srgbClr val="002060"/>
                </a:solidFill>
              </a:rPr>
              <a:t>PDDE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60651" y="3342577"/>
            <a:ext cx="1898792" cy="21793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302901" y="3561922"/>
            <a:ext cx="15935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Total Geral</a:t>
            </a:r>
          </a:p>
          <a:p>
            <a:endParaRPr lang="pt-BR" sz="1400" b="1" dirty="0">
              <a:solidFill>
                <a:srgbClr val="002060"/>
              </a:solidFill>
            </a:endParaRPr>
          </a:p>
          <a:p>
            <a:r>
              <a:rPr lang="pt-BR" sz="2400" b="1" dirty="0">
                <a:solidFill>
                  <a:srgbClr val="002060"/>
                </a:solidFill>
              </a:rPr>
              <a:t> 1,1 Bilhão de Reais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2317236" y="1115902"/>
          <a:ext cx="4563123" cy="4674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774">
                  <a:extLst>
                    <a:ext uri="{9D8B030D-6E8A-4147-A177-3AD203B41FA5}">
                      <a16:colId xmlns:a16="http://schemas.microsoft.com/office/drawing/2014/main" xmlns="" val="3594155303"/>
                    </a:ext>
                  </a:extLst>
                </a:gridCol>
                <a:gridCol w="3240349">
                  <a:extLst>
                    <a:ext uri="{9D8B030D-6E8A-4147-A177-3AD203B41FA5}">
                      <a16:colId xmlns:a16="http://schemas.microsoft.com/office/drawing/2014/main" xmlns="" val="2424831695"/>
                    </a:ext>
                  </a:extLst>
                </a:gridCol>
              </a:tblGrid>
              <a:tr h="2802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SALDO EM CONTA POR UF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rgbClr val="A1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5683029"/>
                  </a:ext>
                </a:extLst>
              </a:tr>
              <a:tr h="147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AC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10.458.556,00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6260219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AL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33.053.428,00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5029651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AM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33.736.260,00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2954384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AP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2.074.028,00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1007848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BA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140.012.486,00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8901818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CE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68.942.664,00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7433079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DF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11.554.806,00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8194403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ES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20.549.409,00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5398013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GO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33.624.307,00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100542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MA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44.898.135,00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1799611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MG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157.620.693,00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06141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MS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14.245.131,00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3135824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MT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16.872.622,00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8036483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PA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55.786.925,00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1190463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7301145" y="1278970"/>
          <a:ext cx="4365896" cy="43632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0566">
                  <a:extLst>
                    <a:ext uri="{9D8B030D-6E8A-4147-A177-3AD203B41FA5}">
                      <a16:colId xmlns:a16="http://schemas.microsoft.com/office/drawing/2014/main" xmlns="" val="3594155303"/>
                    </a:ext>
                  </a:extLst>
                </a:gridCol>
                <a:gridCol w="3105330">
                  <a:extLst>
                    <a:ext uri="{9D8B030D-6E8A-4147-A177-3AD203B41FA5}">
                      <a16:colId xmlns:a16="http://schemas.microsoft.com/office/drawing/2014/main" xmlns="" val="2424831695"/>
                    </a:ext>
                  </a:extLst>
                </a:gridCol>
              </a:tblGrid>
              <a:tr h="2802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SALDO EM CONTA POR UF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rgbClr val="A1D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5683029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PB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32.094.947,00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1215191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PE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65.911.294,00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1581256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PI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32.472.985,00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8152429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PR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47.120.251,00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987097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RJ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69.152.135,00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4498504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RN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21.684.406,00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204300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RO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8.213.199,00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0826553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RR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3.512.923,00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4349774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RS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58.452.611,00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9117481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SC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28.065.191,00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767035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SE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15.988.826,00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2677167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SP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98.161.773,00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7251794"/>
                  </a:ext>
                </a:extLst>
              </a:tr>
              <a:tr h="140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66"/>
                          </a:solidFill>
                          <a:effectLst/>
                        </a:rPr>
                        <a:t>TO</a:t>
                      </a:r>
                      <a:endParaRPr lang="pt-BR" sz="2000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8390"/>
                          </a:solidFill>
                          <a:effectLst/>
                        </a:rPr>
                        <a:t>10.377.559,00</a:t>
                      </a:r>
                      <a:endParaRPr lang="pt-BR" sz="2000" b="1" dirty="0">
                        <a:solidFill>
                          <a:srgbClr val="00839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9" marR="3269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054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515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6280" y="226074"/>
            <a:ext cx="9847283" cy="72269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PROGRAMA PDDE EMERGENCIAL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6281" y="1052551"/>
            <a:ext cx="9692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Objetivo:</a:t>
            </a: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/>
              <a:t>auxiliar as escolas públicas das redes estaduais, municipais e distrital nas adequações necessárias, segundo o protocolo de segurança para retorno às atividades presenciais, no contexto da pandemia da Covid-19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1EC4B714-F962-A04B-B6A2-254CCB24D54E}"/>
              </a:ext>
            </a:extLst>
          </p:cNvPr>
          <p:cNvSpPr txBox="1">
            <a:spLocks/>
          </p:cNvSpPr>
          <p:nvPr/>
        </p:nvSpPr>
        <p:spPr>
          <a:xfrm>
            <a:off x="7064319" y="3085459"/>
            <a:ext cx="4396753" cy="44627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00" dirty="0"/>
          </a:p>
          <a:p>
            <a:endParaRPr lang="pt-BR" sz="1000" dirty="0"/>
          </a:p>
        </p:txBody>
      </p:sp>
      <p:sp>
        <p:nvSpPr>
          <p:cNvPr id="8" name="Retângulo 7"/>
          <p:cNvSpPr/>
          <p:nvPr/>
        </p:nvSpPr>
        <p:spPr>
          <a:xfrm>
            <a:off x="1116280" y="3413914"/>
            <a:ext cx="9959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Adquirir </a:t>
            </a:r>
            <a:r>
              <a:rPr lang="pt-BR" sz="2400" b="1" dirty="0"/>
              <a:t>itens de consumo para higienização do ambiente, das mãos</a:t>
            </a:r>
            <a:r>
              <a:rPr lang="pt-BR" sz="2400" dirty="0"/>
              <a:t>, assim como na </a:t>
            </a:r>
            <a:r>
              <a:rPr lang="pt-BR" sz="2400" b="1" dirty="0"/>
              <a:t>compra de Equipamentos de Proteção Individual</a:t>
            </a: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Contratar serviços de </a:t>
            </a:r>
            <a:r>
              <a:rPr lang="pt-BR" sz="2400" b="1" dirty="0"/>
              <a:t>desinfecção de ambientes</a:t>
            </a:r>
            <a:r>
              <a:rPr lang="pt-BR" sz="2400" dirty="0"/>
              <a:t>; </a:t>
            </a: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Realizar </a:t>
            </a:r>
            <a:r>
              <a:rPr lang="pt-BR" sz="2400" b="1" dirty="0"/>
              <a:t>pequenos reparos</a:t>
            </a:r>
            <a:r>
              <a:rPr lang="pt-BR" sz="2400" dirty="0"/>
              <a:t>, </a:t>
            </a:r>
            <a:r>
              <a:rPr lang="pt-BR" sz="2400" b="1" dirty="0"/>
              <a:t>adequações e serviços necessários à manutenção dos procedimentos de segurança </a:t>
            </a: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Acessar e/ou melhorar o </a:t>
            </a:r>
            <a:r>
              <a:rPr lang="pt-BR" sz="2400" b="1" dirty="0"/>
              <a:t>acesso à internet</a:t>
            </a:r>
            <a:endParaRPr lang="pt-BR" sz="2400" dirty="0"/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Adquirir</a:t>
            </a:r>
            <a:r>
              <a:rPr lang="pt-BR" sz="2400" b="1" dirty="0"/>
              <a:t> material permanente</a:t>
            </a:r>
            <a:r>
              <a:rPr lang="pt-BR" sz="2400" dirty="0"/>
              <a:t>.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xmlns="" id="{FC625213-347F-9346-81F4-3EF6E5BDDB04}"/>
              </a:ext>
            </a:extLst>
          </p:cNvPr>
          <p:cNvSpPr txBox="1"/>
          <p:nvPr/>
        </p:nvSpPr>
        <p:spPr>
          <a:xfrm>
            <a:off x="1116280" y="2952249"/>
            <a:ext cx="248939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a typeface="League Spartan" charset="0"/>
                <a:cs typeface="Poppins" pitchFamily="2" charset="77"/>
              </a:rPr>
              <a:t>Objetivos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a typeface="League Spartan" charset="0"/>
                <a:cs typeface="Poppins" pitchFamily="2" charset="77"/>
              </a:rPr>
              <a:t>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a typeface="League Spartan" charset="0"/>
                <a:cs typeface="Poppins" pitchFamily="2" charset="77"/>
              </a:rPr>
              <a:t>Ação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385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FB2FEB4-27C2-9F4C-B705-01C0032D9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704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33880" y="1170556"/>
            <a:ext cx="6158120" cy="5034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EC359E4-7DC3-E54F-99D8-AFBE4E186331}"/>
              </a:ext>
            </a:extLst>
          </p:cNvPr>
          <p:cNvSpPr txBox="1"/>
          <p:nvPr/>
        </p:nvSpPr>
        <p:spPr>
          <a:xfrm>
            <a:off x="6723004" y="2446744"/>
            <a:ext cx="477987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/>
              <a:t>Combate à evasão e ao abandono escolar</a:t>
            </a:r>
          </a:p>
          <a:p>
            <a:pPr algn="ctr">
              <a:lnSpc>
                <a:spcPct val="150000"/>
              </a:lnSpc>
            </a:pPr>
            <a:r>
              <a:rPr lang="pt-BR" sz="2800" b="1" dirty="0"/>
              <a:t>Realização de busca ativa</a:t>
            </a:r>
          </a:p>
        </p:txBody>
      </p:sp>
    </p:spTree>
    <p:extLst>
      <p:ext uri="{BB962C8B-B14F-4D97-AF65-F5344CB8AC3E}">
        <p14:creationId xmlns:p14="http://schemas.microsoft.com/office/powerpoint/2010/main" val="1829608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38695" y="1735251"/>
            <a:ext cx="4671244" cy="33666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</a:t>
            </a:r>
          </a:p>
          <a:p>
            <a:pPr algn="ctr"/>
            <a:r>
              <a:rPr lang="pt-BR" sz="2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Induzir e fomentar a permanência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aprendizagens e a progressão  escolar com equidade e na idade adequada dos estudantes matriculados nos 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anos finais do ensino fundamental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E33DB7B8-0CEA-4434-A031-2F0D93A84FF8}"/>
              </a:ext>
            </a:extLst>
          </p:cNvPr>
          <p:cNvGraphicFramePr/>
          <p:nvPr/>
        </p:nvGraphicFramePr>
        <p:xfrm>
          <a:off x="6842419" y="1767168"/>
          <a:ext cx="5454452" cy="444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ângulo 9"/>
          <p:cNvSpPr/>
          <p:nvPr/>
        </p:nvSpPr>
        <p:spPr>
          <a:xfrm>
            <a:off x="8417314" y="994595"/>
            <a:ext cx="2304661" cy="6313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EIXOS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819054" y="152770"/>
            <a:ext cx="9794823" cy="544501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ts val="1000"/>
              </a:spcBef>
              <a:defRPr sz="4000" b="1">
                <a:solidFill>
                  <a:srgbClr val="009193"/>
                </a:solidFill>
              </a:defRPr>
            </a:lvl1pPr>
          </a:lstStyle>
          <a:p>
            <a:pPr algn="l"/>
            <a:r>
              <a:rPr lang="pt-BR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PROGRAMA BRASIL NA ESCOLA</a:t>
            </a:r>
          </a:p>
        </p:txBody>
      </p:sp>
      <p:sp>
        <p:nvSpPr>
          <p:cNvPr id="2" name="Retângulo 1"/>
          <p:cNvSpPr/>
          <p:nvPr/>
        </p:nvSpPr>
        <p:spPr>
          <a:xfrm>
            <a:off x="819054" y="994595"/>
            <a:ext cx="6847131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8390"/>
              </a:buClr>
              <a:defRPr/>
            </a:pPr>
            <a:r>
              <a:rPr lang="pt-PT" sz="2400" b="1" dirty="0">
                <a:solidFill>
                  <a:prstClr val="black"/>
                </a:solidFill>
                <a:cs typeface="Arial" panose="020B0604020202020204" pitchFamily="34" charset="0"/>
              </a:rPr>
              <a:t>Instituído pela Portaria 177, de 30 de março de 2021</a:t>
            </a:r>
          </a:p>
        </p:txBody>
      </p:sp>
      <p:sp>
        <p:nvSpPr>
          <p:cNvPr id="7" name="Retângulo 6"/>
          <p:cNvSpPr/>
          <p:nvPr/>
        </p:nvSpPr>
        <p:spPr>
          <a:xfrm>
            <a:off x="938695" y="5506806"/>
            <a:ext cx="4671244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fontAlgn="base"/>
            <a:r>
              <a:rPr lang="pt-BR" sz="2000" b="1" dirty="0">
                <a:solidFill>
                  <a:schemeClr val="bg1"/>
                </a:solidFill>
                <a:cs typeface="Arial" panose="020B0604020202020204" pitchFamily="34" charset="0"/>
              </a:rPr>
              <a:t>Adesão ao Programa: </a:t>
            </a:r>
            <a:r>
              <a:rPr lang="pt-BR" sz="2000" dirty="0">
                <a:solidFill>
                  <a:schemeClr val="bg1"/>
                </a:solidFill>
                <a:cs typeface="Arial" panose="020B0604020202020204" pitchFamily="34" charset="0"/>
              </a:rPr>
              <a:t>26 estados e o DF; </a:t>
            </a:r>
            <a:r>
              <a:rPr lang="pt-BR" sz="2000" dirty="0">
                <a:solidFill>
                  <a:schemeClr val="bg1"/>
                </a:solidFill>
              </a:rPr>
              <a:t>3.291 municípios</a:t>
            </a:r>
          </a:p>
        </p:txBody>
      </p:sp>
    </p:spTree>
    <p:extLst>
      <p:ext uri="{BB962C8B-B14F-4D97-AF65-F5344CB8AC3E}">
        <p14:creationId xmlns:p14="http://schemas.microsoft.com/office/powerpoint/2010/main" val="382474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>
          <a:xfrm>
            <a:off x="1162018" y="219027"/>
            <a:ext cx="9794823" cy="981075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ts val="1000"/>
              </a:spcBef>
              <a:defRPr sz="4000" b="1">
                <a:solidFill>
                  <a:srgbClr val="009193"/>
                </a:solidFill>
              </a:defRPr>
            </a:lvl1pPr>
          </a:lstStyle>
          <a:p>
            <a:r>
              <a:rPr lang="pt-BR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PROGRAMA BRASIL NA ESCOLA</a:t>
            </a:r>
          </a:p>
          <a:p>
            <a:r>
              <a:rPr lang="pt-BR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OBJETIVOS ESPECÍFICOS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015EE647-1181-4AB8-A653-9B7F8708EC31}"/>
              </a:ext>
            </a:extLst>
          </p:cNvPr>
          <p:cNvGraphicFramePr/>
          <p:nvPr/>
        </p:nvGraphicFramePr>
        <p:xfrm>
          <a:off x="1000042" y="1327974"/>
          <a:ext cx="9956799" cy="482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ráfico 2" descr="Atrás com preenchimento sólido">
            <a:extLst>
              <a:ext uri="{FF2B5EF4-FFF2-40B4-BE49-F238E27FC236}">
                <a16:creationId xmlns:a16="http://schemas.microsoft.com/office/drawing/2014/main" xmlns="" id="{BDDF3716-DAB8-794D-A88A-75CC5FDEE9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2879" y="1922521"/>
            <a:ext cx="1350499" cy="13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16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0456"/>
            <a:ext cx="12192000" cy="1035917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ENSINO FUNDAMENTAL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PROGRAMA BRASIL NA ESCOLA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57" y="2123251"/>
            <a:ext cx="3658569" cy="155097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538748" y="1139782"/>
            <a:ext cx="7071361" cy="490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Dados dos três eixos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Apoio Técnico e Financeiro: 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18.702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escolas foram indicadas</a:t>
            </a:r>
          </a:p>
          <a:p>
            <a:pPr marL="1371600" marR="0" lvl="3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6.843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escolas foram validadas para receberem o apoio financeiro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Estudantes beneficiados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mais de 880 mil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Recursos Repassados: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R$ 200 milhões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+mj-lt"/>
              <a:buAutoNum type="arabicPeriod"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Valorização de Boas Práticas: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previsão de atingir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10.000 escolas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repassar 50 milhões de reais em 2022 (SAEB)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+mj-lt"/>
              <a:buAutoNum type="arabicPeriod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Inovação: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previsão de contemplar pelo menos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 projetos inovadores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 repasse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mil reais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por projeto por ano durante 5 anos. Edital será lançado em outubro/2021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76163" y="4507695"/>
            <a:ext cx="3241963" cy="1366528"/>
          </a:xfrm>
          <a:prstGeom prst="rect">
            <a:avLst/>
          </a:prstGeom>
          <a:solidFill>
            <a:srgbClr val="00839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rgbClr val="008390"/>
              </a:buClr>
              <a:defRPr/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Serão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260 milhões de reais investidos nos anos de 2021 e 2022</a:t>
            </a: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com previsão de alcance de </a:t>
            </a:r>
            <a:r>
              <a:rPr lang="pt-BR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mais de 15 mil escolas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25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FB2FEB4-27C2-9F4C-B705-01C0032D9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704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33880" y="1170556"/>
            <a:ext cx="6158120" cy="5034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EC359E4-7DC3-E54F-99D8-AFBE4E186331}"/>
              </a:ext>
            </a:extLst>
          </p:cNvPr>
          <p:cNvSpPr txBox="1"/>
          <p:nvPr/>
        </p:nvSpPr>
        <p:spPr>
          <a:xfrm>
            <a:off x="6202500" y="1783940"/>
            <a:ext cx="559091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/>
              <a:t>Resgate do vínculo dos estudantes com a escola (pertencimento)</a:t>
            </a:r>
          </a:p>
          <a:p>
            <a:pPr algn="ctr">
              <a:lnSpc>
                <a:spcPct val="150000"/>
              </a:lnSpc>
            </a:pPr>
            <a:endParaRPr lang="pt-BR" sz="2400" b="1" dirty="0"/>
          </a:p>
          <a:p>
            <a:pPr algn="ctr">
              <a:lnSpc>
                <a:spcPct val="150000"/>
              </a:lnSpc>
            </a:pPr>
            <a:r>
              <a:rPr lang="pt-BR" sz="2400" b="1" dirty="0"/>
              <a:t>Fortalecimento do vínculo escola-família - danos estruturais e sociais para estudantes e suas famílias, sobretudo as mais vulneráveis</a:t>
            </a:r>
          </a:p>
        </p:txBody>
      </p:sp>
    </p:spTree>
    <p:extLst>
      <p:ext uri="{BB962C8B-B14F-4D97-AF65-F5344CB8AC3E}">
        <p14:creationId xmlns:p14="http://schemas.microsoft.com/office/powerpoint/2010/main" val="2337976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7525da3-e5b8-4eba-8a65-91024dbc57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-1" y="160338"/>
            <a:ext cx="12192000" cy="506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lvl="1" algn="ctr">
              <a:buClr>
                <a:srgbClr val="FFC000"/>
              </a:buClr>
            </a:pP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PROGRAMA EDUCAÇÃO E FAMÍLIA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57" y="773457"/>
            <a:ext cx="9965424" cy="52879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91057" y="6061435"/>
            <a:ext cx="626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4.934 Planos de Ação das Escolas foram recebidos</a:t>
            </a:r>
          </a:p>
        </p:txBody>
      </p:sp>
    </p:spTree>
    <p:extLst>
      <p:ext uri="{BB962C8B-B14F-4D97-AF65-F5344CB8AC3E}">
        <p14:creationId xmlns:p14="http://schemas.microsoft.com/office/powerpoint/2010/main" val="6494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9BFAAAA2-D513-1049-BD2B-05B0696F3DC8}"/>
              </a:ext>
            </a:extLst>
          </p:cNvPr>
          <p:cNvSpPr/>
          <p:nvPr/>
        </p:nvSpPr>
        <p:spPr>
          <a:xfrm>
            <a:off x="-1566571" y="10718314"/>
            <a:ext cx="433192" cy="433192"/>
          </a:xfrm>
          <a:prstGeom prst="rect">
            <a:avLst/>
          </a:prstGeom>
          <a:solidFill>
            <a:srgbClr val="F6B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9" name="TextBox 47">
            <a:extLst>
              <a:ext uri="{FF2B5EF4-FFF2-40B4-BE49-F238E27FC236}">
                <a16:creationId xmlns:a16="http://schemas.microsoft.com/office/drawing/2014/main" xmlns="" id="{1486001A-6C3F-DF4D-8C00-8C0A2556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17" y="276044"/>
            <a:ext cx="1159565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25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AÇÕES PARA ENFRENTAMENTO DOS IMPACTOS DA PANDEMIA</a:t>
            </a:r>
          </a:p>
        </p:txBody>
      </p:sp>
      <p:sp>
        <p:nvSpPr>
          <p:cNvPr id="7" name="Google Shape;987;p51">
            <a:extLst>
              <a:ext uri="{FF2B5EF4-FFF2-40B4-BE49-F238E27FC236}">
                <a16:creationId xmlns:a16="http://schemas.microsoft.com/office/drawing/2014/main" xmlns="" id="{FEFA425A-2D96-AD43-A51A-2AA4A020543E}"/>
              </a:ext>
            </a:extLst>
          </p:cNvPr>
          <p:cNvSpPr/>
          <p:nvPr/>
        </p:nvSpPr>
        <p:spPr>
          <a:xfrm>
            <a:off x="1356372" y="4318338"/>
            <a:ext cx="1355880" cy="13487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988;p51">
            <a:extLst>
              <a:ext uri="{FF2B5EF4-FFF2-40B4-BE49-F238E27FC236}">
                <a16:creationId xmlns:a16="http://schemas.microsoft.com/office/drawing/2014/main" xmlns="" id="{4FBDBD53-E7AB-714A-8065-3DC5ED08DB6A}"/>
              </a:ext>
            </a:extLst>
          </p:cNvPr>
          <p:cNvSpPr/>
          <p:nvPr/>
        </p:nvSpPr>
        <p:spPr>
          <a:xfrm>
            <a:off x="-5249" y="4314201"/>
            <a:ext cx="1356309" cy="13528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989;p51">
            <a:extLst>
              <a:ext uri="{FF2B5EF4-FFF2-40B4-BE49-F238E27FC236}">
                <a16:creationId xmlns:a16="http://schemas.microsoft.com/office/drawing/2014/main" xmlns="" id="{771B371D-5FE4-DC42-82CD-D9C6033A9E8C}"/>
              </a:ext>
            </a:extLst>
          </p:cNvPr>
          <p:cNvSpPr/>
          <p:nvPr/>
        </p:nvSpPr>
        <p:spPr>
          <a:xfrm>
            <a:off x="2715848" y="4314201"/>
            <a:ext cx="1356309" cy="13528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1600" dirty="0">
              <a:solidFill>
                <a:srgbClr val="FFFFFF"/>
              </a:solidFill>
              <a:ea typeface="Raleway"/>
              <a:cs typeface="Raleway"/>
              <a:sym typeface="Raleway"/>
            </a:endParaRPr>
          </a:p>
        </p:txBody>
      </p:sp>
      <p:sp>
        <p:nvSpPr>
          <p:cNvPr id="13" name="Google Shape;990;p51">
            <a:extLst>
              <a:ext uri="{FF2B5EF4-FFF2-40B4-BE49-F238E27FC236}">
                <a16:creationId xmlns:a16="http://schemas.microsoft.com/office/drawing/2014/main" xmlns="" id="{3772FA8E-F66D-0943-963E-F3E56E3F52A7}"/>
              </a:ext>
            </a:extLst>
          </p:cNvPr>
          <p:cNvSpPr/>
          <p:nvPr/>
        </p:nvSpPr>
        <p:spPr>
          <a:xfrm>
            <a:off x="5425404" y="4318338"/>
            <a:ext cx="1355880" cy="13487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Google Shape;991;p51">
            <a:extLst>
              <a:ext uri="{FF2B5EF4-FFF2-40B4-BE49-F238E27FC236}">
                <a16:creationId xmlns:a16="http://schemas.microsoft.com/office/drawing/2014/main" xmlns="" id="{5B4B9193-C3CD-8540-81D3-D191E46988BF}"/>
              </a:ext>
            </a:extLst>
          </p:cNvPr>
          <p:cNvSpPr/>
          <p:nvPr/>
        </p:nvSpPr>
        <p:spPr>
          <a:xfrm>
            <a:off x="4073943" y="4314201"/>
            <a:ext cx="1356309" cy="13528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" name="Google Shape;992;p51">
            <a:extLst>
              <a:ext uri="{FF2B5EF4-FFF2-40B4-BE49-F238E27FC236}">
                <a16:creationId xmlns:a16="http://schemas.microsoft.com/office/drawing/2014/main" xmlns="" id="{78C61DE5-18EB-9942-AA15-2F455E8AA63E}"/>
              </a:ext>
            </a:extLst>
          </p:cNvPr>
          <p:cNvSpPr/>
          <p:nvPr/>
        </p:nvSpPr>
        <p:spPr>
          <a:xfrm>
            <a:off x="6784880" y="4351454"/>
            <a:ext cx="1356309" cy="13528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pt-BR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Formação continuada</a:t>
            </a:r>
            <a:endParaRPr lang="pt-BR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" name="Google Shape;993;p51">
            <a:extLst>
              <a:ext uri="{FF2B5EF4-FFF2-40B4-BE49-F238E27FC236}">
                <a16:creationId xmlns:a16="http://schemas.microsoft.com/office/drawing/2014/main" xmlns="" id="{C6F51E1D-4C37-DF4B-9839-339D1E5C54EF}"/>
              </a:ext>
            </a:extLst>
          </p:cNvPr>
          <p:cNvSpPr/>
          <p:nvPr/>
        </p:nvSpPr>
        <p:spPr>
          <a:xfrm>
            <a:off x="10172540" y="4318338"/>
            <a:ext cx="2033745" cy="1348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" name="Google Shape;994;p51">
            <a:extLst>
              <a:ext uri="{FF2B5EF4-FFF2-40B4-BE49-F238E27FC236}">
                <a16:creationId xmlns:a16="http://schemas.microsoft.com/office/drawing/2014/main" xmlns="" id="{308CD676-8580-4D41-9A40-BFFC70416BDE}"/>
              </a:ext>
            </a:extLst>
          </p:cNvPr>
          <p:cNvSpPr/>
          <p:nvPr/>
        </p:nvSpPr>
        <p:spPr>
          <a:xfrm>
            <a:off x="8145422" y="4314201"/>
            <a:ext cx="2034389" cy="1352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" name="Google Shape;995;p51">
            <a:extLst>
              <a:ext uri="{FF2B5EF4-FFF2-40B4-BE49-F238E27FC236}">
                <a16:creationId xmlns:a16="http://schemas.microsoft.com/office/drawing/2014/main" xmlns="" id="{55F56ECC-DB37-3B49-8918-64FC14FFE577}"/>
              </a:ext>
            </a:extLst>
          </p:cNvPr>
          <p:cNvSpPr/>
          <p:nvPr/>
        </p:nvSpPr>
        <p:spPr>
          <a:xfrm>
            <a:off x="-12779" y="2329036"/>
            <a:ext cx="4206796" cy="20176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996;p51">
            <a:extLst>
              <a:ext uri="{FF2B5EF4-FFF2-40B4-BE49-F238E27FC236}">
                <a16:creationId xmlns:a16="http://schemas.microsoft.com/office/drawing/2014/main" xmlns="" id="{F0D1B4D8-9CFB-9048-9A14-3E5AB0EC90D6}"/>
              </a:ext>
            </a:extLst>
          </p:cNvPr>
          <p:cNvSpPr/>
          <p:nvPr/>
        </p:nvSpPr>
        <p:spPr>
          <a:xfrm>
            <a:off x="7995617" y="2329036"/>
            <a:ext cx="4206796" cy="2017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997;p51">
            <a:extLst>
              <a:ext uri="{FF2B5EF4-FFF2-40B4-BE49-F238E27FC236}">
                <a16:creationId xmlns:a16="http://schemas.microsoft.com/office/drawing/2014/main" xmlns="" id="{EFA8AC63-BC63-9245-8C45-8E9D5EE70517}"/>
              </a:ext>
            </a:extLst>
          </p:cNvPr>
          <p:cNvSpPr/>
          <p:nvPr/>
        </p:nvSpPr>
        <p:spPr>
          <a:xfrm>
            <a:off x="4084172" y="2323826"/>
            <a:ext cx="4057017" cy="20228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998;p51">
            <a:extLst>
              <a:ext uri="{FF2B5EF4-FFF2-40B4-BE49-F238E27FC236}">
                <a16:creationId xmlns:a16="http://schemas.microsoft.com/office/drawing/2014/main" xmlns="" id="{09EF1C08-3642-9642-8B0F-94AAF220B07F}"/>
              </a:ext>
            </a:extLst>
          </p:cNvPr>
          <p:cNvSpPr/>
          <p:nvPr/>
        </p:nvSpPr>
        <p:spPr>
          <a:xfrm>
            <a:off x="631555" y="2715397"/>
            <a:ext cx="2733407" cy="13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algn="ctr"/>
            <a:r>
              <a:rPr lang="pt-BR" sz="2667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Recursos Educacionais Digitais</a:t>
            </a:r>
            <a:endParaRPr sz="14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999;p51">
            <a:extLst>
              <a:ext uri="{FF2B5EF4-FFF2-40B4-BE49-F238E27FC236}">
                <a16:creationId xmlns:a16="http://schemas.microsoft.com/office/drawing/2014/main" xmlns="" id="{572FA1EB-626C-BE4C-9754-A0C40FB607FF}"/>
              </a:ext>
            </a:extLst>
          </p:cNvPr>
          <p:cNvSpPr/>
          <p:nvPr/>
        </p:nvSpPr>
        <p:spPr>
          <a:xfrm>
            <a:off x="4739631" y="2743500"/>
            <a:ext cx="2733407" cy="13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algn="ctr"/>
            <a:r>
              <a:rPr lang="pt-BR" sz="2667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Avaliações</a:t>
            </a:r>
            <a:endParaRPr sz="14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000;p51">
            <a:extLst>
              <a:ext uri="{FF2B5EF4-FFF2-40B4-BE49-F238E27FC236}">
                <a16:creationId xmlns:a16="http://schemas.microsoft.com/office/drawing/2014/main" xmlns="" id="{8EC0E5F6-1724-5148-8E19-16FA417D825B}"/>
              </a:ext>
            </a:extLst>
          </p:cNvPr>
          <p:cNvSpPr/>
          <p:nvPr/>
        </p:nvSpPr>
        <p:spPr>
          <a:xfrm>
            <a:off x="8770593" y="3064295"/>
            <a:ext cx="2733407" cy="54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algn="ctr"/>
            <a:r>
              <a:rPr lang="pt-BR" sz="2667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Infraestrutura</a:t>
            </a:r>
            <a:endParaRPr sz="14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1;p51">
            <a:extLst>
              <a:ext uri="{FF2B5EF4-FFF2-40B4-BE49-F238E27FC236}">
                <a16:creationId xmlns:a16="http://schemas.microsoft.com/office/drawing/2014/main" xmlns="" id="{53CC706F-8294-DB4F-A19C-41A0C78014D1}"/>
              </a:ext>
            </a:extLst>
          </p:cNvPr>
          <p:cNvSpPr/>
          <p:nvPr/>
        </p:nvSpPr>
        <p:spPr>
          <a:xfrm>
            <a:off x="385" y="4390469"/>
            <a:ext cx="1333379" cy="120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endParaRPr lang="pt-BR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Plataformas</a:t>
            </a:r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lang="pt-BR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02;p51">
            <a:extLst>
              <a:ext uri="{FF2B5EF4-FFF2-40B4-BE49-F238E27FC236}">
                <a16:creationId xmlns:a16="http://schemas.microsoft.com/office/drawing/2014/main" xmlns="" id="{E5B7DFAF-EA85-5746-BA7E-F436917529E8}"/>
              </a:ext>
            </a:extLst>
          </p:cNvPr>
          <p:cNvSpPr/>
          <p:nvPr/>
        </p:nvSpPr>
        <p:spPr>
          <a:xfrm>
            <a:off x="1340532" y="4576002"/>
            <a:ext cx="133337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Ensino híbrido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03;p51">
            <a:extLst>
              <a:ext uri="{FF2B5EF4-FFF2-40B4-BE49-F238E27FC236}">
                <a16:creationId xmlns:a16="http://schemas.microsoft.com/office/drawing/2014/main" xmlns="" id="{7229A37A-FBE1-CD49-9B75-58709B2AAE95}"/>
              </a:ext>
            </a:extLst>
          </p:cNvPr>
          <p:cNvSpPr/>
          <p:nvPr/>
        </p:nvSpPr>
        <p:spPr>
          <a:xfrm>
            <a:off x="2684840" y="4729891"/>
            <a:ext cx="1333379" cy="55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Conteúdos</a:t>
            </a:r>
          </a:p>
          <a:p>
            <a:pPr algn="ctr"/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Pedagógicos </a:t>
            </a: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04;p51">
            <a:extLst>
              <a:ext uri="{FF2B5EF4-FFF2-40B4-BE49-F238E27FC236}">
                <a16:creationId xmlns:a16="http://schemas.microsoft.com/office/drawing/2014/main" xmlns="" id="{C724E8B6-21DB-9E40-8B69-40952D41581A}"/>
              </a:ext>
            </a:extLst>
          </p:cNvPr>
          <p:cNvSpPr/>
          <p:nvPr/>
        </p:nvSpPr>
        <p:spPr>
          <a:xfrm>
            <a:off x="4094159" y="4742483"/>
            <a:ext cx="1333379" cy="55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Diagnóstico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05;p51">
            <a:extLst>
              <a:ext uri="{FF2B5EF4-FFF2-40B4-BE49-F238E27FC236}">
                <a16:creationId xmlns:a16="http://schemas.microsoft.com/office/drawing/2014/main" xmlns="" id="{45863D8E-24F0-9645-8070-96D1ED1F5FFB}"/>
              </a:ext>
            </a:extLst>
          </p:cNvPr>
          <p:cNvSpPr/>
          <p:nvPr/>
        </p:nvSpPr>
        <p:spPr>
          <a:xfrm>
            <a:off x="5424800" y="4584888"/>
            <a:ext cx="1333379" cy="84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sz="17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Planos  de </a:t>
            </a:r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Recuperação</a:t>
            </a:r>
          </a:p>
          <a:p>
            <a:pPr algn="ctr"/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Locais</a:t>
            </a:r>
            <a:b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06;p51">
            <a:extLst>
              <a:ext uri="{FF2B5EF4-FFF2-40B4-BE49-F238E27FC236}">
                <a16:creationId xmlns:a16="http://schemas.microsoft.com/office/drawing/2014/main" xmlns="" id="{EB93CDEF-034C-F441-ABD0-0C4DD03B20B3}"/>
              </a:ext>
            </a:extLst>
          </p:cNvPr>
          <p:cNvSpPr/>
          <p:nvPr/>
        </p:nvSpPr>
        <p:spPr>
          <a:xfrm>
            <a:off x="6845738" y="4491149"/>
            <a:ext cx="13333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07;p51">
            <a:extLst>
              <a:ext uri="{FF2B5EF4-FFF2-40B4-BE49-F238E27FC236}">
                <a16:creationId xmlns:a16="http://schemas.microsoft.com/office/drawing/2014/main" xmlns="" id="{F2525431-F6F9-F44B-A019-F02A20FEA017}"/>
              </a:ext>
            </a:extLst>
          </p:cNvPr>
          <p:cNvSpPr/>
          <p:nvPr/>
        </p:nvSpPr>
        <p:spPr>
          <a:xfrm>
            <a:off x="8161245" y="4647211"/>
            <a:ext cx="2019189" cy="58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Conectividade</a:t>
            </a:r>
          </a:p>
          <a:p>
            <a:pPr algn="ctr"/>
            <a:r>
              <a:rPr lang="pt-BR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(PIEC)</a:t>
            </a:r>
            <a:endParaRPr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08;p51">
            <a:extLst>
              <a:ext uri="{FF2B5EF4-FFF2-40B4-BE49-F238E27FC236}">
                <a16:creationId xmlns:a16="http://schemas.microsoft.com/office/drawing/2014/main" xmlns="" id="{7E2876FD-D885-2A4E-AB4D-92675E777428}"/>
              </a:ext>
            </a:extLst>
          </p:cNvPr>
          <p:cNvSpPr/>
          <p:nvPr/>
        </p:nvSpPr>
        <p:spPr>
          <a:xfrm>
            <a:off x="10179811" y="4554858"/>
            <a:ext cx="1983444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pt-BR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Infraestrutura interna</a:t>
            </a:r>
          </a:p>
          <a:p>
            <a:pPr algn="ctr"/>
            <a:r>
              <a:rPr lang="pt-BR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(PDDE e PAR)</a:t>
            </a:r>
            <a:endParaRPr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09;p51">
            <a:extLst>
              <a:ext uri="{FF2B5EF4-FFF2-40B4-BE49-F238E27FC236}">
                <a16:creationId xmlns:a16="http://schemas.microsoft.com/office/drawing/2014/main" xmlns="" id="{CD3CF3BA-FC80-8E4B-9564-0F4A7DC9771D}"/>
              </a:ext>
            </a:extLst>
          </p:cNvPr>
          <p:cNvSpPr/>
          <p:nvPr/>
        </p:nvSpPr>
        <p:spPr>
          <a:xfrm>
            <a:off x="0" y="5634551"/>
            <a:ext cx="12192000" cy="12221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10;p51">
            <a:extLst>
              <a:ext uri="{FF2B5EF4-FFF2-40B4-BE49-F238E27FC236}">
                <a16:creationId xmlns:a16="http://schemas.microsoft.com/office/drawing/2014/main" xmlns="" id="{13048764-FE44-784E-A987-DC25510FB6CF}"/>
              </a:ext>
            </a:extLst>
          </p:cNvPr>
          <p:cNvSpPr/>
          <p:nvPr/>
        </p:nvSpPr>
        <p:spPr>
          <a:xfrm>
            <a:off x="0" y="5634553"/>
            <a:ext cx="12192000" cy="1223447"/>
          </a:xfrm>
          <a:prstGeom prst="rect">
            <a:avLst/>
          </a:prstGeom>
          <a:solidFill>
            <a:srgbClr val="12589D">
              <a:alpha val="65882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" name="Google Shape;1011;p51">
            <a:extLst>
              <a:ext uri="{FF2B5EF4-FFF2-40B4-BE49-F238E27FC236}">
                <a16:creationId xmlns:a16="http://schemas.microsoft.com/office/drawing/2014/main" xmlns="" id="{54EE82CD-06F5-C148-ADE5-A3FE9F20A6F8}"/>
              </a:ext>
            </a:extLst>
          </p:cNvPr>
          <p:cNvSpPr/>
          <p:nvPr/>
        </p:nvSpPr>
        <p:spPr>
          <a:xfrm>
            <a:off x="17700" y="6072676"/>
            <a:ext cx="11593117" cy="42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algn="ctr"/>
            <a:r>
              <a:rPr lang="pt-BR" sz="1867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Apoio aos Estados e Municípios no desenvolvimento dos seus planos e execução das ações</a:t>
            </a: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12;p51">
            <a:extLst>
              <a:ext uri="{FF2B5EF4-FFF2-40B4-BE49-F238E27FC236}">
                <a16:creationId xmlns:a16="http://schemas.microsoft.com/office/drawing/2014/main" xmlns="" id="{13283314-7ED5-5D45-9F3A-8A7EEAE5D0B4}"/>
              </a:ext>
            </a:extLst>
          </p:cNvPr>
          <p:cNvSpPr/>
          <p:nvPr/>
        </p:nvSpPr>
        <p:spPr>
          <a:xfrm>
            <a:off x="10993581" y="5640541"/>
            <a:ext cx="1216159" cy="1216159"/>
          </a:xfrm>
          <a:prstGeom prst="chevron">
            <a:avLst>
              <a:gd name="adj" fmla="val 50000"/>
            </a:avLst>
          </a:prstGeom>
          <a:solidFill>
            <a:srgbClr val="0A32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13;p51">
            <a:extLst>
              <a:ext uri="{FF2B5EF4-FFF2-40B4-BE49-F238E27FC236}">
                <a16:creationId xmlns:a16="http://schemas.microsoft.com/office/drawing/2014/main" xmlns="" id="{19CDB5AA-FFAC-4B47-A1DA-ED5478CA0F2E}"/>
              </a:ext>
            </a:extLst>
          </p:cNvPr>
          <p:cNvSpPr/>
          <p:nvPr/>
        </p:nvSpPr>
        <p:spPr>
          <a:xfrm>
            <a:off x="11286189" y="5640541"/>
            <a:ext cx="1216159" cy="1216159"/>
          </a:xfrm>
          <a:prstGeom prst="chevron">
            <a:avLst>
              <a:gd name="adj" fmla="val 50000"/>
            </a:avLst>
          </a:prstGeom>
          <a:solidFill>
            <a:srgbClr val="5CA0E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14;p51">
            <a:extLst>
              <a:ext uri="{FF2B5EF4-FFF2-40B4-BE49-F238E27FC236}">
                <a16:creationId xmlns:a16="http://schemas.microsoft.com/office/drawing/2014/main" xmlns="" id="{5BE0F003-0162-224A-965F-CB586611A3A0}"/>
              </a:ext>
            </a:extLst>
          </p:cNvPr>
          <p:cNvSpPr/>
          <p:nvPr/>
        </p:nvSpPr>
        <p:spPr>
          <a:xfrm>
            <a:off x="11589047" y="5640541"/>
            <a:ext cx="1216159" cy="1216159"/>
          </a:xfrm>
          <a:prstGeom prst="chevron">
            <a:avLst>
              <a:gd name="adj" fmla="val 50000"/>
            </a:avLst>
          </a:prstGeom>
          <a:solidFill>
            <a:srgbClr val="92C0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15;p51">
            <a:extLst>
              <a:ext uri="{FF2B5EF4-FFF2-40B4-BE49-F238E27FC236}">
                <a16:creationId xmlns:a16="http://schemas.microsoft.com/office/drawing/2014/main" xmlns="" id="{F57A3C09-C231-0741-AB11-15E9C87EDB5F}"/>
              </a:ext>
            </a:extLst>
          </p:cNvPr>
          <p:cNvSpPr/>
          <p:nvPr/>
        </p:nvSpPr>
        <p:spPr>
          <a:xfrm>
            <a:off x="11894267" y="5640541"/>
            <a:ext cx="1216159" cy="1216159"/>
          </a:xfrm>
          <a:prstGeom prst="chevron">
            <a:avLst>
              <a:gd name="adj" fmla="val 50000"/>
            </a:avLst>
          </a:prstGeom>
          <a:solidFill>
            <a:srgbClr val="C8DFF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16;p51">
            <a:extLst>
              <a:ext uri="{FF2B5EF4-FFF2-40B4-BE49-F238E27FC236}">
                <a16:creationId xmlns:a16="http://schemas.microsoft.com/office/drawing/2014/main" xmlns="" id="{0160B0D7-6846-824F-AA2E-9CD6269B78FD}"/>
              </a:ext>
            </a:extLst>
          </p:cNvPr>
          <p:cNvSpPr/>
          <p:nvPr/>
        </p:nvSpPr>
        <p:spPr>
          <a:xfrm>
            <a:off x="1095256" y="1108000"/>
            <a:ext cx="10094156" cy="55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fontAlgn="t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>
                <a:srgbClr val="16BA9B"/>
              </a:buClr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EIXOS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DE ATUAÇÃO DO MINISTÉRIO DA EDUCAÇÃO</a:t>
            </a:r>
            <a:endParaRPr lang="pt-BR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1018;p51">
            <a:extLst>
              <a:ext uri="{FF2B5EF4-FFF2-40B4-BE49-F238E27FC236}">
                <a16:creationId xmlns:a16="http://schemas.microsoft.com/office/drawing/2014/main" xmlns="" id="{C089E269-171A-2149-B8A4-4B6DA514649F}"/>
              </a:ext>
            </a:extLst>
          </p:cNvPr>
          <p:cNvSpPr/>
          <p:nvPr/>
        </p:nvSpPr>
        <p:spPr>
          <a:xfrm>
            <a:off x="3376275" y="2419349"/>
            <a:ext cx="641944" cy="413041"/>
          </a:xfrm>
          <a:custGeom>
            <a:avLst/>
            <a:gdLst/>
            <a:ahLst/>
            <a:cxnLst/>
            <a:rect l="l" t="t" r="r" b="b"/>
            <a:pathLst>
              <a:path w="185" h="135" extrusionOk="0">
                <a:moveTo>
                  <a:pt x="185" y="38"/>
                </a:moveTo>
                <a:cubicBezTo>
                  <a:pt x="185" y="36"/>
                  <a:pt x="184" y="35"/>
                  <a:pt x="183" y="34"/>
                </a:cubicBezTo>
                <a:cubicBezTo>
                  <a:pt x="183" y="34"/>
                  <a:pt x="183" y="34"/>
                  <a:pt x="183" y="34"/>
                </a:cubicBezTo>
                <a:cubicBezTo>
                  <a:pt x="183" y="34"/>
                  <a:pt x="183" y="34"/>
                  <a:pt x="183" y="34"/>
                </a:cubicBezTo>
                <a:cubicBezTo>
                  <a:pt x="183" y="34"/>
                  <a:pt x="183" y="34"/>
                  <a:pt x="183" y="34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0"/>
                  <a:pt x="93" y="0"/>
                  <a:pt x="93" y="0"/>
                </a:cubicBezTo>
                <a:cubicBezTo>
                  <a:pt x="92" y="0"/>
                  <a:pt x="9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1" y="35"/>
                  <a:pt x="0" y="36"/>
                  <a:pt x="0" y="38"/>
                </a:cubicBezTo>
                <a:cubicBezTo>
                  <a:pt x="0" y="40"/>
                  <a:pt x="1" y="41"/>
                  <a:pt x="2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10" y="45"/>
                  <a:pt x="10" y="45"/>
                  <a:pt x="10" y="45"/>
                </a:cubicBezTo>
                <a:cubicBezTo>
                  <a:pt x="5" y="85"/>
                  <a:pt x="5" y="85"/>
                  <a:pt x="5" y="85"/>
                </a:cubicBezTo>
                <a:cubicBezTo>
                  <a:pt x="2" y="86"/>
                  <a:pt x="0" y="89"/>
                  <a:pt x="0" y="93"/>
                </a:cubicBezTo>
                <a:cubicBezTo>
                  <a:pt x="0" y="97"/>
                  <a:pt x="4" y="101"/>
                  <a:pt x="8" y="101"/>
                </a:cubicBezTo>
                <a:cubicBezTo>
                  <a:pt x="13" y="101"/>
                  <a:pt x="17" y="97"/>
                  <a:pt x="17" y="93"/>
                </a:cubicBezTo>
                <a:cubicBezTo>
                  <a:pt x="17" y="90"/>
                  <a:pt x="15" y="88"/>
                  <a:pt x="13" y="86"/>
                </a:cubicBezTo>
                <a:cubicBezTo>
                  <a:pt x="18" y="48"/>
                  <a:pt x="18" y="48"/>
                  <a:pt x="18" y="48"/>
                </a:cubicBezTo>
                <a:cubicBezTo>
                  <a:pt x="33" y="53"/>
                  <a:pt x="33" y="53"/>
                  <a:pt x="33" y="53"/>
                </a:cubicBezTo>
                <a:cubicBezTo>
                  <a:pt x="25" y="113"/>
                  <a:pt x="25" y="113"/>
                  <a:pt x="25" y="113"/>
                </a:cubicBezTo>
                <a:cubicBezTo>
                  <a:pt x="25" y="113"/>
                  <a:pt x="25" y="113"/>
                  <a:pt x="25" y="113"/>
                </a:cubicBezTo>
                <a:cubicBezTo>
                  <a:pt x="25" y="114"/>
                  <a:pt x="25" y="114"/>
                  <a:pt x="25" y="114"/>
                </a:cubicBezTo>
                <a:cubicBezTo>
                  <a:pt x="25" y="116"/>
                  <a:pt x="27" y="118"/>
                  <a:pt x="29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62" y="110"/>
                  <a:pt x="62" y="110"/>
                  <a:pt x="62" y="110"/>
                </a:cubicBezTo>
                <a:cubicBezTo>
                  <a:pt x="90" y="134"/>
                  <a:pt x="90" y="134"/>
                  <a:pt x="90" y="134"/>
                </a:cubicBezTo>
                <a:cubicBezTo>
                  <a:pt x="90" y="134"/>
                  <a:pt x="90" y="134"/>
                  <a:pt x="90" y="134"/>
                </a:cubicBezTo>
                <a:cubicBezTo>
                  <a:pt x="91" y="135"/>
                  <a:pt x="92" y="135"/>
                  <a:pt x="93" y="135"/>
                </a:cubicBezTo>
                <a:cubicBezTo>
                  <a:pt x="93" y="135"/>
                  <a:pt x="94" y="135"/>
                  <a:pt x="95" y="134"/>
                </a:cubicBezTo>
                <a:cubicBezTo>
                  <a:pt x="95" y="134"/>
                  <a:pt x="95" y="134"/>
                  <a:pt x="95" y="134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18"/>
                  <a:pt x="160" y="118"/>
                  <a:pt x="160" y="118"/>
                </a:cubicBezTo>
                <a:cubicBezTo>
                  <a:pt x="162" y="118"/>
                  <a:pt x="164" y="116"/>
                  <a:pt x="164" y="114"/>
                </a:cubicBezTo>
                <a:cubicBezTo>
                  <a:pt x="164" y="114"/>
                  <a:pt x="164" y="113"/>
                  <a:pt x="164" y="113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53" y="53"/>
                  <a:pt x="153" y="53"/>
                  <a:pt x="153" y="53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4" y="41"/>
                  <a:pt x="185" y="40"/>
                  <a:pt x="185" y="38"/>
                </a:cubicBezTo>
                <a:close/>
                <a:moveTo>
                  <a:pt x="155" y="108"/>
                </a:moveTo>
                <a:cubicBezTo>
                  <a:pt x="127" y="101"/>
                  <a:pt x="127" y="101"/>
                  <a:pt x="127" y="101"/>
                </a:cubicBezTo>
                <a:cubicBezTo>
                  <a:pt x="127" y="101"/>
                  <a:pt x="127" y="101"/>
                  <a:pt x="127" y="101"/>
                </a:cubicBezTo>
                <a:cubicBezTo>
                  <a:pt x="127" y="101"/>
                  <a:pt x="127" y="101"/>
                  <a:pt x="126" y="101"/>
                </a:cubicBezTo>
                <a:cubicBezTo>
                  <a:pt x="125" y="101"/>
                  <a:pt x="125" y="102"/>
                  <a:pt x="124" y="102"/>
                </a:cubicBezTo>
                <a:cubicBezTo>
                  <a:pt x="124" y="102"/>
                  <a:pt x="124" y="102"/>
                  <a:pt x="124" y="102"/>
                </a:cubicBezTo>
                <a:cubicBezTo>
                  <a:pt x="93" y="125"/>
                  <a:pt x="93" y="125"/>
                  <a:pt x="93" y="125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5" y="102"/>
                  <a:pt x="64" y="101"/>
                  <a:pt x="63" y="101"/>
                </a:cubicBezTo>
                <a:cubicBezTo>
                  <a:pt x="63" y="101"/>
                  <a:pt x="62" y="101"/>
                  <a:pt x="62" y="101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41" y="56"/>
                  <a:pt x="41" y="56"/>
                  <a:pt x="41" y="56"/>
                </a:cubicBezTo>
                <a:cubicBezTo>
                  <a:pt x="91" y="76"/>
                  <a:pt x="91" y="76"/>
                  <a:pt x="91" y="76"/>
                </a:cubicBezTo>
                <a:cubicBezTo>
                  <a:pt x="91" y="76"/>
                  <a:pt x="91" y="76"/>
                  <a:pt x="91" y="76"/>
                </a:cubicBezTo>
                <a:cubicBezTo>
                  <a:pt x="91" y="76"/>
                  <a:pt x="92" y="76"/>
                  <a:pt x="93" y="76"/>
                </a:cubicBezTo>
                <a:cubicBezTo>
                  <a:pt x="93" y="76"/>
                  <a:pt x="94" y="76"/>
                  <a:pt x="94" y="76"/>
                </a:cubicBezTo>
                <a:cubicBezTo>
                  <a:pt x="94" y="76"/>
                  <a:pt x="94" y="76"/>
                  <a:pt x="94" y="76"/>
                </a:cubicBezTo>
                <a:cubicBezTo>
                  <a:pt x="145" y="56"/>
                  <a:pt x="145" y="56"/>
                  <a:pt x="145" y="56"/>
                </a:cubicBezTo>
                <a:lnTo>
                  <a:pt x="155" y="108"/>
                </a:lnTo>
                <a:close/>
                <a:moveTo>
                  <a:pt x="93" y="67"/>
                </a:moveTo>
                <a:cubicBezTo>
                  <a:pt x="16" y="38"/>
                  <a:pt x="16" y="38"/>
                  <a:pt x="16" y="38"/>
                </a:cubicBezTo>
                <a:cubicBezTo>
                  <a:pt x="93" y="9"/>
                  <a:pt x="93" y="9"/>
                  <a:pt x="93" y="9"/>
                </a:cubicBezTo>
                <a:cubicBezTo>
                  <a:pt x="169" y="38"/>
                  <a:pt x="169" y="38"/>
                  <a:pt x="169" y="38"/>
                </a:cubicBezTo>
                <a:lnTo>
                  <a:pt x="93" y="6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19;p51">
            <a:extLst>
              <a:ext uri="{FF2B5EF4-FFF2-40B4-BE49-F238E27FC236}">
                <a16:creationId xmlns:a16="http://schemas.microsoft.com/office/drawing/2014/main" xmlns="" id="{FBBAC9F0-F07A-AD4C-B0F4-7BFC285DE255}"/>
              </a:ext>
            </a:extLst>
          </p:cNvPr>
          <p:cNvSpPr/>
          <p:nvPr/>
        </p:nvSpPr>
        <p:spPr>
          <a:xfrm>
            <a:off x="7550514" y="2402752"/>
            <a:ext cx="494508" cy="475877"/>
          </a:xfrm>
          <a:custGeom>
            <a:avLst/>
            <a:gdLst/>
            <a:ahLst/>
            <a:cxnLst/>
            <a:rect l="l" t="t" r="r" b="b"/>
            <a:pathLst>
              <a:path w="186" h="186" extrusionOk="0">
                <a:moveTo>
                  <a:pt x="140" y="68"/>
                </a:moveTo>
                <a:cubicBezTo>
                  <a:pt x="147" y="68"/>
                  <a:pt x="152" y="62"/>
                  <a:pt x="152" y="55"/>
                </a:cubicBezTo>
                <a:cubicBezTo>
                  <a:pt x="152" y="48"/>
                  <a:pt x="147" y="43"/>
                  <a:pt x="140" y="43"/>
                </a:cubicBezTo>
                <a:cubicBezTo>
                  <a:pt x="133" y="43"/>
                  <a:pt x="127" y="48"/>
                  <a:pt x="127" y="55"/>
                </a:cubicBezTo>
                <a:cubicBezTo>
                  <a:pt x="127" y="62"/>
                  <a:pt x="133" y="68"/>
                  <a:pt x="140" y="68"/>
                </a:cubicBezTo>
                <a:close/>
                <a:moveTo>
                  <a:pt x="140" y="51"/>
                </a:moveTo>
                <a:cubicBezTo>
                  <a:pt x="142" y="51"/>
                  <a:pt x="144" y="53"/>
                  <a:pt x="144" y="55"/>
                </a:cubicBezTo>
                <a:cubicBezTo>
                  <a:pt x="144" y="58"/>
                  <a:pt x="142" y="60"/>
                  <a:pt x="140" y="60"/>
                </a:cubicBezTo>
                <a:cubicBezTo>
                  <a:pt x="137" y="60"/>
                  <a:pt x="135" y="58"/>
                  <a:pt x="135" y="55"/>
                </a:cubicBezTo>
                <a:cubicBezTo>
                  <a:pt x="135" y="53"/>
                  <a:pt x="137" y="51"/>
                  <a:pt x="140" y="51"/>
                </a:cubicBezTo>
                <a:close/>
                <a:moveTo>
                  <a:pt x="178" y="9"/>
                </a:moveTo>
                <a:cubicBezTo>
                  <a:pt x="102" y="9"/>
                  <a:pt x="102" y="9"/>
                  <a:pt x="102" y="9"/>
                </a:cubicBezTo>
                <a:cubicBezTo>
                  <a:pt x="102" y="4"/>
                  <a:pt x="98" y="0"/>
                  <a:pt x="93" y="0"/>
                </a:cubicBezTo>
                <a:cubicBezTo>
                  <a:pt x="89" y="0"/>
                  <a:pt x="85" y="4"/>
                  <a:pt x="8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30"/>
                  <a:pt x="4" y="34"/>
                  <a:pt x="9" y="34"/>
                </a:cubicBezTo>
                <a:cubicBezTo>
                  <a:pt x="9" y="135"/>
                  <a:pt x="9" y="135"/>
                  <a:pt x="9" y="135"/>
                </a:cubicBezTo>
                <a:cubicBezTo>
                  <a:pt x="9" y="140"/>
                  <a:pt x="13" y="144"/>
                  <a:pt x="17" y="144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55"/>
                  <a:pt x="89" y="155"/>
                  <a:pt x="89" y="155"/>
                </a:cubicBezTo>
                <a:cubicBezTo>
                  <a:pt x="65" y="179"/>
                  <a:pt x="65" y="179"/>
                  <a:pt x="65" y="179"/>
                </a:cubicBezTo>
                <a:cubicBezTo>
                  <a:pt x="64" y="180"/>
                  <a:pt x="64" y="181"/>
                  <a:pt x="64" y="182"/>
                </a:cubicBezTo>
                <a:cubicBezTo>
                  <a:pt x="64" y="184"/>
                  <a:pt x="66" y="186"/>
                  <a:pt x="68" y="186"/>
                </a:cubicBezTo>
                <a:cubicBezTo>
                  <a:pt x="69" y="186"/>
                  <a:pt x="70" y="186"/>
                  <a:pt x="71" y="185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16" y="186"/>
                  <a:pt x="117" y="186"/>
                  <a:pt x="119" y="186"/>
                </a:cubicBezTo>
                <a:cubicBezTo>
                  <a:pt x="121" y="186"/>
                  <a:pt x="123" y="184"/>
                  <a:pt x="123" y="182"/>
                </a:cubicBezTo>
                <a:cubicBezTo>
                  <a:pt x="123" y="181"/>
                  <a:pt x="122" y="180"/>
                  <a:pt x="122" y="179"/>
                </a:cubicBezTo>
                <a:cubicBezTo>
                  <a:pt x="97" y="155"/>
                  <a:pt x="97" y="155"/>
                  <a:pt x="97" y="155"/>
                </a:cubicBezTo>
                <a:cubicBezTo>
                  <a:pt x="97" y="144"/>
                  <a:pt x="97" y="144"/>
                  <a:pt x="97" y="144"/>
                </a:cubicBezTo>
                <a:cubicBezTo>
                  <a:pt x="169" y="144"/>
                  <a:pt x="169" y="144"/>
                  <a:pt x="169" y="144"/>
                </a:cubicBezTo>
                <a:cubicBezTo>
                  <a:pt x="174" y="144"/>
                  <a:pt x="178" y="140"/>
                  <a:pt x="178" y="135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82" y="34"/>
                  <a:pt x="186" y="30"/>
                  <a:pt x="186" y="26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3"/>
                  <a:pt x="182" y="9"/>
                  <a:pt x="178" y="9"/>
                </a:cubicBezTo>
                <a:close/>
                <a:moveTo>
                  <a:pt x="169" y="135"/>
                </a:moveTo>
                <a:cubicBezTo>
                  <a:pt x="17" y="135"/>
                  <a:pt x="17" y="135"/>
                  <a:pt x="17" y="135"/>
                </a:cubicBezTo>
                <a:cubicBezTo>
                  <a:pt x="17" y="34"/>
                  <a:pt x="17" y="34"/>
                  <a:pt x="17" y="34"/>
                </a:cubicBezTo>
                <a:cubicBezTo>
                  <a:pt x="169" y="34"/>
                  <a:pt x="169" y="34"/>
                  <a:pt x="169" y="34"/>
                </a:cubicBezTo>
                <a:lnTo>
                  <a:pt x="169" y="135"/>
                </a:lnTo>
                <a:close/>
                <a:moveTo>
                  <a:pt x="178" y="26"/>
                </a:moveTo>
                <a:cubicBezTo>
                  <a:pt x="9" y="26"/>
                  <a:pt x="9" y="26"/>
                  <a:pt x="9" y="26"/>
                </a:cubicBezTo>
                <a:cubicBezTo>
                  <a:pt x="9" y="17"/>
                  <a:pt x="9" y="17"/>
                  <a:pt x="9" y="17"/>
                </a:cubicBezTo>
                <a:cubicBezTo>
                  <a:pt x="178" y="17"/>
                  <a:pt x="178" y="17"/>
                  <a:pt x="178" y="17"/>
                </a:cubicBezTo>
                <a:lnTo>
                  <a:pt x="178" y="26"/>
                </a:lnTo>
                <a:close/>
                <a:moveTo>
                  <a:pt x="38" y="119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50" y="119"/>
                  <a:pt x="152" y="117"/>
                  <a:pt x="152" y="114"/>
                </a:cubicBezTo>
                <a:cubicBezTo>
                  <a:pt x="152" y="113"/>
                  <a:pt x="152" y="113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5" y="77"/>
                  <a:pt x="124" y="76"/>
                  <a:pt x="123" y="76"/>
                </a:cubicBezTo>
                <a:cubicBezTo>
                  <a:pt x="122" y="76"/>
                  <a:pt x="121" y="77"/>
                  <a:pt x="120" y="78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0"/>
                  <a:pt x="73" y="60"/>
                  <a:pt x="72" y="60"/>
                </a:cubicBezTo>
                <a:cubicBezTo>
                  <a:pt x="71" y="60"/>
                  <a:pt x="69" y="60"/>
                  <a:pt x="69" y="61"/>
                </a:cubicBezTo>
                <a:cubicBezTo>
                  <a:pt x="69" y="61"/>
                  <a:pt x="69" y="61"/>
                  <a:pt x="69" y="61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4" y="113"/>
                  <a:pt x="34" y="114"/>
                  <a:pt x="34" y="114"/>
                </a:cubicBezTo>
                <a:cubicBezTo>
                  <a:pt x="34" y="117"/>
                  <a:pt x="36" y="119"/>
                  <a:pt x="38" y="119"/>
                </a:cubicBezTo>
                <a:close/>
                <a:moveTo>
                  <a:pt x="73" y="70"/>
                </a:moveTo>
                <a:cubicBezTo>
                  <a:pt x="103" y="101"/>
                  <a:pt x="103" y="101"/>
                  <a:pt x="103" y="101"/>
                </a:cubicBezTo>
                <a:cubicBezTo>
                  <a:pt x="104" y="101"/>
                  <a:pt x="105" y="102"/>
                  <a:pt x="106" y="102"/>
                </a:cubicBezTo>
                <a:cubicBezTo>
                  <a:pt x="107" y="102"/>
                  <a:pt x="108" y="101"/>
                  <a:pt x="109" y="101"/>
                </a:cubicBezTo>
                <a:cubicBezTo>
                  <a:pt x="122" y="87"/>
                  <a:pt x="122" y="87"/>
                  <a:pt x="122" y="87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46" y="110"/>
                  <a:pt x="46" y="110"/>
                  <a:pt x="46" y="110"/>
                </a:cubicBezTo>
                <a:lnTo>
                  <a:pt x="73" y="7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020;p51">
            <a:extLst>
              <a:ext uri="{FF2B5EF4-FFF2-40B4-BE49-F238E27FC236}">
                <a16:creationId xmlns:a16="http://schemas.microsoft.com/office/drawing/2014/main" xmlns="" id="{232E6FFE-08FD-DE4E-A87E-E757525177BC}"/>
              </a:ext>
            </a:extLst>
          </p:cNvPr>
          <p:cNvSpPr/>
          <p:nvPr/>
        </p:nvSpPr>
        <p:spPr>
          <a:xfrm>
            <a:off x="11610818" y="2448515"/>
            <a:ext cx="410668" cy="384351"/>
          </a:xfrm>
          <a:custGeom>
            <a:avLst/>
            <a:gdLst/>
            <a:ahLst/>
            <a:cxnLst/>
            <a:rect l="l" t="t" r="r" b="b"/>
            <a:pathLst>
              <a:path w="185" h="185" extrusionOk="0">
                <a:moveTo>
                  <a:pt x="88" y="38"/>
                </a:moveTo>
                <a:cubicBezTo>
                  <a:pt x="88" y="40"/>
                  <a:pt x="90" y="42"/>
                  <a:pt x="92" y="42"/>
                </a:cubicBezTo>
                <a:cubicBezTo>
                  <a:pt x="95" y="42"/>
                  <a:pt x="97" y="40"/>
                  <a:pt x="97" y="38"/>
                </a:cubicBezTo>
                <a:cubicBezTo>
                  <a:pt x="97" y="35"/>
                  <a:pt x="95" y="34"/>
                  <a:pt x="92" y="34"/>
                </a:cubicBezTo>
                <a:cubicBezTo>
                  <a:pt x="90" y="34"/>
                  <a:pt x="88" y="35"/>
                  <a:pt x="88" y="38"/>
                </a:cubicBezTo>
                <a:close/>
                <a:moveTo>
                  <a:pt x="92" y="8"/>
                </a:moveTo>
                <a:cubicBezTo>
                  <a:pt x="101" y="8"/>
                  <a:pt x="109" y="12"/>
                  <a:pt x="114" y="18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113" y="4"/>
                  <a:pt x="103" y="0"/>
                  <a:pt x="92" y="0"/>
                </a:cubicBezTo>
                <a:cubicBezTo>
                  <a:pt x="81" y="0"/>
                  <a:pt x="71" y="5"/>
                  <a:pt x="64" y="13"/>
                </a:cubicBezTo>
                <a:cubicBezTo>
                  <a:pt x="70" y="19"/>
                  <a:pt x="70" y="19"/>
                  <a:pt x="70" y="19"/>
                </a:cubicBezTo>
                <a:cubicBezTo>
                  <a:pt x="75" y="12"/>
                  <a:pt x="83" y="8"/>
                  <a:pt x="92" y="8"/>
                </a:cubicBezTo>
                <a:close/>
                <a:moveTo>
                  <a:pt x="103" y="30"/>
                </a:moveTo>
                <a:cubicBezTo>
                  <a:pt x="109" y="24"/>
                  <a:pt x="109" y="24"/>
                  <a:pt x="109" y="24"/>
                </a:cubicBezTo>
                <a:cubicBezTo>
                  <a:pt x="105" y="20"/>
                  <a:pt x="99" y="17"/>
                  <a:pt x="92" y="17"/>
                </a:cubicBezTo>
                <a:cubicBezTo>
                  <a:pt x="86" y="17"/>
                  <a:pt x="80" y="20"/>
                  <a:pt x="76" y="25"/>
                </a:cubicBezTo>
                <a:cubicBezTo>
                  <a:pt x="82" y="31"/>
                  <a:pt x="82" y="31"/>
                  <a:pt x="82" y="31"/>
                </a:cubicBezTo>
                <a:cubicBezTo>
                  <a:pt x="84" y="28"/>
                  <a:pt x="88" y="25"/>
                  <a:pt x="92" y="25"/>
                </a:cubicBezTo>
                <a:cubicBezTo>
                  <a:pt x="97" y="25"/>
                  <a:pt x="101" y="27"/>
                  <a:pt x="103" y="30"/>
                </a:cubicBezTo>
                <a:close/>
                <a:moveTo>
                  <a:pt x="55" y="169"/>
                </a:moveTo>
                <a:cubicBezTo>
                  <a:pt x="97" y="169"/>
                  <a:pt x="97" y="169"/>
                  <a:pt x="97" y="169"/>
                </a:cubicBezTo>
                <a:cubicBezTo>
                  <a:pt x="99" y="169"/>
                  <a:pt x="101" y="167"/>
                  <a:pt x="101" y="164"/>
                </a:cubicBezTo>
                <a:cubicBezTo>
                  <a:pt x="101" y="162"/>
                  <a:pt x="99" y="160"/>
                  <a:pt x="97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52" y="160"/>
                  <a:pt x="50" y="162"/>
                  <a:pt x="50" y="164"/>
                </a:cubicBezTo>
                <a:cubicBezTo>
                  <a:pt x="50" y="167"/>
                  <a:pt x="52" y="169"/>
                  <a:pt x="55" y="169"/>
                </a:cubicBezTo>
                <a:close/>
                <a:moveTo>
                  <a:pt x="185" y="147"/>
                </a:moveTo>
                <a:cubicBezTo>
                  <a:pt x="185" y="147"/>
                  <a:pt x="185" y="146"/>
                  <a:pt x="185" y="146"/>
                </a:cubicBezTo>
                <a:cubicBezTo>
                  <a:pt x="185" y="146"/>
                  <a:pt x="185" y="146"/>
                  <a:pt x="185" y="146"/>
                </a:cubicBezTo>
                <a:cubicBezTo>
                  <a:pt x="168" y="87"/>
                  <a:pt x="168" y="87"/>
                  <a:pt x="168" y="87"/>
                </a:cubicBezTo>
                <a:cubicBezTo>
                  <a:pt x="168" y="87"/>
                  <a:pt x="168" y="87"/>
                  <a:pt x="168" y="87"/>
                </a:cubicBezTo>
                <a:cubicBezTo>
                  <a:pt x="167" y="85"/>
                  <a:pt x="166" y="84"/>
                  <a:pt x="164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6" y="34"/>
                  <a:pt x="156" y="34"/>
                  <a:pt x="156" y="34"/>
                </a:cubicBezTo>
                <a:cubicBezTo>
                  <a:pt x="156" y="31"/>
                  <a:pt x="154" y="29"/>
                  <a:pt x="152" y="29"/>
                </a:cubicBezTo>
                <a:cubicBezTo>
                  <a:pt x="149" y="29"/>
                  <a:pt x="147" y="31"/>
                  <a:pt x="147" y="34"/>
                </a:cubicBezTo>
                <a:cubicBezTo>
                  <a:pt x="147" y="84"/>
                  <a:pt x="147" y="84"/>
                  <a:pt x="147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34"/>
                  <a:pt x="38" y="34"/>
                  <a:pt x="38" y="34"/>
                </a:cubicBezTo>
                <a:cubicBezTo>
                  <a:pt x="38" y="31"/>
                  <a:pt x="36" y="29"/>
                  <a:pt x="33" y="29"/>
                </a:cubicBezTo>
                <a:cubicBezTo>
                  <a:pt x="31" y="29"/>
                  <a:pt x="29" y="31"/>
                  <a:pt x="29" y="34"/>
                </a:cubicBezTo>
                <a:cubicBezTo>
                  <a:pt x="29" y="84"/>
                  <a:pt x="29" y="84"/>
                  <a:pt x="29" y="84"/>
                </a:cubicBezTo>
                <a:cubicBezTo>
                  <a:pt x="21" y="84"/>
                  <a:pt x="21" y="84"/>
                  <a:pt x="21" y="84"/>
                </a:cubicBezTo>
                <a:cubicBezTo>
                  <a:pt x="19" y="84"/>
                  <a:pt x="17" y="85"/>
                  <a:pt x="17" y="87"/>
                </a:cubicBezTo>
                <a:cubicBezTo>
                  <a:pt x="17" y="87"/>
                  <a:pt x="17" y="87"/>
                  <a:pt x="17" y="87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7"/>
                  <a:pt x="0" y="147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57"/>
                  <a:pt x="0" y="159"/>
                  <a:pt x="0" y="160"/>
                </a:cubicBezTo>
                <a:cubicBezTo>
                  <a:pt x="0" y="169"/>
                  <a:pt x="0" y="169"/>
                  <a:pt x="0" y="169"/>
                </a:cubicBezTo>
                <a:cubicBezTo>
                  <a:pt x="0" y="178"/>
                  <a:pt x="7" y="185"/>
                  <a:pt x="17" y="185"/>
                </a:cubicBezTo>
                <a:cubicBezTo>
                  <a:pt x="168" y="185"/>
                  <a:pt x="168" y="185"/>
                  <a:pt x="168" y="185"/>
                </a:cubicBezTo>
                <a:cubicBezTo>
                  <a:pt x="178" y="185"/>
                  <a:pt x="185" y="178"/>
                  <a:pt x="185" y="169"/>
                </a:cubicBezTo>
                <a:cubicBezTo>
                  <a:pt x="185" y="160"/>
                  <a:pt x="185" y="160"/>
                  <a:pt x="185" y="160"/>
                </a:cubicBezTo>
                <a:cubicBezTo>
                  <a:pt x="185" y="159"/>
                  <a:pt x="185" y="157"/>
                  <a:pt x="185" y="156"/>
                </a:cubicBezTo>
                <a:cubicBezTo>
                  <a:pt x="185" y="156"/>
                  <a:pt x="185" y="156"/>
                  <a:pt x="185" y="156"/>
                </a:cubicBezTo>
                <a:lnTo>
                  <a:pt x="185" y="147"/>
                </a:lnTo>
                <a:close/>
                <a:moveTo>
                  <a:pt x="24" y="93"/>
                </a:moveTo>
                <a:cubicBezTo>
                  <a:pt x="161" y="93"/>
                  <a:pt x="161" y="93"/>
                  <a:pt x="161" y="93"/>
                </a:cubicBezTo>
                <a:cubicBezTo>
                  <a:pt x="176" y="143"/>
                  <a:pt x="176" y="143"/>
                  <a:pt x="176" y="143"/>
                </a:cubicBezTo>
                <a:cubicBezTo>
                  <a:pt x="9" y="143"/>
                  <a:pt x="9" y="143"/>
                  <a:pt x="9" y="143"/>
                </a:cubicBezTo>
                <a:lnTo>
                  <a:pt x="24" y="93"/>
                </a:lnTo>
                <a:close/>
                <a:moveTo>
                  <a:pt x="177" y="169"/>
                </a:moveTo>
                <a:cubicBezTo>
                  <a:pt x="177" y="173"/>
                  <a:pt x="173" y="177"/>
                  <a:pt x="168" y="177"/>
                </a:cubicBezTo>
                <a:cubicBezTo>
                  <a:pt x="17" y="177"/>
                  <a:pt x="17" y="177"/>
                  <a:pt x="17" y="177"/>
                </a:cubicBezTo>
                <a:cubicBezTo>
                  <a:pt x="12" y="177"/>
                  <a:pt x="8" y="173"/>
                  <a:pt x="8" y="169"/>
                </a:cubicBezTo>
                <a:cubicBezTo>
                  <a:pt x="8" y="152"/>
                  <a:pt x="8" y="152"/>
                  <a:pt x="8" y="152"/>
                </a:cubicBezTo>
                <a:cubicBezTo>
                  <a:pt x="177" y="152"/>
                  <a:pt x="177" y="152"/>
                  <a:pt x="177" y="152"/>
                </a:cubicBezTo>
                <a:lnTo>
                  <a:pt x="177" y="169"/>
                </a:lnTo>
                <a:close/>
                <a:moveTo>
                  <a:pt x="21" y="169"/>
                </a:moveTo>
                <a:cubicBezTo>
                  <a:pt x="23" y="169"/>
                  <a:pt x="25" y="167"/>
                  <a:pt x="25" y="164"/>
                </a:cubicBezTo>
                <a:cubicBezTo>
                  <a:pt x="25" y="162"/>
                  <a:pt x="23" y="160"/>
                  <a:pt x="21" y="160"/>
                </a:cubicBezTo>
                <a:cubicBezTo>
                  <a:pt x="18" y="160"/>
                  <a:pt x="17" y="162"/>
                  <a:pt x="17" y="164"/>
                </a:cubicBezTo>
                <a:cubicBezTo>
                  <a:pt x="17" y="167"/>
                  <a:pt x="18" y="169"/>
                  <a:pt x="21" y="169"/>
                </a:cubicBezTo>
                <a:close/>
                <a:moveTo>
                  <a:pt x="38" y="169"/>
                </a:moveTo>
                <a:cubicBezTo>
                  <a:pt x="40" y="169"/>
                  <a:pt x="42" y="167"/>
                  <a:pt x="42" y="164"/>
                </a:cubicBezTo>
                <a:cubicBezTo>
                  <a:pt x="42" y="162"/>
                  <a:pt x="40" y="160"/>
                  <a:pt x="38" y="160"/>
                </a:cubicBezTo>
                <a:cubicBezTo>
                  <a:pt x="35" y="160"/>
                  <a:pt x="33" y="162"/>
                  <a:pt x="33" y="164"/>
                </a:cubicBezTo>
                <a:cubicBezTo>
                  <a:pt x="33" y="167"/>
                  <a:pt x="35" y="169"/>
                  <a:pt x="38" y="1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34502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1088611"/>
          </a:xfrm>
        </p:spPr>
        <p:txBody>
          <a:bodyPr>
            <a:noAutofit/>
          </a:bodyPr>
          <a:lstStyle/>
          <a:p>
            <a:pPr lvl="1" algn="ctr">
              <a:buClr>
                <a:srgbClr val="FFC000"/>
              </a:buClr>
            </a:pPr>
            <a:r>
              <a:rPr lang="pt-BR" sz="32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APERFEIÇOAMENTO EM BEM-ESTAR</a:t>
            </a:r>
            <a:br>
              <a:rPr lang="pt-BR" sz="32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pt-BR" sz="32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NO CONTEXTO ESCOLAR</a:t>
            </a:r>
          </a:p>
        </p:txBody>
      </p:sp>
      <p:sp>
        <p:nvSpPr>
          <p:cNvPr id="8" name="Retângulo 7"/>
          <p:cNvSpPr/>
          <p:nvPr/>
        </p:nvSpPr>
        <p:spPr>
          <a:xfrm>
            <a:off x="969639" y="4048522"/>
            <a:ext cx="5522601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Módulos:</a:t>
            </a:r>
          </a:p>
          <a:p>
            <a:pPr marL="342900" indent="-342900" algn="just">
              <a:lnSpc>
                <a:spcPts val="16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 – Situação pandêmica e educação;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II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Bem-estar e comunidade escolar: estudantes, professores, gestores e famílias;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III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Saúde mental e saúde emocional (conforme BNCC) e educação.</a:t>
            </a:r>
          </a:p>
        </p:txBody>
      </p:sp>
      <p:sp>
        <p:nvSpPr>
          <p:cNvPr id="9" name="CaixaDeTexto 86"/>
          <p:cNvSpPr txBox="1"/>
          <p:nvPr/>
        </p:nvSpPr>
        <p:spPr>
          <a:xfrm>
            <a:off x="969639" y="1221850"/>
            <a:ext cx="5522601" cy="214417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Oferecer formações com conteúdos sobre estratégias de acolhimento para o retorno às aulas, de forma a auxiliar gestores, professores, comunidade escolar e a família em tempos de pandemia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0" name="Imagem 9" descr="10 cursos gratis de diferentes carreras que puede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72" y="965003"/>
            <a:ext cx="3648100" cy="340160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293747" y="4643168"/>
            <a:ext cx="4309860" cy="769057"/>
          </a:xfrm>
          <a:prstGeom prst="rect">
            <a:avLst/>
          </a:prstGeom>
          <a:solidFill>
            <a:srgbClr val="00839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71.775 mil inscritos – 15 turmas</a:t>
            </a:r>
            <a:endParaRPr lang="pt-BR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288769" y="4251897"/>
            <a:ext cx="4314838" cy="3912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FORMAÇÃO EM ANDAMENTO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940185" y="3409562"/>
            <a:ext cx="608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</a:pPr>
            <a:r>
              <a:rPr lang="pt-BR" b="1" dirty="0">
                <a:solidFill>
                  <a:srgbClr val="008390"/>
                </a:solidFill>
                <a:latin typeface="Gill Sans MT" panose="020B0502020104020203" pitchFamily="34" charset="0"/>
              </a:rPr>
              <a:t>Formação composta por 180 </a:t>
            </a:r>
            <a:r>
              <a:rPr lang="pt-BR" b="1" dirty="0" err="1">
                <a:solidFill>
                  <a:srgbClr val="008390"/>
                </a:solidFill>
                <a:latin typeface="Gill Sans MT" panose="020B0502020104020203" pitchFamily="34" charset="0"/>
              </a:rPr>
              <a:t>h</a:t>
            </a:r>
            <a:r>
              <a:rPr lang="pt-BR" b="1" dirty="0">
                <a:solidFill>
                  <a:srgbClr val="008390"/>
                </a:solidFill>
                <a:latin typeface="Gill Sans MT" panose="020B0502020104020203" pitchFamily="34" charset="0"/>
              </a:rPr>
              <a:t> divididas em 3 módulos.</a:t>
            </a:r>
          </a:p>
        </p:txBody>
      </p:sp>
    </p:spTree>
    <p:extLst>
      <p:ext uri="{BB962C8B-B14F-4D97-AF65-F5344CB8AC3E}">
        <p14:creationId xmlns:p14="http://schemas.microsoft.com/office/powerpoint/2010/main" val="809538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0733"/>
            <a:ext cx="12192000" cy="72269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Programa Itinerários Formativos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7137401" y="1162766"/>
            <a:ext cx="474351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Programa lançado no dia 17/09/2021</a:t>
            </a:r>
          </a:p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Objetivo: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Apoio técnico e financeiro a 15 mil escolas de ensino médio, aproximadamente, e a integração entre as instituições de ensino superior, setor produtivo, escolas e secretarias de educação</a:t>
            </a:r>
          </a:p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13.171 escolas indicadas pelas </a:t>
            </a:r>
            <a:r>
              <a:rPr lang="pt-B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SEDUCs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; 11.185 já confirmaram participação</a:t>
            </a:r>
          </a:p>
          <a:p>
            <a:pPr marL="342900" indent="-342900" fontAlgn="base"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2"/>
          <a:srcRect l="59715" t="32073" r="5597" b="12035"/>
          <a:stretch/>
        </p:blipFill>
        <p:spPr bwMode="auto">
          <a:xfrm>
            <a:off x="435428" y="1162766"/>
            <a:ext cx="6566263" cy="4332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2348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9027"/>
            <a:ext cx="12192000" cy="614251"/>
          </a:xfrm>
        </p:spPr>
        <p:txBody>
          <a:bodyPr>
            <a:noAutofit/>
          </a:bodyPr>
          <a:lstStyle/>
          <a:p>
            <a:pPr lvl="1" algn="ctr">
              <a:buClr>
                <a:srgbClr val="FFC000"/>
              </a:buClr>
            </a:pPr>
            <a:r>
              <a:rPr lang="pt-BR" sz="28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FORMAÇÃO PARA PROFESSORES DA EDUCAÇÃO INFANTIL</a:t>
            </a:r>
          </a:p>
        </p:txBody>
      </p:sp>
      <p:sp>
        <p:nvSpPr>
          <p:cNvPr id="9" name="CaixaDeTexto 86"/>
          <p:cNvSpPr txBox="1"/>
          <p:nvPr/>
        </p:nvSpPr>
        <p:spPr>
          <a:xfrm>
            <a:off x="969639" y="1133879"/>
            <a:ext cx="5387618" cy="183640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Qualificar professores de creches e pré-escolas brasileiras contribuindo para o estabelecimento de práticas pedagógicas criativas e teoricamente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ambasadas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que contribuam para a formação integral da criança.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969639" y="3777723"/>
            <a:ext cx="5387618" cy="2144177"/>
          </a:xfrm>
          <a:prstGeom prst="rect">
            <a:avLst/>
          </a:prstGeom>
          <a:solidFill>
            <a:srgbClr val="008390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Formação gratuita e </a:t>
            </a:r>
            <a:r>
              <a:rPr lang="pt-BR" sz="2000" dirty="0" err="1">
                <a:solidFill>
                  <a:schemeClr val="bg1"/>
                </a:solidFill>
              </a:rPr>
              <a:t>autoinstrucional</a:t>
            </a:r>
            <a:endParaRPr lang="pt-BR" sz="2000" dirty="0">
              <a:solidFill>
                <a:schemeClr val="bg1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Lançada em 19/10/2021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Mais de 56.000 inscritos em 1 semana</a:t>
            </a: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Carga Horária de 200 </a:t>
            </a:r>
            <a:r>
              <a:rPr lang="pt-BR" sz="2000" dirty="0" err="1">
                <a:solidFill>
                  <a:schemeClr val="bg1"/>
                </a:solidFill>
              </a:rPr>
              <a:t>h</a:t>
            </a:r>
            <a:r>
              <a:rPr lang="pt-BR" sz="2000" dirty="0">
                <a:solidFill>
                  <a:schemeClr val="bg1"/>
                </a:solidFill>
              </a:rPr>
              <a:t> – 6 módulos</a:t>
            </a:r>
            <a:endParaRPr lang="pt-BR" sz="16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69639" y="3451244"/>
            <a:ext cx="5387617" cy="326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PROJETO EM ANDAMENTO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83" y="1541417"/>
            <a:ext cx="4395569" cy="36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6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09027"/>
            <a:ext cx="12192000" cy="614251"/>
          </a:xfrm>
        </p:spPr>
        <p:txBody>
          <a:bodyPr>
            <a:noAutofit/>
          </a:bodyPr>
          <a:lstStyle/>
          <a:p>
            <a:pPr lvl="1" algn="ctr">
              <a:buClr>
                <a:srgbClr val="FFC000"/>
              </a:buClr>
            </a:pPr>
            <a:r>
              <a:rPr lang="pt-BR" sz="32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FORMAÇÕES PARA O NOVO ENSINO MÉDIO</a:t>
            </a:r>
          </a:p>
        </p:txBody>
      </p:sp>
      <p:sp>
        <p:nvSpPr>
          <p:cNvPr id="8" name="Retângulo 7"/>
          <p:cNvSpPr/>
          <p:nvPr/>
        </p:nvSpPr>
        <p:spPr>
          <a:xfrm>
            <a:off x="969639" y="3796433"/>
            <a:ext cx="5696204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buClr>
                <a:srgbClr val="00839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Temática das Formações:</a:t>
            </a:r>
          </a:p>
          <a:p>
            <a:pPr algn="just">
              <a:lnSpc>
                <a:spcPts val="1600"/>
              </a:lnSpc>
              <a:buClr>
                <a:srgbClr val="008390"/>
              </a:buClr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14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Linguagens e suas Tecnologias;</a:t>
            </a: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Matemática e suas Tecnologias;</a:t>
            </a: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Ciências da Natureza e suas Tecnologias;</a:t>
            </a: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Ciências Humanas e Sociais Aplicadas;</a:t>
            </a: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indent="-342900" algn="just">
              <a:lnSpc>
                <a:spcPts val="1600"/>
              </a:lnSpc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Projeto de vida e Formação Técnica e Profissional.</a:t>
            </a:r>
          </a:p>
          <a:p>
            <a:pPr lvl="1">
              <a:lnSpc>
                <a:spcPts val="1600"/>
              </a:lnSpc>
              <a:buClr>
                <a:srgbClr val="008390"/>
              </a:buClr>
            </a:pP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aixaDeTexto 86"/>
          <p:cNvSpPr txBox="1"/>
          <p:nvPr/>
        </p:nvSpPr>
        <p:spPr>
          <a:xfrm>
            <a:off x="969639" y="1284823"/>
            <a:ext cx="5696203" cy="214417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Ofertar formações de aperfeiçoamento voltados para o Novo Ensino Médio, que ofereçam metodologias, ferramentas, instrumentos e materiais didáticos para apoio à prática educativa e gestão das escolas, secretarias de educação e redes da Educação Básica.</a:t>
            </a:r>
          </a:p>
          <a:p>
            <a:pPr lvl="0" algn="just"/>
            <a:endParaRPr lang="pt-BR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040881" y="2166395"/>
            <a:ext cx="4824549" cy="3057247"/>
          </a:xfrm>
          <a:prstGeom prst="rect">
            <a:avLst/>
          </a:prstGeom>
          <a:solidFill>
            <a:srgbClr val="008390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5 formações compostas por 180 </a:t>
            </a:r>
            <a:r>
              <a:rPr lang="pt-BR" sz="2000" dirty="0" err="1">
                <a:solidFill>
                  <a:schemeClr val="bg1"/>
                </a:solidFill>
              </a:rPr>
              <a:t>h</a:t>
            </a:r>
            <a:r>
              <a:rPr lang="pt-BR" sz="2000" dirty="0">
                <a:solidFill>
                  <a:schemeClr val="bg1"/>
                </a:solidFill>
              </a:rPr>
              <a:t> cada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Está disponível a formação de Ciências da Natureza e suas Tecnologias</a:t>
            </a:r>
          </a:p>
          <a:p>
            <a:pPr marL="342900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Neste mês, serão disponibilizadas as outras formações</a:t>
            </a:r>
          </a:p>
          <a:p>
            <a:pPr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  <a:p>
            <a:pPr marL="0" lvl="1">
              <a:buClr>
                <a:srgbClr val="FFC000"/>
              </a:buClr>
              <a:defRPr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040882" y="1839916"/>
            <a:ext cx="4824548" cy="326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PROJETO EM FASE DE IMPLEMENTAÇÃO</a:t>
            </a:r>
          </a:p>
        </p:txBody>
      </p:sp>
    </p:spTree>
    <p:extLst>
      <p:ext uri="{BB962C8B-B14F-4D97-AF65-F5344CB8AC3E}">
        <p14:creationId xmlns:p14="http://schemas.microsoft.com/office/powerpoint/2010/main" val="2948693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69639" y="267616"/>
            <a:ext cx="9667601" cy="62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lvl="1" algn="ctr"/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EDUCAÇÃO EMPREENDEDORA</a:t>
            </a:r>
          </a:p>
        </p:txBody>
      </p:sp>
      <p:sp>
        <p:nvSpPr>
          <p:cNvPr id="6" name="CaixaDeTexto 86"/>
          <p:cNvSpPr txBox="1"/>
          <p:nvPr/>
        </p:nvSpPr>
        <p:spPr>
          <a:xfrm>
            <a:off x="969640" y="1456509"/>
            <a:ext cx="6328935" cy="199028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lvl="0" algn="just"/>
            <a:r>
              <a:rPr lang="pt-BR" sz="22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Promover a formação de docentes da Educação Básica e Educação Profissional e Tecnológica, nos temas relacionados à cultura empreendedora,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projeto de vida e mundo do trabalho, importantes para a implementação do Novo Ensino Médio.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969639" y="3875303"/>
            <a:ext cx="9667601" cy="19287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2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  <a:p>
            <a:pPr marL="0" lvl="1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Entrega:</a:t>
            </a:r>
          </a:p>
          <a:p>
            <a:pPr marL="0" lvl="1">
              <a:lnSpc>
                <a:spcPts val="1600"/>
              </a:lnSpc>
              <a:defRPr/>
            </a:pPr>
            <a:endParaRPr lang="pt-BR" sz="2200" b="1" dirty="0">
              <a:solidFill>
                <a:srgbClr val="00686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defRPr/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</a:rPr>
              <a:t>Oferta de Jornada de Formação de Docentes e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Especialização Lato Sensu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</a:rPr>
              <a:t>, nas modalidades a distância e híbrida de ensino, visando atender aproximadamente </a:t>
            </a:r>
            <a:r>
              <a:rPr lang="pt-BR" sz="2200" b="1" dirty="0">
                <a:solidFill>
                  <a:schemeClr val="bg2">
                    <a:lumMod val="25000"/>
                  </a:schemeClr>
                </a:solidFill>
              </a:rPr>
              <a:t>540 mil </a:t>
            </a:r>
            <a:r>
              <a:rPr lang="pt-BR" sz="2200" dirty="0">
                <a:solidFill>
                  <a:schemeClr val="bg2">
                    <a:lumMod val="25000"/>
                  </a:schemeClr>
                </a:solidFill>
              </a:rPr>
              <a:t>professores das redes públicas de ensino em 3 anos.</a:t>
            </a: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69639" y="3484032"/>
            <a:ext cx="9667603" cy="3912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PROJETO EM ANDAMENTO</a:t>
            </a:r>
          </a:p>
        </p:txBody>
      </p:sp>
      <p:pic>
        <p:nvPicPr>
          <p:cNvPr id="8" name="Picture 2" descr="Prefeitura inicia parceria com SEBRAE e ACISAP – Prefeitura de Santo  Antônio de Posse">
            <a:extLst>
              <a:ext uri="{FF2B5EF4-FFF2-40B4-BE49-F238E27FC236}">
                <a16:creationId xmlns:a16="http://schemas.microsoft.com/office/drawing/2014/main" xmlns="" id="{D7E662AB-33AC-574E-8C02-4E94B9B3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28" y="1456509"/>
            <a:ext cx="3208712" cy="19337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731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FB2FEB4-27C2-9F4C-B705-01C0032D9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704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202500" y="1463633"/>
            <a:ext cx="6158120" cy="5034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EC359E4-7DC3-E54F-99D8-AFBE4E186331}"/>
              </a:ext>
            </a:extLst>
          </p:cNvPr>
          <p:cNvSpPr txBox="1"/>
          <p:nvPr/>
        </p:nvSpPr>
        <p:spPr>
          <a:xfrm>
            <a:off x="6601085" y="3108647"/>
            <a:ext cx="559091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/>
              <a:t>Retrocessos do processo educacional e da aprendizagem</a:t>
            </a:r>
          </a:p>
        </p:txBody>
      </p:sp>
    </p:spTree>
    <p:extLst>
      <p:ext uri="{BB962C8B-B14F-4D97-AF65-F5344CB8AC3E}">
        <p14:creationId xmlns:p14="http://schemas.microsoft.com/office/powerpoint/2010/main" val="2558210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0B07504-BBC0-48CA-9FBF-CA9285AB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4" t="33394" r="34492" b="26116"/>
          <a:stretch/>
        </p:blipFill>
        <p:spPr>
          <a:xfrm>
            <a:off x="2500759" y="1033670"/>
            <a:ext cx="7190482" cy="3255962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1B51581E-3CA0-4B0B-ACF7-00D281C2E89D}"/>
              </a:ext>
            </a:extLst>
          </p:cNvPr>
          <p:cNvGrpSpPr/>
          <p:nvPr/>
        </p:nvGrpSpPr>
        <p:grpSpPr>
          <a:xfrm>
            <a:off x="367175" y="5577086"/>
            <a:ext cx="11617878" cy="930989"/>
            <a:chOff x="397943" y="5889645"/>
            <a:chExt cx="11617878" cy="930989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286D4009-4662-4996-8223-E1813B52F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69" t="79628" r="11087" b="8772"/>
            <a:stretch/>
          </p:blipFill>
          <p:spPr>
            <a:xfrm>
              <a:off x="2462323" y="5954362"/>
              <a:ext cx="9553498" cy="798342"/>
            </a:xfrm>
            <a:prstGeom prst="rect">
              <a:avLst/>
            </a:prstGeom>
          </p:spPr>
        </p:pic>
        <p:pic>
          <p:nvPicPr>
            <p:cNvPr id="11" name="Picture 2" descr="Concurso UFC - Universidade Federal do Ceará: cursos, edital e datas | Gran  Cursos Online">
              <a:extLst>
                <a:ext uri="{FF2B5EF4-FFF2-40B4-BE49-F238E27FC236}">
                  <a16:creationId xmlns:a16="http://schemas.microsoft.com/office/drawing/2014/main" xmlns="" id="{A11C8561-5704-434C-857A-0C7ACF34B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215" y="5889645"/>
              <a:ext cx="1236544" cy="93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Universidade Federal de Alagoas – Wikipédia, a enciclopédia livre">
              <a:extLst>
                <a:ext uri="{FF2B5EF4-FFF2-40B4-BE49-F238E27FC236}">
                  <a16:creationId xmlns:a16="http://schemas.microsoft.com/office/drawing/2014/main" xmlns="" id="{B8518AD4-4FF3-4C2D-A063-A5E6017FB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43" y="5954362"/>
              <a:ext cx="866272" cy="866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312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21859"/>
            <a:ext cx="12192000" cy="1253945"/>
          </a:xfrm>
        </p:spPr>
        <p:txBody>
          <a:bodyPr>
            <a:noAutofit/>
          </a:bodyPr>
          <a:lstStyle/>
          <a:p>
            <a:pPr lvl="0" algn="ctr"/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AVALIAÇÃO FORMATIVA E ACOMPANHAMENTO PERSONALIZADO</a:t>
            </a:r>
            <a:br>
              <a:rPr lang="pt-BR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 DAS APRENDIZAGENS E REALIZAÇÃO DO SAEB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107E2EF6-6ACC-4F83-B43A-08644DF3F4BA}"/>
              </a:ext>
            </a:extLst>
          </p:cNvPr>
          <p:cNvSpPr txBox="1">
            <a:spLocks/>
          </p:cNvSpPr>
          <p:nvPr/>
        </p:nvSpPr>
        <p:spPr>
          <a:xfrm>
            <a:off x="926282" y="939545"/>
            <a:ext cx="11357318" cy="622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1305" y="1513572"/>
            <a:ext cx="3648512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prstClr val="black"/>
                </a:solidFill>
                <a:cs typeface="Arial" panose="020B0604020202020204" pitchFamily="34" charset="0"/>
              </a:rPr>
              <a:t>Público-Alvo: </a:t>
            </a:r>
          </a:p>
          <a:p>
            <a:pPr lvl="0"/>
            <a:endParaRPr lang="pt-BR" sz="2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/>
            <a:r>
              <a:rPr lang="pt-BR" sz="2400" dirty="0">
                <a:solidFill>
                  <a:prstClr val="black"/>
                </a:solidFill>
                <a:cs typeface="Arial" panose="020B0604020202020204" pitchFamily="34" charset="0"/>
              </a:rPr>
              <a:t>Escolas ofertantes dos anos iniciais e finais do Ensino Fundamental.</a:t>
            </a:r>
          </a:p>
          <a:p>
            <a:pPr lvl="0" algn="just">
              <a:lnSpc>
                <a:spcPct val="115000"/>
              </a:lnSpc>
              <a:buClr>
                <a:srgbClr val="008390"/>
              </a:buClr>
              <a:defRPr/>
            </a:pPr>
            <a:endParaRPr lang="pt-BR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5930" y="1549915"/>
            <a:ext cx="7286400" cy="4579715"/>
          </a:xfrm>
          <a:prstGeom prst="rect">
            <a:avLst/>
          </a:prstGeom>
          <a:solidFill>
            <a:srgbClr val="CBE7E6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8390"/>
              </a:buClr>
              <a:defRPr/>
            </a:pPr>
            <a:r>
              <a:rPr lang="pt-BR" sz="2400" b="1" dirty="0">
                <a:cs typeface="Arial" panose="020B0604020202020204" pitchFamily="34" charset="0"/>
              </a:rPr>
              <a:t>Objetivos: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/>
              <a:t>Apoiar as redes na retomada das aulas presenciais;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/>
              <a:t>Apoiar as redes na realização do diagnóstico de aprendizagens dos estudantes;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/>
              <a:t>Fornecer instrumentos, metodologias e materiais que possibilitem ampliar a capacidade técnica das redes na recomposição das aprendizagens;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/>
              <a:t>Criar condições de monitoramento dos programas Tempo de Aprender e Brasil na Escola.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25C42CD-FFF1-4C63-B370-92DF117E2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4" t="33394" r="34492" b="26116"/>
          <a:stretch/>
        </p:blipFill>
        <p:spPr>
          <a:xfrm>
            <a:off x="8257711" y="3839773"/>
            <a:ext cx="3847973" cy="17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6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0B07504-BBC0-48CA-9FBF-CA9285AB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4" t="33394" r="34492" b="26116"/>
          <a:stretch/>
        </p:blipFill>
        <p:spPr>
          <a:xfrm>
            <a:off x="181629" y="609600"/>
            <a:ext cx="4243593" cy="192156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BB8B982-EFAE-46EE-9BFF-10DDECD93ABE}"/>
              </a:ext>
            </a:extLst>
          </p:cNvPr>
          <p:cNvSpPr txBox="1"/>
          <p:nvPr/>
        </p:nvSpPr>
        <p:spPr>
          <a:xfrm>
            <a:off x="6414054" y="801756"/>
            <a:ext cx="5632171" cy="2246769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USO DE SEUS RESULTADOS: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Contexto de ação em processo, a fim de subsidiar decisões: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Tempestividade;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e gestão se referem à mesma ação;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Diferencia-se do uso probatório ou seletivo.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BB1E208B-9DE1-4DE5-A766-316D8369868F}"/>
              </a:ext>
            </a:extLst>
          </p:cNvPr>
          <p:cNvCxnSpPr>
            <a:cxnSpLocks/>
          </p:cNvCxnSpPr>
          <p:nvPr/>
        </p:nvCxnSpPr>
        <p:spPr>
          <a:xfrm>
            <a:off x="4068417" y="1974573"/>
            <a:ext cx="22131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CB00C536-8DF3-4EC5-9D39-28D8CCAEC6BA}"/>
              </a:ext>
            </a:extLst>
          </p:cNvPr>
          <p:cNvCxnSpPr>
            <a:cxnSpLocks/>
          </p:cNvCxnSpPr>
          <p:nvPr/>
        </p:nvCxnSpPr>
        <p:spPr>
          <a:xfrm>
            <a:off x="3041374" y="2531165"/>
            <a:ext cx="0" cy="728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A45A2D41-B33B-4FB6-810E-E4495F4A2171}"/>
              </a:ext>
            </a:extLst>
          </p:cNvPr>
          <p:cNvSpPr txBox="1"/>
          <p:nvPr/>
        </p:nvSpPr>
        <p:spPr>
          <a:xfrm>
            <a:off x="867014" y="3634334"/>
            <a:ext cx="6819246" cy="2246769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VARIADOS MOMENTOS DA AÇÃO: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Envolvem avaliações de contexto, de resultados intermediários e de resultados finais;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Disponibilização em ciclos;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Possibilidade de comparabilidade entre as aplicações;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Possibilidade de acompanhamento individual, da escola, da rede.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2183B68F-7850-43BF-8EA5-1DA843EE6429}"/>
              </a:ext>
            </a:extLst>
          </p:cNvPr>
          <p:cNvSpPr/>
          <p:nvPr/>
        </p:nvSpPr>
        <p:spPr>
          <a:xfrm>
            <a:off x="7686260" y="3341429"/>
            <a:ext cx="4359965" cy="28325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resultados podem ser debatidos entre professores;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Acompanhamento longitudinal;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Contempla todo o processo, inclusive 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intervenção pedagógica.</a:t>
            </a:r>
          </a:p>
        </p:txBody>
      </p:sp>
    </p:spTree>
    <p:extLst>
      <p:ext uri="{BB962C8B-B14F-4D97-AF65-F5344CB8AC3E}">
        <p14:creationId xmlns:p14="http://schemas.microsoft.com/office/powerpoint/2010/main" val="33439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93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Operacionalização da proposta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4F82B17-6DDD-4658-8F03-30F2E16C8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4" t="33394" r="34492" b="26116"/>
          <a:stretch/>
        </p:blipFill>
        <p:spPr>
          <a:xfrm>
            <a:off x="9919221" y="106572"/>
            <a:ext cx="2077897" cy="94090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515179CD-647B-4C4A-9B85-3500F0DC1C86}"/>
              </a:ext>
            </a:extLst>
          </p:cNvPr>
          <p:cNvGraphicFramePr/>
          <p:nvPr/>
        </p:nvGraphicFramePr>
        <p:xfrm>
          <a:off x="481317" y="191078"/>
          <a:ext cx="11534504" cy="607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90181166-7997-451A-9DB5-C8A55CF582B1}"/>
              </a:ext>
            </a:extLst>
          </p:cNvPr>
          <p:cNvSpPr/>
          <p:nvPr/>
        </p:nvSpPr>
        <p:spPr>
          <a:xfrm>
            <a:off x="927463" y="5312459"/>
            <a:ext cx="10783220" cy="6792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MONITORAMENTO DOS PROGRAMAS TEMPO DE APRENDER E BRASIL NA ESCOLA</a:t>
            </a:r>
          </a:p>
        </p:txBody>
      </p:sp>
    </p:spTree>
    <p:extLst>
      <p:ext uri="{BB962C8B-B14F-4D97-AF65-F5344CB8AC3E}">
        <p14:creationId xmlns:p14="http://schemas.microsoft.com/office/powerpoint/2010/main" val="33539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FB2FEB4-27C2-9F4C-B705-01C0032D9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704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33880" y="1170556"/>
            <a:ext cx="6158120" cy="5034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096000" y="2654431"/>
            <a:ext cx="6158120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/>
              <a:t>Dimensão do sistema e multiplicidade das redes escolares brasileiras</a:t>
            </a:r>
          </a:p>
        </p:txBody>
      </p:sp>
    </p:spTree>
    <p:extLst>
      <p:ext uri="{BB962C8B-B14F-4D97-AF65-F5344CB8AC3E}">
        <p14:creationId xmlns:p14="http://schemas.microsoft.com/office/powerpoint/2010/main" val="815416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FCC56B-666B-40BA-8175-F206B5013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51" y="134754"/>
            <a:ext cx="10515600" cy="94090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Cronograma das avaliações:</a:t>
            </a: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xmlns="" id="{D1683AA4-AA35-4ED9-9BF3-DA5CCC67E8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81518" y="1016322"/>
          <a:ext cx="10515600" cy="147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7DFB53D-030C-4FE1-9AB1-317BB8FF44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34" t="33394" r="34492" b="26116"/>
          <a:stretch/>
        </p:blipFill>
        <p:spPr>
          <a:xfrm>
            <a:off x="9919221" y="200508"/>
            <a:ext cx="2077897" cy="94090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E12B77D-B244-4611-92F0-E98D07D687AF}"/>
              </a:ext>
            </a:extLst>
          </p:cNvPr>
          <p:cNvSpPr/>
          <p:nvPr/>
        </p:nvSpPr>
        <p:spPr>
          <a:xfrm>
            <a:off x="1887793" y="2325671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12AA3D4-3D99-45B8-A9F7-7B6FE23C78D2}"/>
              </a:ext>
            </a:extLst>
          </p:cNvPr>
          <p:cNvSpPr/>
          <p:nvPr/>
        </p:nvSpPr>
        <p:spPr>
          <a:xfrm>
            <a:off x="1887793" y="308444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5º ano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8AEB83D2-3AA8-4EC0-B3F4-DA0637E03410}"/>
              </a:ext>
            </a:extLst>
          </p:cNvPr>
          <p:cNvSpPr/>
          <p:nvPr/>
        </p:nvSpPr>
        <p:spPr>
          <a:xfrm>
            <a:off x="116902" y="3118040"/>
            <a:ext cx="1419369" cy="68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LP - fluência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EE3E6BE3-2EF4-45ED-8FAF-5677DBEF21F2}"/>
              </a:ext>
            </a:extLst>
          </p:cNvPr>
          <p:cNvSpPr/>
          <p:nvPr/>
        </p:nvSpPr>
        <p:spPr>
          <a:xfrm>
            <a:off x="140786" y="3914311"/>
            <a:ext cx="1419369" cy="68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LP – redação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51E8275F-DE97-467E-BBFE-6CE0A283022F}"/>
              </a:ext>
            </a:extLst>
          </p:cNvPr>
          <p:cNvSpPr/>
          <p:nvPr/>
        </p:nvSpPr>
        <p:spPr>
          <a:xfrm>
            <a:off x="140786" y="5499049"/>
            <a:ext cx="1419369" cy="68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Ciências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63BC4587-B9BF-44CC-8524-32483E0560EC}"/>
              </a:ext>
            </a:extLst>
          </p:cNvPr>
          <p:cNvSpPr/>
          <p:nvPr/>
        </p:nvSpPr>
        <p:spPr>
          <a:xfrm>
            <a:off x="116903" y="2325671"/>
            <a:ext cx="1419369" cy="68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LP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9457DCB5-8DE7-4301-9D6F-CF4D18C199A8}"/>
              </a:ext>
            </a:extLst>
          </p:cNvPr>
          <p:cNvSpPr/>
          <p:nvPr/>
        </p:nvSpPr>
        <p:spPr>
          <a:xfrm>
            <a:off x="145186" y="4706680"/>
            <a:ext cx="1419369" cy="689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Matemática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C5835290-F1B9-4C67-BF49-149CC19C2223}"/>
              </a:ext>
            </a:extLst>
          </p:cNvPr>
          <p:cNvSpPr/>
          <p:nvPr/>
        </p:nvSpPr>
        <p:spPr>
          <a:xfrm>
            <a:off x="1887792" y="4697228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8399E06E-8DB4-44E1-831E-62EE821F779A}"/>
              </a:ext>
            </a:extLst>
          </p:cNvPr>
          <p:cNvSpPr/>
          <p:nvPr/>
        </p:nvSpPr>
        <p:spPr>
          <a:xfrm>
            <a:off x="1887793" y="233512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8B0F19AE-089C-4CE2-A3D0-287371CE4B4A}"/>
              </a:ext>
            </a:extLst>
          </p:cNvPr>
          <p:cNvSpPr/>
          <p:nvPr/>
        </p:nvSpPr>
        <p:spPr>
          <a:xfrm>
            <a:off x="1887793" y="309389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5º ano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A0A3AD6D-3E20-4541-9E34-7D05AB30F8A3}"/>
              </a:ext>
            </a:extLst>
          </p:cNvPr>
          <p:cNvSpPr/>
          <p:nvPr/>
        </p:nvSpPr>
        <p:spPr>
          <a:xfrm>
            <a:off x="1887792" y="4706680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1B53BF87-F9F9-4CDC-B7DD-26C52DF5326B}"/>
              </a:ext>
            </a:extLst>
          </p:cNvPr>
          <p:cNvSpPr/>
          <p:nvPr/>
        </p:nvSpPr>
        <p:spPr>
          <a:xfrm>
            <a:off x="3895137" y="232307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45B3C51F-FEB4-4B1D-A91C-4D9701ACD6BC}"/>
              </a:ext>
            </a:extLst>
          </p:cNvPr>
          <p:cNvSpPr/>
          <p:nvPr/>
        </p:nvSpPr>
        <p:spPr>
          <a:xfrm>
            <a:off x="3895137" y="3081847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6EF080C1-529C-4794-B8D8-C064D13A5468}"/>
              </a:ext>
            </a:extLst>
          </p:cNvPr>
          <p:cNvSpPr/>
          <p:nvPr/>
        </p:nvSpPr>
        <p:spPr>
          <a:xfrm>
            <a:off x="3895136" y="4694632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F1BA9223-EE18-43A7-97D9-7033D06DEB1A}"/>
              </a:ext>
            </a:extLst>
          </p:cNvPr>
          <p:cNvSpPr/>
          <p:nvPr/>
        </p:nvSpPr>
        <p:spPr>
          <a:xfrm>
            <a:off x="3895136" y="3888239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1CAB744C-DD59-454A-AE95-BF5E75672062}"/>
              </a:ext>
            </a:extLst>
          </p:cNvPr>
          <p:cNvSpPr/>
          <p:nvPr/>
        </p:nvSpPr>
        <p:spPr>
          <a:xfrm>
            <a:off x="3895135" y="5497121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10B34634-DA21-426E-8B75-1CBFC002A5E6}"/>
              </a:ext>
            </a:extLst>
          </p:cNvPr>
          <p:cNvSpPr/>
          <p:nvPr/>
        </p:nvSpPr>
        <p:spPr>
          <a:xfrm>
            <a:off x="3895136" y="2326979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A8A01911-2B09-4539-87A5-A5175E4956EE}"/>
              </a:ext>
            </a:extLst>
          </p:cNvPr>
          <p:cNvSpPr/>
          <p:nvPr/>
        </p:nvSpPr>
        <p:spPr>
          <a:xfrm>
            <a:off x="3895136" y="3085751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A6FEA093-EEFA-497D-AF3D-73DFE458CE15}"/>
              </a:ext>
            </a:extLst>
          </p:cNvPr>
          <p:cNvSpPr/>
          <p:nvPr/>
        </p:nvSpPr>
        <p:spPr>
          <a:xfrm>
            <a:off x="3895135" y="389214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18B6114C-D430-4528-ABDC-E7B2EBDDE4E9}"/>
              </a:ext>
            </a:extLst>
          </p:cNvPr>
          <p:cNvSpPr/>
          <p:nvPr/>
        </p:nvSpPr>
        <p:spPr>
          <a:xfrm>
            <a:off x="6063152" y="4693324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A43A3FB3-3612-4D54-95B5-C7782B5F1CE5}"/>
              </a:ext>
            </a:extLst>
          </p:cNvPr>
          <p:cNvSpPr/>
          <p:nvPr/>
        </p:nvSpPr>
        <p:spPr>
          <a:xfrm>
            <a:off x="6063151" y="549581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C70D8583-1AAF-4253-A501-301BA1F0624E}"/>
              </a:ext>
            </a:extLst>
          </p:cNvPr>
          <p:cNvSpPr/>
          <p:nvPr/>
        </p:nvSpPr>
        <p:spPr>
          <a:xfrm>
            <a:off x="6063152" y="2325671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3816363F-7E9D-47DA-9B57-BCC981D31E6C}"/>
              </a:ext>
            </a:extLst>
          </p:cNvPr>
          <p:cNvSpPr/>
          <p:nvPr/>
        </p:nvSpPr>
        <p:spPr>
          <a:xfrm>
            <a:off x="6063152" y="308444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C6BD0946-5E78-4BC8-ABC9-69D1D8FE60B0}"/>
              </a:ext>
            </a:extLst>
          </p:cNvPr>
          <p:cNvSpPr/>
          <p:nvPr/>
        </p:nvSpPr>
        <p:spPr>
          <a:xfrm>
            <a:off x="6063151" y="389083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65AA256F-6AD4-4CF2-A3BD-CEF6190FB5BC}"/>
              </a:ext>
            </a:extLst>
          </p:cNvPr>
          <p:cNvSpPr/>
          <p:nvPr/>
        </p:nvSpPr>
        <p:spPr>
          <a:xfrm>
            <a:off x="8231166" y="4702776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93F73308-4ED3-4AC5-B9AD-B2614248C5EA}"/>
              </a:ext>
            </a:extLst>
          </p:cNvPr>
          <p:cNvSpPr/>
          <p:nvPr/>
        </p:nvSpPr>
        <p:spPr>
          <a:xfrm>
            <a:off x="8231165" y="550526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4B9D66F3-423A-4B08-8DB9-B73F2DB9139C}"/>
              </a:ext>
            </a:extLst>
          </p:cNvPr>
          <p:cNvSpPr/>
          <p:nvPr/>
        </p:nvSpPr>
        <p:spPr>
          <a:xfrm>
            <a:off x="8231166" y="2335123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BB80CD70-22E1-4590-BF9E-D0EDC1DDF5D8}"/>
              </a:ext>
            </a:extLst>
          </p:cNvPr>
          <p:cNvSpPr/>
          <p:nvPr/>
        </p:nvSpPr>
        <p:spPr>
          <a:xfrm>
            <a:off x="8231166" y="309389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15DF6FFA-2F75-477C-9774-051A1C84EE5D}"/>
              </a:ext>
            </a:extLst>
          </p:cNvPr>
          <p:cNvSpPr/>
          <p:nvPr/>
        </p:nvSpPr>
        <p:spPr>
          <a:xfrm>
            <a:off x="8231165" y="3900287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xmlns="" id="{4D21705C-40D5-4B31-98F9-9F46F52CF705}"/>
              </a:ext>
            </a:extLst>
          </p:cNvPr>
          <p:cNvSpPr/>
          <p:nvPr/>
        </p:nvSpPr>
        <p:spPr>
          <a:xfrm>
            <a:off x="10108588" y="4690728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10BCC85B-A2C4-4A61-B0E4-2A8F6F15D35B}"/>
              </a:ext>
            </a:extLst>
          </p:cNvPr>
          <p:cNvSpPr/>
          <p:nvPr/>
        </p:nvSpPr>
        <p:spPr>
          <a:xfrm>
            <a:off x="10108587" y="5493217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5º ano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81F9C9EC-7A4D-482D-88CD-4F6CDE94D573}"/>
              </a:ext>
            </a:extLst>
          </p:cNvPr>
          <p:cNvSpPr/>
          <p:nvPr/>
        </p:nvSpPr>
        <p:spPr>
          <a:xfrm>
            <a:off x="10108588" y="2323075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1º ao 9º ano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6EB1EE13-2449-4DF4-88D3-B5B4C96C95DA}"/>
              </a:ext>
            </a:extLst>
          </p:cNvPr>
          <p:cNvSpPr/>
          <p:nvPr/>
        </p:nvSpPr>
        <p:spPr>
          <a:xfrm>
            <a:off x="10108588" y="3081847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xmlns="" id="{347A46B5-4C80-434B-B114-7CF0B7BAECFE}"/>
              </a:ext>
            </a:extLst>
          </p:cNvPr>
          <p:cNvSpPr/>
          <p:nvPr/>
        </p:nvSpPr>
        <p:spPr>
          <a:xfrm>
            <a:off x="10108587" y="3888239"/>
            <a:ext cx="1285461" cy="689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2º ao 9º ano</a:t>
            </a:r>
          </a:p>
        </p:txBody>
      </p:sp>
    </p:spTree>
    <p:extLst>
      <p:ext uri="{BB962C8B-B14F-4D97-AF65-F5344CB8AC3E}">
        <p14:creationId xmlns:p14="http://schemas.microsoft.com/office/powerpoint/2010/main" val="2360016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FB2FEB4-27C2-9F4C-B705-01C0032D9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2704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33880" y="1463633"/>
            <a:ext cx="6158120" cy="5034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EC359E4-7DC3-E54F-99D8-AFBE4E186331}"/>
              </a:ext>
            </a:extLst>
          </p:cNvPr>
          <p:cNvSpPr txBox="1"/>
          <p:nvPr/>
        </p:nvSpPr>
        <p:spPr>
          <a:xfrm>
            <a:off x="6317482" y="2137193"/>
            <a:ext cx="559091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/>
              <a:t>Equidade no tratamento em relação ao direito de acesso às tecnologias</a:t>
            </a:r>
          </a:p>
          <a:p>
            <a:pPr algn="ctr">
              <a:lnSpc>
                <a:spcPct val="150000"/>
              </a:lnSpc>
            </a:pPr>
            <a:endParaRPr lang="pt-BR" sz="2800" b="1" dirty="0"/>
          </a:p>
          <a:p>
            <a:pPr algn="ctr">
              <a:lnSpc>
                <a:spcPct val="150000"/>
              </a:lnSpc>
            </a:pPr>
            <a:r>
              <a:rPr lang="pt-BR" sz="2800" b="1" dirty="0"/>
              <a:t>Garantia de infraestrutura tecnológica para o ensino híbrido</a:t>
            </a:r>
          </a:p>
        </p:txBody>
      </p:sp>
    </p:spTree>
    <p:extLst>
      <p:ext uri="{BB962C8B-B14F-4D97-AF65-F5344CB8AC3E}">
        <p14:creationId xmlns:p14="http://schemas.microsoft.com/office/powerpoint/2010/main" val="143063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723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A7B498-3F3D-4573-8972-96D0C3140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564" y="1041137"/>
            <a:ext cx="10144195" cy="3092962"/>
          </a:xfrm>
        </p:spPr>
        <p:txBody>
          <a:bodyPr>
            <a:noAutofit/>
          </a:bodyPr>
          <a:lstStyle/>
          <a:p>
            <a:pPr marL="0" indent="0">
              <a:buClr>
                <a:srgbClr val="008390"/>
              </a:buClr>
              <a:buNone/>
            </a:pPr>
            <a:endParaRPr lang="pt-BR" sz="2400" b="1" dirty="0"/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pt-BR" sz="800" b="1" dirty="0"/>
          </a:p>
          <a:p>
            <a:pPr marL="457200" lvl="1" indent="0">
              <a:buClr>
                <a:srgbClr val="008390"/>
              </a:buClr>
              <a:buNone/>
            </a:pPr>
            <a:endParaRPr lang="pt-BR" dirty="0"/>
          </a:p>
        </p:txBody>
      </p:sp>
      <p:pic>
        <p:nvPicPr>
          <p:cNvPr id="6" name="Imagem 5" descr="Linha do tempo&#10;&#10;Descrição gerada automaticamente">
            <a:extLst>
              <a:ext uri="{FF2B5EF4-FFF2-40B4-BE49-F238E27FC236}">
                <a16:creationId xmlns:a16="http://schemas.microsoft.com/office/drawing/2014/main" xmlns="" id="{E48DF554-2005-4AAC-A1A4-D3C6CB18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45" y="1093553"/>
            <a:ext cx="9022080" cy="461594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103223" y="1209523"/>
            <a:ext cx="2159724" cy="234260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259977" y="1719923"/>
            <a:ext cx="1846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Rede Brasileira de Educação Híbrida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xmlns="" id="{70815286-8019-FA42-ABB2-1B60C5C60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5552"/>
            <a:ext cx="12191999" cy="722696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0860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REDE BRASILEIRA DE EDUCAÇÃO HÍBRIDA</a:t>
            </a:r>
            <a:r>
              <a:rPr lang="pt-BR" sz="3600" dirty="0">
                <a:solidFill>
                  <a:srgbClr val="0860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2C9BE1F-4EA9-0F46-9518-0B92E48C8BA0}"/>
              </a:ext>
            </a:extLst>
          </p:cNvPr>
          <p:cNvSpPr txBox="1"/>
          <p:nvPr/>
        </p:nvSpPr>
        <p:spPr>
          <a:xfrm>
            <a:off x="3797300" y="5761918"/>
            <a:ext cx="561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PROJETO EM CONSTRUÇÃO</a:t>
            </a:r>
          </a:p>
        </p:txBody>
      </p:sp>
    </p:spTree>
    <p:extLst>
      <p:ext uri="{BB962C8B-B14F-4D97-AF65-F5344CB8AC3E}">
        <p14:creationId xmlns:p14="http://schemas.microsoft.com/office/powerpoint/2010/main" val="1862638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A7B498-3F3D-4573-8972-96D0C3140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564" y="1041137"/>
            <a:ext cx="10144195" cy="3092962"/>
          </a:xfrm>
        </p:spPr>
        <p:txBody>
          <a:bodyPr>
            <a:noAutofit/>
          </a:bodyPr>
          <a:lstStyle/>
          <a:p>
            <a:pPr marL="0" indent="0">
              <a:buClr>
                <a:srgbClr val="008390"/>
              </a:buClr>
              <a:buNone/>
            </a:pPr>
            <a:endParaRPr lang="pt-BR" sz="2400" b="1" dirty="0"/>
          </a:p>
          <a:p>
            <a:pPr lvl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pt-BR" sz="800" b="1" dirty="0"/>
          </a:p>
          <a:p>
            <a:pPr marL="457200" lvl="1" indent="0">
              <a:buClr>
                <a:srgbClr val="008390"/>
              </a:buClr>
              <a:buNone/>
            </a:pPr>
            <a:endParaRPr lang="pt-BR" dirty="0"/>
          </a:p>
        </p:txBody>
      </p:sp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295552"/>
            <a:ext cx="12191999" cy="722696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0860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REDE BRASILEIRA DE EDUCAÇÃO HÍBRIDA</a:t>
            </a:r>
            <a:r>
              <a:rPr lang="pt-BR" sz="3600" dirty="0">
                <a:solidFill>
                  <a:srgbClr val="0860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922563" y="1153660"/>
            <a:ext cx="4821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0066"/>
                </a:solidFill>
              </a:rPr>
              <a:t>Objetivo</a:t>
            </a:r>
          </a:p>
          <a:p>
            <a:endParaRPr lang="pt-BR" sz="2000" dirty="0">
              <a:solidFill>
                <a:srgbClr val="555555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475612" y="1153660"/>
            <a:ext cx="5527963" cy="4994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4B427C2F-56CE-4F46-A565-B87F402BB178}"/>
              </a:ext>
            </a:extLst>
          </p:cNvPr>
          <p:cNvSpPr txBox="1"/>
          <p:nvPr/>
        </p:nvSpPr>
        <p:spPr>
          <a:xfrm>
            <a:off x="6175000" y="1369996"/>
            <a:ext cx="5527964" cy="4607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3060" indent="-361942" algn="just">
              <a:lnSpc>
                <a:spcPct val="115000"/>
              </a:lnSpc>
              <a:spcAft>
                <a:spcPts val="3200"/>
              </a:spcAft>
              <a:buFont typeface="Wingdings" panose="05000000000000000000" pitchFamily="2" charset="2"/>
              <a:buChar char=""/>
            </a:pPr>
            <a:r>
              <a:rPr lang="pt-BR" sz="21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Apoio técnico aos </a:t>
            </a: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Estados e DF para a operacionalização das condições de oferta do ensino que combine </a:t>
            </a:r>
            <a:r>
              <a:rPr lang="pt-BR" sz="21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aprendizagem virtual e presencial, síncrona e assíncrona</a:t>
            </a: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3060" indent="-361942" algn="just">
              <a:lnSpc>
                <a:spcPct val="115000"/>
              </a:lnSpc>
              <a:spcAft>
                <a:spcPts val="3200"/>
              </a:spcAft>
              <a:buFont typeface="Wingdings" panose="05000000000000000000" pitchFamily="2" charset="2"/>
              <a:buChar char=""/>
            </a:pP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Fomentar e </a:t>
            </a:r>
            <a:r>
              <a:rPr lang="pt-BR" sz="21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ampliar a conectividade digital </a:t>
            </a: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nas escolas; </a:t>
            </a:r>
            <a:endParaRPr lang="en-US" sz="2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63060" indent="-361942" algn="just">
              <a:lnSpc>
                <a:spcPct val="115000"/>
              </a:lnSpc>
              <a:spcAft>
                <a:spcPts val="3200"/>
              </a:spcAft>
              <a:buFont typeface="Wingdings" panose="05000000000000000000" pitchFamily="2" charset="2"/>
              <a:buChar char=""/>
            </a:pP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Apoio técnico aos Estados e DF para </a:t>
            </a:r>
            <a:r>
              <a:rPr lang="pt-BR" sz="21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fomentar o ensino a distância</a:t>
            </a:r>
            <a:r>
              <a:rPr lang="pt-BR" sz="21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conforme os normativos vigentes.</a:t>
            </a:r>
            <a:endParaRPr lang="en-US" sz="21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0A87FB28-91A4-4C59-B4EF-5C2580EC7CBE}"/>
              </a:ext>
            </a:extLst>
          </p:cNvPr>
          <p:cNvSpPr txBox="1"/>
          <p:nvPr/>
        </p:nvSpPr>
        <p:spPr>
          <a:xfrm>
            <a:off x="633419" y="1536555"/>
            <a:ext cx="5691887" cy="2151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1067"/>
              </a:spcAft>
            </a:pPr>
            <a:r>
              <a:rPr lang="pt-BR" sz="2100" dirty="0">
                <a:solidFill>
                  <a:srgbClr val="555555"/>
                </a:solidFill>
              </a:rPr>
              <a:t>Apresentar estratégia e metodologia de distribuição junto às redes de ensino para as ações de fomento à implementação do ensino híbrido, a serem contempladas no Termo de Execução Descentralizado a ser firmado com a Universidade Federal de Alagoas (UFAL).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7825B87C-A008-451D-A63F-3012B3EB9F09}"/>
              </a:ext>
            </a:extLst>
          </p:cNvPr>
          <p:cNvSpPr txBox="1"/>
          <p:nvPr/>
        </p:nvSpPr>
        <p:spPr>
          <a:xfrm>
            <a:off x="817342" y="3797801"/>
            <a:ext cx="5357658" cy="1080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067"/>
              </a:spcAft>
            </a:pPr>
            <a:r>
              <a:rPr lang="pt-BR" sz="2000" b="1" dirty="0">
                <a:solidFill>
                  <a:srgbClr val="000066"/>
                </a:solidFill>
              </a:rPr>
              <a:t>Disponibilização de 50 (cinquenta) Kits para implantação de centros de mídias nas Unidades Federativas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9190502-21C9-41DF-B65F-BD8BA12715A5}"/>
              </a:ext>
            </a:extLst>
          </p:cNvPr>
          <p:cNvSpPr txBox="1"/>
          <p:nvPr/>
        </p:nvSpPr>
        <p:spPr>
          <a:xfrm>
            <a:off x="817342" y="5097103"/>
            <a:ext cx="5031972" cy="148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067"/>
              </a:spcAft>
            </a:pPr>
            <a:r>
              <a:rPr lang="pt-BR" sz="2000" b="1" dirty="0">
                <a:solidFill>
                  <a:srgbClr val="000066"/>
                </a:solidFill>
              </a:rPr>
              <a:t>Previsão Orçamentária: </a:t>
            </a:r>
          </a:p>
          <a:p>
            <a:pPr lvl="1"/>
            <a:r>
              <a:rPr lang="pt-BR" sz="2000" b="1" dirty="0">
                <a:solidFill>
                  <a:srgbClr val="008390"/>
                </a:solidFill>
              </a:rPr>
              <a:t>R$ 23.000.000,00 </a:t>
            </a:r>
          </a:p>
          <a:p>
            <a:pPr lvl="1"/>
            <a:r>
              <a:rPr lang="pt-BR" sz="2000" b="1" dirty="0">
                <a:solidFill>
                  <a:srgbClr val="008390"/>
                </a:solidFill>
              </a:rPr>
              <a:t>(vinte e três milhões de reais)</a:t>
            </a:r>
          </a:p>
          <a:p>
            <a:endParaRPr lang="pt-BR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98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7525da3-e5b8-4eba-8a65-91024dbc57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nfografico 1 oprogr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7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B4BB71C-7764-2542-BF11-E321A0C42DBF}"/>
              </a:ext>
            </a:extLst>
          </p:cNvPr>
          <p:cNvSpPr txBox="1"/>
          <p:nvPr/>
        </p:nvSpPr>
        <p:spPr>
          <a:xfrm>
            <a:off x="-1" y="79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Programa Inovação Educação Conectada</a:t>
            </a:r>
          </a:p>
        </p:txBody>
      </p:sp>
    </p:spTree>
    <p:extLst>
      <p:ext uri="{BB962C8B-B14F-4D97-AF65-F5344CB8AC3E}">
        <p14:creationId xmlns:p14="http://schemas.microsoft.com/office/powerpoint/2010/main" val="2496904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102646" y="5983374"/>
            <a:ext cx="2891558" cy="546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7" y="738159"/>
            <a:ext cx="11241027" cy="5542721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xmlns="" id="{1486001A-6C3F-DF4D-8C00-8C0A2556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76" y="227907"/>
            <a:ext cx="1160487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400" dirty="0">
                <a:solidFill>
                  <a:srgbClr val="07551A"/>
                </a:solidFill>
                <a:latin typeface="Arial Black" panose="020B0A04020102020204" pitchFamily="34" charset="0"/>
                <a:ea typeface="+mj-ea"/>
                <a:cs typeface="+mj-cs"/>
              </a:rPr>
              <a:t>VISÃO: NÍVEIS DE MATURIDADE EM ADOÇÃO DE TECNOLOGIA </a:t>
            </a:r>
          </a:p>
        </p:txBody>
      </p:sp>
    </p:spTree>
    <p:extLst>
      <p:ext uri="{BB962C8B-B14F-4D97-AF65-F5344CB8AC3E}">
        <p14:creationId xmlns:p14="http://schemas.microsoft.com/office/powerpoint/2010/main" val="92039168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7525da3-e5b8-4eba-8a65-91024dbc57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-1" y="793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Programa Inovação Educação Conectada</a:t>
            </a:r>
          </a:p>
          <a:p>
            <a:pPr algn="ctr"/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Visão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05691" y="1297675"/>
            <a:ext cx="107032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8601D"/>
                </a:solidFill>
              </a:rPr>
              <a:t>Plano de adoção de tecnologia na educação:</a:t>
            </a:r>
          </a:p>
          <a:p>
            <a:endParaRPr lang="pt-BR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Criação de instrumento online e metodologia para diagnóstico e planejamento das redes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Criação de estratégias de monitoramento para avaliação e melhoria contínua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b="1" dirty="0">
                <a:solidFill>
                  <a:srgbClr val="08601D"/>
                </a:solidFill>
              </a:rPr>
              <a:t>Apoio às Redes no desenvolvimento do </a:t>
            </a:r>
            <a:r>
              <a:rPr lang="pt-BR" sz="2400" b="1" dirty="0">
                <a:solidFill>
                  <a:srgbClr val="C00000"/>
                </a:solidFill>
              </a:rPr>
              <a:t>PLANO DE INOVAÇÃO:</a:t>
            </a:r>
          </a:p>
          <a:p>
            <a:endParaRPr lang="pt-BR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Formação dos articuladores da política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400" dirty="0"/>
              <a:t>Coordenação do trabalho a ser realizado pelos articuladores para apoio às redes contando com Coordenadores Estaduais e Articuladores locais</a:t>
            </a:r>
          </a:p>
        </p:txBody>
      </p:sp>
    </p:spTree>
    <p:extLst>
      <p:ext uri="{BB962C8B-B14F-4D97-AF65-F5344CB8AC3E}">
        <p14:creationId xmlns:p14="http://schemas.microsoft.com/office/powerpoint/2010/main" val="1197695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26483"/>
            <a:ext cx="12192000" cy="72269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PIEC - AÇÕES 2021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78930" y="752168"/>
            <a:ext cx="6527392" cy="257893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1600"/>
              </a:lnSpc>
              <a:buNone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5" name="Group 3"/>
          <p:cNvGrpSpPr/>
          <p:nvPr/>
        </p:nvGrpSpPr>
        <p:grpSpPr>
          <a:xfrm>
            <a:off x="3858943" y="1474864"/>
            <a:ext cx="4347990" cy="5002591"/>
            <a:chOff x="4082909" y="1880222"/>
            <a:chExt cx="4347990" cy="5002591"/>
          </a:xfrm>
        </p:grpSpPr>
        <p:sp>
          <p:nvSpPr>
            <p:cNvPr id="156" name="Freeform 503"/>
            <p:cNvSpPr>
              <a:spLocks/>
            </p:cNvSpPr>
            <p:nvPr/>
          </p:nvSpPr>
          <p:spPr bwMode="auto">
            <a:xfrm rot="10800000">
              <a:off x="6659273" y="4084995"/>
              <a:ext cx="1535909" cy="915840"/>
            </a:xfrm>
            <a:custGeom>
              <a:avLst/>
              <a:gdLst>
                <a:gd name="T0" fmla="*/ 2046 w 2046"/>
                <a:gd name="T1" fmla="*/ 1220 h 1220"/>
                <a:gd name="T2" fmla="*/ 1644 w 2046"/>
                <a:gd name="T3" fmla="*/ 627 h 1220"/>
                <a:gd name="T4" fmla="*/ 627 w 2046"/>
                <a:gd name="T5" fmla="*/ 740 h 1220"/>
                <a:gd name="T6" fmla="*/ 0 w 2046"/>
                <a:gd name="T7" fmla="*/ 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6" h="1220">
                  <a:moveTo>
                    <a:pt x="2046" y="1220"/>
                  </a:moveTo>
                  <a:lnTo>
                    <a:pt x="1644" y="627"/>
                  </a:lnTo>
                  <a:lnTo>
                    <a:pt x="627" y="740"/>
                  </a:lnTo>
                  <a:lnTo>
                    <a:pt x="0" y="0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504"/>
            <p:cNvSpPr>
              <a:spLocks/>
            </p:cNvSpPr>
            <p:nvPr/>
          </p:nvSpPr>
          <p:spPr bwMode="auto">
            <a:xfrm rot="10800000">
              <a:off x="6659273" y="2787054"/>
              <a:ext cx="1542666" cy="1425558"/>
            </a:xfrm>
            <a:custGeom>
              <a:avLst/>
              <a:gdLst>
                <a:gd name="T0" fmla="*/ 2055 w 2055"/>
                <a:gd name="T1" fmla="*/ 795 h 1899"/>
                <a:gd name="T2" fmla="*/ 1163 w 2055"/>
                <a:gd name="T3" fmla="*/ 899 h 1899"/>
                <a:gd name="T4" fmla="*/ 541 w 2055"/>
                <a:gd name="T5" fmla="*/ 0 h 1899"/>
                <a:gd name="T6" fmla="*/ 0 w 2055"/>
                <a:gd name="T7" fmla="*/ 1050 h 1899"/>
                <a:gd name="T8" fmla="*/ 953 w 2055"/>
                <a:gd name="T9" fmla="*/ 1899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5" h="1899">
                  <a:moveTo>
                    <a:pt x="2055" y="795"/>
                  </a:moveTo>
                  <a:lnTo>
                    <a:pt x="1163" y="899"/>
                  </a:lnTo>
                  <a:lnTo>
                    <a:pt x="541" y="0"/>
                  </a:lnTo>
                  <a:lnTo>
                    <a:pt x="0" y="1050"/>
                  </a:lnTo>
                  <a:lnTo>
                    <a:pt x="953" y="1899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505"/>
            <p:cNvSpPr>
              <a:spLocks/>
            </p:cNvSpPr>
            <p:nvPr/>
          </p:nvSpPr>
          <p:spPr bwMode="auto">
            <a:xfrm rot="10800000">
              <a:off x="6206608" y="2543831"/>
              <a:ext cx="2023857" cy="958630"/>
            </a:xfrm>
            <a:custGeom>
              <a:avLst/>
              <a:gdLst>
                <a:gd name="T0" fmla="*/ 2696 w 2696"/>
                <a:gd name="T1" fmla="*/ 1277 h 1277"/>
                <a:gd name="T2" fmla="*/ 2554 w 2696"/>
                <a:gd name="T3" fmla="*/ 83 h 1277"/>
                <a:gd name="T4" fmla="*/ 2006 w 2696"/>
                <a:gd name="T5" fmla="*/ 889 h 1277"/>
                <a:gd name="T6" fmla="*/ 1362 w 2696"/>
                <a:gd name="T7" fmla="*/ 1166 h 1277"/>
                <a:gd name="T8" fmla="*/ 1185 w 2696"/>
                <a:gd name="T9" fmla="*/ 0 h 1277"/>
                <a:gd name="T10" fmla="*/ 0 w 2696"/>
                <a:gd name="T11" fmla="*/ 1012 h 1277"/>
                <a:gd name="T12" fmla="*/ 996 w 2696"/>
                <a:gd name="T13" fmla="*/ 1185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6" h="1277">
                  <a:moveTo>
                    <a:pt x="2696" y="1277"/>
                  </a:moveTo>
                  <a:lnTo>
                    <a:pt x="2554" y="83"/>
                  </a:lnTo>
                  <a:lnTo>
                    <a:pt x="2006" y="889"/>
                  </a:lnTo>
                  <a:lnTo>
                    <a:pt x="1362" y="1166"/>
                  </a:lnTo>
                  <a:lnTo>
                    <a:pt x="1185" y="0"/>
                  </a:lnTo>
                  <a:lnTo>
                    <a:pt x="0" y="1012"/>
                  </a:lnTo>
                  <a:lnTo>
                    <a:pt x="996" y="1185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506"/>
            <p:cNvSpPr>
              <a:spLocks/>
            </p:cNvSpPr>
            <p:nvPr/>
          </p:nvSpPr>
          <p:spPr bwMode="auto">
            <a:xfrm rot="10800000">
              <a:off x="5517475" y="2545332"/>
              <a:ext cx="928602" cy="1132790"/>
            </a:xfrm>
            <a:custGeom>
              <a:avLst/>
              <a:gdLst>
                <a:gd name="T0" fmla="*/ 0 w 1237"/>
                <a:gd name="T1" fmla="*/ 0 h 1509"/>
                <a:gd name="T2" fmla="*/ 1237 w 1237"/>
                <a:gd name="T3" fmla="*/ 1123 h 1509"/>
                <a:gd name="T4" fmla="*/ 341 w 1237"/>
                <a:gd name="T5" fmla="*/ 1509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37" h="1509">
                  <a:moveTo>
                    <a:pt x="0" y="0"/>
                  </a:moveTo>
                  <a:lnTo>
                    <a:pt x="1237" y="1123"/>
                  </a:lnTo>
                  <a:lnTo>
                    <a:pt x="341" y="1509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507"/>
            <p:cNvSpPr>
              <a:spLocks/>
            </p:cNvSpPr>
            <p:nvPr/>
          </p:nvSpPr>
          <p:spPr bwMode="auto">
            <a:xfrm rot="10800000">
              <a:off x="4830595" y="2224038"/>
              <a:ext cx="2414215" cy="776212"/>
            </a:xfrm>
            <a:custGeom>
              <a:avLst/>
              <a:gdLst>
                <a:gd name="T0" fmla="*/ 0 w 3216"/>
                <a:gd name="T1" fmla="*/ 731 h 1034"/>
                <a:gd name="T2" fmla="*/ 1367 w 3216"/>
                <a:gd name="T3" fmla="*/ 643 h 1034"/>
                <a:gd name="T4" fmla="*/ 2956 w 3216"/>
                <a:gd name="T5" fmla="*/ 1034 h 1034"/>
                <a:gd name="T6" fmla="*/ 3216 w 3216"/>
                <a:gd name="T7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6" h="1034">
                  <a:moveTo>
                    <a:pt x="0" y="731"/>
                  </a:moveTo>
                  <a:lnTo>
                    <a:pt x="1367" y="643"/>
                  </a:lnTo>
                  <a:lnTo>
                    <a:pt x="2956" y="1034"/>
                  </a:lnTo>
                  <a:lnTo>
                    <a:pt x="3216" y="0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Line 508"/>
            <p:cNvSpPr>
              <a:spLocks noChangeShapeType="1"/>
            </p:cNvSpPr>
            <p:nvPr/>
          </p:nvSpPr>
          <p:spPr bwMode="auto">
            <a:xfrm rot="10800000">
              <a:off x="4830595" y="3127867"/>
              <a:ext cx="346068" cy="837769"/>
            </a:xfrm>
            <a:prstGeom prst="line">
              <a:avLst/>
            </a:prstGeom>
            <a:noFill/>
            <a:ln w="14288" cap="flat">
              <a:solidFill>
                <a:srgbClr val="C5E3E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509"/>
            <p:cNvSpPr>
              <a:spLocks/>
            </p:cNvSpPr>
            <p:nvPr/>
          </p:nvSpPr>
          <p:spPr bwMode="auto">
            <a:xfrm rot="10800000">
              <a:off x="4132454" y="3104596"/>
              <a:ext cx="3592046" cy="2443492"/>
            </a:xfrm>
            <a:custGeom>
              <a:avLst/>
              <a:gdLst>
                <a:gd name="T0" fmla="*/ 4766 w 4785"/>
                <a:gd name="T1" fmla="*/ 3037 h 3255"/>
                <a:gd name="T2" fmla="*/ 3860 w 4785"/>
                <a:gd name="T3" fmla="*/ 3255 h 3255"/>
                <a:gd name="T4" fmla="*/ 1937 w 4785"/>
                <a:gd name="T5" fmla="*/ 2453 h 3255"/>
                <a:gd name="T6" fmla="*/ 3404 w 4785"/>
                <a:gd name="T7" fmla="*/ 2138 h 3255"/>
                <a:gd name="T8" fmla="*/ 4463 w 4785"/>
                <a:gd name="T9" fmla="*/ 2101 h 3255"/>
                <a:gd name="T10" fmla="*/ 4785 w 4785"/>
                <a:gd name="T11" fmla="*/ 1032 h 3255"/>
                <a:gd name="T12" fmla="*/ 3950 w 4785"/>
                <a:gd name="T13" fmla="*/ 1003 h 3255"/>
                <a:gd name="T14" fmla="*/ 3498 w 4785"/>
                <a:gd name="T15" fmla="*/ 0 h 3255"/>
                <a:gd name="T16" fmla="*/ 2013 w 4785"/>
                <a:gd name="T17" fmla="*/ 637 h 3255"/>
                <a:gd name="T18" fmla="*/ 281 w 4785"/>
                <a:gd name="T19" fmla="*/ 237 h 3255"/>
                <a:gd name="T20" fmla="*/ 0 w 4785"/>
                <a:gd name="T21" fmla="*/ 1408 h 3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85" h="3255">
                  <a:moveTo>
                    <a:pt x="4766" y="3037"/>
                  </a:moveTo>
                  <a:lnTo>
                    <a:pt x="3860" y="3255"/>
                  </a:lnTo>
                  <a:lnTo>
                    <a:pt x="1937" y="2453"/>
                  </a:lnTo>
                  <a:lnTo>
                    <a:pt x="3404" y="2138"/>
                  </a:lnTo>
                  <a:lnTo>
                    <a:pt x="4463" y="2101"/>
                  </a:lnTo>
                  <a:lnTo>
                    <a:pt x="4785" y="1032"/>
                  </a:lnTo>
                  <a:lnTo>
                    <a:pt x="3950" y="1003"/>
                  </a:lnTo>
                  <a:lnTo>
                    <a:pt x="3498" y="0"/>
                  </a:lnTo>
                  <a:lnTo>
                    <a:pt x="2013" y="637"/>
                  </a:lnTo>
                  <a:lnTo>
                    <a:pt x="281" y="237"/>
                  </a:lnTo>
                  <a:lnTo>
                    <a:pt x="0" y="1408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510"/>
            <p:cNvSpPr>
              <a:spLocks/>
            </p:cNvSpPr>
            <p:nvPr/>
          </p:nvSpPr>
          <p:spPr bwMode="auto">
            <a:xfrm rot="10800000">
              <a:off x="4793061" y="3786972"/>
              <a:ext cx="1429312" cy="1013430"/>
            </a:xfrm>
            <a:custGeom>
              <a:avLst/>
              <a:gdLst>
                <a:gd name="T0" fmla="*/ 1403 w 1904"/>
                <a:gd name="T1" fmla="*/ 1142 h 1350"/>
                <a:gd name="T2" fmla="*/ 1904 w 1904"/>
                <a:gd name="T3" fmla="*/ 0 h 1350"/>
                <a:gd name="T4" fmla="*/ 721 w 1904"/>
                <a:gd name="T5" fmla="*/ 300 h 1350"/>
                <a:gd name="T6" fmla="*/ 0 w 1904"/>
                <a:gd name="T7" fmla="*/ 13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4" h="1350">
                  <a:moveTo>
                    <a:pt x="1403" y="1142"/>
                  </a:moveTo>
                  <a:lnTo>
                    <a:pt x="1904" y="0"/>
                  </a:lnTo>
                  <a:lnTo>
                    <a:pt x="721" y="300"/>
                  </a:lnTo>
                  <a:lnTo>
                    <a:pt x="0" y="1350"/>
                  </a:lnTo>
                </a:path>
              </a:pathLst>
            </a:custGeom>
            <a:noFill/>
            <a:ln w="14288" cap="flat">
              <a:solidFill>
                <a:srgbClr val="44546A">
                  <a:lumMod val="20000"/>
                  <a:lumOff val="8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Line 511"/>
            <p:cNvSpPr>
              <a:spLocks noChangeShapeType="1"/>
            </p:cNvSpPr>
            <p:nvPr/>
          </p:nvSpPr>
          <p:spPr bwMode="auto">
            <a:xfrm rot="10800000">
              <a:off x="8045796" y="4345484"/>
              <a:ext cx="170406" cy="662858"/>
            </a:xfrm>
            <a:prstGeom prst="line">
              <a:avLst/>
            </a:prstGeom>
            <a:noFill/>
            <a:ln w="14288" cap="flat">
              <a:solidFill>
                <a:srgbClr val="C5E3E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Line 512"/>
            <p:cNvSpPr>
              <a:spLocks noChangeShapeType="1"/>
            </p:cNvSpPr>
            <p:nvPr/>
          </p:nvSpPr>
          <p:spPr bwMode="auto">
            <a:xfrm rot="10800000">
              <a:off x="6738846" y="3410126"/>
              <a:ext cx="0" cy="0"/>
            </a:xfrm>
            <a:prstGeom prst="line">
              <a:avLst/>
            </a:prstGeom>
            <a:noFill/>
            <a:ln w="14288" cap="flat">
              <a:solidFill>
                <a:srgbClr val="7B7C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513"/>
            <p:cNvSpPr>
              <a:spLocks noChangeArrowheads="1"/>
            </p:cNvSpPr>
            <p:nvPr/>
          </p:nvSpPr>
          <p:spPr bwMode="auto">
            <a:xfrm rot="10800000">
              <a:off x="6894990" y="4446827"/>
              <a:ext cx="156894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514"/>
            <p:cNvSpPr>
              <a:spLocks noChangeArrowheads="1"/>
            </p:cNvSpPr>
            <p:nvPr/>
          </p:nvSpPr>
          <p:spPr bwMode="auto">
            <a:xfrm rot="10800000">
              <a:off x="5091084" y="3865044"/>
              <a:ext cx="156894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515"/>
            <p:cNvSpPr>
              <a:spLocks noChangeArrowheads="1"/>
            </p:cNvSpPr>
            <p:nvPr/>
          </p:nvSpPr>
          <p:spPr bwMode="auto">
            <a:xfrm rot="10800000">
              <a:off x="7434735" y="5292103"/>
              <a:ext cx="156894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517"/>
            <p:cNvSpPr>
              <a:spLocks noChangeArrowheads="1"/>
            </p:cNvSpPr>
            <p:nvPr/>
          </p:nvSpPr>
          <p:spPr bwMode="auto">
            <a:xfrm rot="10800000">
              <a:off x="7250816" y="3459671"/>
              <a:ext cx="156143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518"/>
            <p:cNvSpPr>
              <a:spLocks noChangeArrowheads="1"/>
            </p:cNvSpPr>
            <p:nvPr/>
          </p:nvSpPr>
          <p:spPr bwMode="auto">
            <a:xfrm rot="10800000">
              <a:off x="6128536" y="2465759"/>
              <a:ext cx="156143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519"/>
            <p:cNvSpPr>
              <a:spLocks noChangeArrowheads="1"/>
            </p:cNvSpPr>
            <p:nvPr/>
          </p:nvSpPr>
          <p:spPr bwMode="auto">
            <a:xfrm rot="10800000">
              <a:off x="4956711" y="2167736"/>
              <a:ext cx="156143" cy="156143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520"/>
            <p:cNvSpPr>
              <a:spLocks noChangeArrowheads="1"/>
            </p:cNvSpPr>
            <p:nvPr/>
          </p:nvSpPr>
          <p:spPr bwMode="auto">
            <a:xfrm rot="10800000">
              <a:off x="5467930" y="2785553"/>
              <a:ext cx="99091" cy="99091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521"/>
            <p:cNvSpPr>
              <a:spLocks noChangeArrowheads="1"/>
            </p:cNvSpPr>
            <p:nvPr/>
          </p:nvSpPr>
          <p:spPr bwMode="auto">
            <a:xfrm rot="10800000">
              <a:off x="5630829" y="4524899"/>
              <a:ext cx="99842" cy="99842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522"/>
            <p:cNvSpPr>
              <a:spLocks noChangeArrowheads="1"/>
            </p:cNvSpPr>
            <p:nvPr/>
          </p:nvSpPr>
          <p:spPr bwMode="auto">
            <a:xfrm rot="10800000">
              <a:off x="8145637" y="4951290"/>
              <a:ext cx="99091" cy="99091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523"/>
            <p:cNvSpPr>
              <a:spLocks noChangeArrowheads="1"/>
            </p:cNvSpPr>
            <p:nvPr/>
          </p:nvSpPr>
          <p:spPr bwMode="auto">
            <a:xfrm rot="10800000">
              <a:off x="8180920" y="2693218"/>
              <a:ext cx="99091" cy="99091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524"/>
            <p:cNvSpPr>
              <a:spLocks noChangeArrowheads="1"/>
            </p:cNvSpPr>
            <p:nvPr/>
          </p:nvSpPr>
          <p:spPr bwMode="auto">
            <a:xfrm rot="10800000">
              <a:off x="6675038" y="2785553"/>
              <a:ext cx="99842" cy="99091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525"/>
            <p:cNvSpPr>
              <a:spLocks noChangeArrowheads="1"/>
            </p:cNvSpPr>
            <p:nvPr/>
          </p:nvSpPr>
          <p:spPr bwMode="auto">
            <a:xfrm rot="10800000">
              <a:off x="4097172" y="3218700"/>
              <a:ext cx="99091" cy="99091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526"/>
            <p:cNvSpPr>
              <a:spLocks noChangeArrowheads="1"/>
            </p:cNvSpPr>
            <p:nvPr/>
          </p:nvSpPr>
          <p:spPr bwMode="auto">
            <a:xfrm rot="10800000">
              <a:off x="4082909" y="4723832"/>
              <a:ext cx="99091" cy="99842"/>
            </a:xfrm>
            <a:prstGeom prst="ellipse">
              <a:avLst/>
            </a:pr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527"/>
            <p:cNvSpPr>
              <a:spLocks noEditPoints="1"/>
            </p:cNvSpPr>
            <p:nvPr/>
          </p:nvSpPr>
          <p:spPr bwMode="auto">
            <a:xfrm rot="10800000">
              <a:off x="5043791" y="3820002"/>
              <a:ext cx="249979" cy="250730"/>
            </a:xfrm>
            <a:custGeom>
              <a:avLst/>
              <a:gdLst>
                <a:gd name="T0" fmla="*/ 70 w 141"/>
                <a:gd name="T1" fmla="*/ 137 h 141"/>
                <a:gd name="T2" fmla="*/ 64 w 141"/>
                <a:gd name="T3" fmla="*/ 141 h 141"/>
                <a:gd name="T4" fmla="*/ 64 w 141"/>
                <a:gd name="T5" fmla="*/ 137 h 141"/>
                <a:gd name="T6" fmla="*/ 81 w 141"/>
                <a:gd name="T7" fmla="*/ 136 h 141"/>
                <a:gd name="T8" fmla="*/ 81 w 141"/>
                <a:gd name="T9" fmla="*/ 140 h 141"/>
                <a:gd name="T10" fmla="*/ 48 w 141"/>
                <a:gd name="T11" fmla="*/ 133 h 141"/>
                <a:gd name="T12" fmla="*/ 90 w 141"/>
                <a:gd name="T13" fmla="*/ 136 h 141"/>
                <a:gd name="T14" fmla="*/ 93 w 141"/>
                <a:gd name="T15" fmla="*/ 137 h 141"/>
                <a:gd name="T16" fmla="*/ 35 w 141"/>
                <a:gd name="T17" fmla="*/ 129 h 141"/>
                <a:gd name="T18" fmla="*/ 102 w 141"/>
                <a:gd name="T19" fmla="*/ 133 h 141"/>
                <a:gd name="T20" fmla="*/ 109 w 141"/>
                <a:gd name="T21" fmla="*/ 130 h 141"/>
                <a:gd name="T22" fmla="*/ 26 w 141"/>
                <a:gd name="T23" fmla="*/ 125 h 141"/>
                <a:gd name="T24" fmla="*/ 32 w 141"/>
                <a:gd name="T25" fmla="*/ 129 h 141"/>
                <a:gd name="T26" fmla="*/ 118 w 141"/>
                <a:gd name="T27" fmla="*/ 120 h 141"/>
                <a:gd name="T28" fmla="*/ 22 w 141"/>
                <a:gd name="T29" fmla="*/ 122 h 141"/>
                <a:gd name="T30" fmla="*/ 24 w 141"/>
                <a:gd name="T31" fmla="*/ 121 h 141"/>
                <a:gd name="T32" fmla="*/ 123 w 141"/>
                <a:gd name="T33" fmla="*/ 112 h 141"/>
                <a:gd name="T34" fmla="*/ 15 w 141"/>
                <a:gd name="T35" fmla="*/ 114 h 141"/>
                <a:gd name="T36" fmla="*/ 17 w 141"/>
                <a:gd name="T37" fmla="*/ 110 h 141"/>
                <a:gd name="T38" fmla="*/ 126 w 141"/>
                <a:gd name="T39" fmla="*/ 107 h 141"/>
                <a:gd name="T40" fmla="*/ 128 w 141"/>
                <a:gd name="T41" fmla="*/ 110 h 141"/>
                <a:gd name="T42" fmla="*/ 9 w 141"/>
                <a:gd name="T43" fmla="*/ 96 h 141"/>
                <a:gd name="T44" fmla="*/ 132 w 141"/>
                <a:gd name="T45" fmla="*/ 100 h 141"/>
                <a:gd name="T46" fmla="*/ 135 w 141"/>
                <a:gd name="T47" fmla="*/ 99 h 141"/>
                <a:gd name="T48" fmla="*/ 3 w 141"/>
                <a:gd name="T49" fmla="*/ 84 h 141"/>
                <a:gd name="T50" fmla="*/ 137 w 141"/>
                <a:gd name="T51" fmla="*/ 89 h 141"/>
                <a:gd name="T52" fmla="*/ 140 w 141"/>
                <a:gd name="T53" fmla="*/ 82 h 141"/>
                <a:gd name="T54" fmla="*/ 0 w 141"/>
                <a:gd name="T55" fmla="*/ 75 h 141"/>
                <a:gd name="T56" fmla="*/ 2 w 141"/>
                <a:gd name="T57" fmla="*/ 82 h 141"/>
                <a:gd name="T58" fmla="*/ 137 w 141"/>
                <a:gd name="T59" fmla="*/ 69 h 141"/>
                <a:gd name="T60" fmla="*/ 141 w 141"/>
                <a:gd name="T61" fmla="*/ 68 h 141"/>
                <a:gd name="T62" fmla="*/ 2 w 141"/>
                <a:gd name="T63" fmla="*/ 71 h 141"/>
                <a:gd name="T64" fmla="*/ 4 w 141"/>
                <a:gd name="T65" fmla="*/ 63 h 141"/>
                <a:gd name="T66" fmla="*/ 1 w 141"/>
                <a:gd name="T67" fmla="*/ 57 h 141"/>
                <a:gd name="T68" fmla="*/ 3 w 141"/>
                <a:gd name="T69" fmla="*/ 59 h 141"/>
                <a:gd name="T70" fmla="*/ 138 w 141"/>
                <a:gd name="T71" fmla="*/ 50 h 141"/>
                <a:gd name="T72" fmla="*/ 5 w 141"/>
                <a:gd name="T73" fmla="*/ 48 h 141"/>
                <a:gd name="T74" fmla="*/ 8 w 141"/>
                <a:gd name="T75" fmla="*/ 47 h 141"/>
                <a:gd name="T76" fmla="*/ 131 w 141"/>
                <a:gd name="T77" fmla="*/ 39 h 141"/>
                <a:gd name="T78" fmla="*/ 11 w 141"/>
                <a:gd name="T79" fmla="*/ 38 h 141"/>
                <a:gd name="T80" fmla="*/ 16 w 141"/>
                <a:gd name="T81" fmla="*/ 32 h 141"/>
                <a:gd name="T82" fmla="*/ 125 w 141"/>
                <a:gd name="T83" fmla="*/ 32 h 141"/>
                <a:gd name="T84" fmla="*/ 129 w 141"/>
                <a:gd name="T85" fmla="*/ 37 h 141"/>
                <a:gd name="T86" fmla="*/ 23 w 141"/>
                <a:gd name="T87" fmla="*/ 21 h 141"/>
                <a:gd name="T88" fmla="*/ 121 w 141"/>
                <a:gd name="T89" fmla="*/ 27 h 141"/>
                <a:gd name="T90" fmla="*/ 124 w 141"/>
                <a:gd name="T91" fmla="*/ 28 h 141"/>
                <a:gd name="T92" fmla="*/ 29 w 141"/>
                <a:gd name="T93" fmla="*/ 13 h 141"/>
                <a:gd name="T94" fmla="*/ 115 w 141"/>
                <a:gd name="T95" fmla="*/ 20 h 141"/>
                <a:gd name="T96" fmla="*/ 116 w 141"/>
                <a:gd name="T97" fmla="*/ 16 h 141"/>
                <a:gd name="T98" fmla="*/ 34 w 141"/>
                <a:gd name="T99" fmla="*/ 10 h 141"/>
                <a:gd name="T100" fmla="*/ 35 w 141"/>
                <a:gd name="T101" fmla="*/ 14 h 141"/>
                <a:gd name="T102" fmla="*/ 101 w 141"/>
                <a:gd name="T103" fmla="*/ 7 h 141"/>
                <a:gd name="T104" fmla="*/ 43 w 141"/>
                <a:gd name="T105" fmla="*/ 7 h 141"/>
                <a:gd name="T106" fmla="*/ 46 w 141"/>
                <a:gd name="T107" fmla="*/ 8 h 141"/>
                <a:gd name="T108" fmla="*/ 88 w 141"/>
                <a:gd name="T109" fmla="*/ 4 h 141"/>
                <a:gd name="T110" fmla="*/ 56 w 141"/>
                <a:gd name="T111" fmla="*/ 5 h 141"/>
                <a:gd name="T112" fmla="*/ 62 w 141"/>
                <a:gd name="T113" fmla="*/ 4 h 141"/>
                <a:gd name="T114" fmla="*/ 78 w 141"/>
                <a:gd name="T115" fmla="*/ 4 h 141"/>
                <a:gd name="T116" fmla="*/ 84 w 141"/>
                <a:gd name="T117" fmla="*/ 5 h 141"/>
                <a:gd name="T118" fmla="*/ 75 w 141"/>
                <a:gd name="T119" fmla="*/ 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1" h="141">
                  <a:moveTo>
                    <a:pt x="70" y="141"/>
                  </a:moveTo>
                  <a:cubicBezTo>
                    <a:pt x="69" y="141"/>
                    <a:pt x="69" y="141"/>
                    <a:pt x="69" y="141"/>
                  </a:cubicBezTo>
                  <a:cubicBezTo>
                    <a:pt x="68" y="141"/>
                    <a:pt x="67" y="140"/>
                    <a:pt x="67" y="139"/>
                  </a:cubicBezTo>
                  <a:cubicBezTo>
                    <a:pt x="68" y="138"/>
                    <a:pt x="68" y="137"/>
                    <a:pt x="7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2" y="137"/>
                    <a:pt x="73" y="137"/>
                    <a:pt x="75" y="137"/>
                  </a:cubicBezTo>
                  <a:cubicBezTo>
                    <a:pt x="76" y="137"/>
                    <a:pt x="77" y="138"/>
                    <a:pt x="77" y="139"/>
                  </a:cubicBezTo>
                  <a:cubicBezTo>
                    <a:pt x="77" y="140"/>
                    <a:pt x="76" y="141"/>
                    <a:pt x="75" y="141"/>
                  </a:cubicBezTo>
                  <a:cubicBezTo>
                    <a:pt x="74" y="141"/>
                    <a:pt x="72" y="141"/>
                    <a:pt x="70" y="141"/>
                  </a:cubicBezTo>
                  <a:close/>
                  <a:moveTo>
                    <a:pt x="64" y="141"/>
                  </a:moveTo>
                  <a:cubicBezTo>
                    <a:pt x="64" y="141"/>
                    <a:pt x="64" y="141"/>
                    <a:pt x="64" y="141"/>
                  </a:cubicBezTo>
                  <a:cubicBezTo>
                    <a:pt x="62" y="141"/>
                    <a:pt x="60" y="140"/>
                    <a:pt x="58" y="140"/>
                  </a:cubicBezTo>
                  <a:cubicBezTo>
                    <a:pt x="57" y="140"/>
                    <a:pt x="56" y="139"/>
                    <a:pt x="56" y="138"/>
                  </a:cubicBezTo>
                  <a:cubicBezTo>
                    <a:pt x="56" y="137"/>
                    <a:pt x="57" y="136"/>
                    <a:pt x="58" y="136"/>
                  </a:cubicBezTo>
                  <a:cubicBezTo>
                    <a:pt x="60" y="136"/>
                    <a:pt x="62" y="137"/>
                    <a:pt x="64" y="137"/>
                  </a:cubicBezTo>
                  <a:cubicBezTo>
                    <a:pt x="65" y="137"/>
                    <a:pt x="66" y="138"/>
                    <a:pt x="66" y="139"/>
                  </a:cubicBezTo>
                  <a:cubicBezTo>
                    <a:pt x="66" y="140"/>
                    <a:pt x="65" y="141"/>
                    <a:pt x="64" y="141"/>
                  </a:cubicBezTo>
                  <a:close/>
                  <a:moveTo>
                    <a:pt x="81" y="140"/>
                  </a:moveTo>
                  <a:cubicBezTo>
                    <a:pt x="80" y="140"/>
                    <a:pt x="79" y="140"/>
                    <a:pt x="79" y="139"/>
                  </a:cubicBezTo>
                  <a:cubicBezTo>
                    <a:pt x="79" y="137"/>
                    <a:pt x="79" y="136"/>
                    <a:pt x="81" y="136"/>
                  </a:cubicBezTo>
                  <a:cubicBezTo>
                    <a:pt x="82" y="136"/>
                    <a:pt x="84" y="136"/>
                    <a:pt x="86" y="135"/>
                  </a:cubicBezTo>
                  <a:cubicBezTo>
                    <a:pt x="87" y="135"/>
                    <a:pt x="88" y="136"/>
                    <a:pt x="88" y="137"/>
                  </a:cubicBezTo>
                  <a:cubicBezTo>
                    <a:pt x="89" y="138"/>
                    <a:pt x="88" y="139"/>
                    <a:pt x="87" y="139"/>
                  </a:cubicBezTo>
                  <a:cubicBezTo>
                    <a:pt x="85" y="140"/>
                    <a:pt x="83" y="140"/>
                    <a:pt x="81" y="140"/>
                  </a:cubicBezTo>
                  <a:cubicBezTo>
                    <a:pt x="81" y="140"/>
                    <a:pt x="81" y="140"/>
                    <a:pt x="81" y="140"/>
                  </a:cubicBezTo>
                  <a:close/>
                  <a:moveTo>
                    <a:pt x="53" y="139"/>
                  </a:moveTo>
                  <a:cubicBezTo>
                    <a:pt x="52" y="139"/>
                    <a:pt x="52" y="139"/>
                    <a:pt x="52" y="139"/>
                  </a:cubicBezTo>
                  <a:cubicBezTo>
                    <a:pt x="50" y="138"/>
                    <a:pt x="48" y="138"/>
                    <a:pt x="46" y="137"/>
                  </a:cubicBezTo>
                  <a:cubicBezTo>
                    <a:pt x="45" y="137"/>
                    <a:pt x="45" y="135"/>
                    <a:pt x="45" y="134"/>
                  </a:cubicBezTo>
                  <a:cubicBezTo>
                    <a:pt x="46" y="133"/>
                    <a:pt x="47" y="133"/>
                    <a:pt x="48" y="133"/>
                  </a:cubicBezTo>
                  <a:cubicBezTo>
                    <a:pt x="49" y="134"/>
                    <a:pt x="51" y="134"/>
                    <a:pt x="53" y="135"/>
                  </a:cubicBezTo>
                  <a:cubicBezTo>
                    <a:pt x="54" y="135"/>
                    <a:pt x="55" y="136"/>
                    <a:pt x="54" y="137"/>
                  </a:cubicBezTo>
                  <a:cubicBezTo>
                    <a:pt x="54" y="138"/>
                    <a:pt x="53" y="139"/>
                    <a:pt x="53" y="139"/>
                  </a:cubicBezTo>
                  <a:close/>
                  <a:moveTo>
                    <a:pt x="92" y="138"/>
                  </a:moveTo>
                  <a:cubicBezTo>
                    <a:pt x="91" y="138"/>
                    <a:pt x="90" y="137"/>
                    <a:pt x="90" y="136"/>
                  </a:cubicBezTo>
                  <a:cubicBezTo>
                    <a:pt x="90" y="135"/>
                    <a:pt x="90" y="134"/>
                    <a:pt x="91" y="134"/>
                  </a:cubicBezTo>
                  <a:cubicBezTo>
                    <a:pt x="93" y="133"/>
                    <a:pt x="95" y="132"/>
                    <a:pt x="97" y="132"/>
                  </a:cubicBezTo>
                  <a:cubicBezTo>
                    <a:pt x="98" y="131"/>
                    <a:pt x="99" y="132"/>
                    <a:pt x="99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6" y="136"/>
                    <a:pt x="94" y="137"/>
                    <a:pt x="93" y="137"/>
                  </a:cubicBezTo>
                  <a:cubicBezTo>
                    <a:pt x="92" y="138"/>
                    <a:pt x="92" y="138"/>
                    <a:pt x="92" y="138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39" y="134"/>
                    <a:pt x="37" y="133"/>
                    <a:pt x="36" y="132"/>
                  </a:cubicBezTo>
                  <a:cubicBezTo>
                    <a:pt x="35" y="131"/>
                    <a:pt x="34" y="130"/>
                    <a:pt x="35" y="129"/>
                  </a:cubicBezTo>
                  <a:cubicBezTo>
                    <a:pt x="35" y="128"/>
                    <a:pt x="37" y="128"/>
                    <a:pt x="38" y="129"/>
                  </a:cubicBezTo>
                  <a:cubicBezTo>
                    <a:pt x="39" y="129"/>
                    <a:pt x="41" y="130"/>
                    <a:pt x="43" y="131"/>
                  </a:cubicBezTo>
                  <a:cubicBezTo>
                    <a:pt x="44" y="132"/>
                    <a:pt x="44" y="133"/>
                    <a:pt x="44" y="134"/>
                  </a:cubicBezTo>
                  <a:cubicBezTo>
                    <a:pt x="43" y="134"/>
                    <a:pt x="43" y="135"/>
                    <a:pt x="42" y="135"/>
                  </a:cubicBezTo>
                  <a:close/>
                  <a:moveTo>
                    <a:pt x="102" y="133"/>
                  </a:moveTo>
                  <a:cubicBezTo>
                    <a:pt x="102" y="133"/>
                    <a:pt x="101" y="133"/>
                    <a:pt x="101" y="132"/>
                  </a:cubicBezTo>
                  <a:cubicBezTo>
                    <a:pt x="100" y="131"/>
                    <a:pt x="101" y="130"/>
                    <a:pt x="102" y="129"/>
                  </a:cubicBezTo>
                  <a:cubicBezTo>
                    <a:pt x="103" y="128"/>
                    <a:pt x="105" y="127"/>
                    <a:pt x="106" y="126"/>
                  </a:cubicBezTo>
                  <a:cubicBezTo>
                    <a:pt x="107" y="126"/>
                    <a:pt x="109" y="126"/>
                    <a:pt x="109" y="127"/>
                  </a:cubicBezTo>
                  <a:cubicBezTo>
                    <a:pt x="110" y="128"/>
                    <a:pt x="109" y="129"/>
                    <a:pt x="109" y="130"/>
                  </a:cubicBezTo>
                  <a:cubicBezTo>
                    <a:pt x="107" y="131"/>
                    <a:pt x="105" y="132"/>
                    <a:pt x="103" y="133"/>
                  </a:cubicBezTo>
                  <a:cubicBezTo>
                    <a:pt x="103" y="133"/>
                    <a:pt x="103" y="133"/>
                    <a:pt x="102" y="133"/>
                  </a:cubicBezTo>
                  <a:close/>
                  <a:moveTo>
                    <a:pt x="32" y="129"/>
                  </a:moveTo>
                  <a:cubicBezTo>
                    <a:pt x="31" y="129"/>
                    <a:pt x="31" y="129"/>
                    <a:pt x="31" y="129"/>
                  </a:cubicBezTo>
                  <a:cubicBezTo>
                    <a:pt x="29" y="128"/>
                    <a:pt x="27" y="127"/>
                    <a:pt x="26" y="125"/>
                  </a:cubicBezTo>
                  <a:cubicBezTo>
                    <a:pt x="25" y="125"/>
                    <a:pt x="25" y="123"/>
                    <a:pt x="26" y="123"/>
                  </a:cubicBezTo>
                  <a:cubicBezTo>
                    <a:pt x="26" y="122"/>
                    <a:pt x="28" y="122"/>
                    <a:pt x="28" y="122"/>
                  </a:cubicBezTo>
                  <a:cubicBezTo>
                    <a:pt x="30" y="123"/>
                    <a:pt x="31" y="125"/>
                    <a:pt x="33" y="126"/>
                  </a:cubicBezTo>
                  <a:cubicBezTo>
                    <a:pt x="34" y="126"/>
                    <a:pt x="34" y="127"/>
                    <a:pt x="33" y="128"/>
                  </a:cubicBezTo>
                  <a:cubicBezTo>
                    <a:pt x="33" y="129"/>
                    <a:pt x="32" y="129"/>
                    <a:pt x="32" y="129"/>
                  </a:cubicBezTo>
                  <a:close/>
                  <a:moveTo>
                    <a:pt x="112" y="127"/>
                  </a:moveTo>
                  <a:cubicBezTo>
                    <a:pt x="112" y="127"/>
                    <a:pt x="111" y="127"/>
                    <a:pt x="111" y="126"/>
                  </a:cubicBezTo>
                  <a:cubicBezTo>
                    <a:pt x="110" y="125"/>
                    <a:pt x="110" y="124"/>
                    <a:pt x="111" y="123"/>
                  </a:cubicBezTo>
                  <a:cubicBezTo>
                    <a:pt x="112" y="122"/>
                    <a:pt x="114" y="121"/>
                    <a:pt x="115" y="120"/>
                  </a:cubicBezTo>
                  <a:cubicBezTo>
                    <a:pt x="116" y="119"/>
                    <a:pt x="117" y="119"/>
                    <a:pt x="118" y="120"/>
                  </a:cubicBezTo>
                  <a:cubicBezTo>
                    <a:pt x="119" y="121"/>
                    <a:pt x="119" y="122"/>
                    <a:pt x="118" y="123"/>
                  </a:cubicBezTo>
                  <a:cubicBezTo>
                    <a:pt x="116" y="124"/>
                    <a:pt x="115" y="125"/>
                    <a:pt x="113" y="126"/>
                  </a:cubicBezTo>
                  <a:cubicBezTo>
                    <a:pt x="113" y="127"/>
                    <a:pt x="113" y="127"/>
                    <a:pt x="112" y="127"/>
                  </a:cubicBezTo>
                  <a:close/>
                  <a:moveTo>
                    <a:pt x="23" y="122"/>
                  </a:moveTo>
                  <a:cubicBezTo>
                    <a:pt x="22" y="122"/>
                    <a:pt x="22" y="122"/>
                    <a:pt x="22" y="122"/>
                  </a:cubicBezTo>
                  <a:cubicBezTo>
                    <a:pt x="20" y="120"/>
                    <a:pt x="19" y="119"/>
                    <a:pt x="17" y="117"/>
                  </a:cubicBezTo>
                  <a:cubicBezTo>
                    <a:pt x="17" y="116"/>
                    <a:pt x="17" y="115"/>
                    <a:pt x="18" y="114"/>
                  </a:cubicBezTo>
                  <a:cubicBezTo>
                    <a:pt x="18" y="114"/>
                    <a:pt x="20" y="114"/>
                    <a:pt x="20" y="115"/>
                  </a:cubicBezTo>
                  <a:cubicBezTo>
                    <a:pt x="22" y="116"/>
                    <a:pt x="23" y="117"/>
                    <a:pt x="24" y="119"/>
                  </a:cubicBezTo>
                  <a:cubicBezTo>
                    <a:pt x="25" y="119"/>
                    <a:pt x="25" y="121"/>
                    <a:pt x="24" y="121"/>
                  </a:cubicBezTo>
                  <a:cubicBezTo>
                    <a:pt x="24" y="122"/>
                    <a:pt x="23" y="122"/>
                    <a:pt x="23" y="122"/>
                  </a:cubicBezTo>
                  <a:close/>
                  <a:moveTo>
                    <a:pt x="121" y="119"/>
                  </a:moveTo>
                  <a:cubicBezTo>
                    <a:pt x="120" y="119"/>
                    <a:pt x="120" y="119"/>
                    <a:pt x="119" y="119"/>
                  </a:cubicBezTo>
                  <a:cubicBezTo>
                    <a:pt x="118" y="118"/>
                    <a:pt x="118" y="117"/>
                    <a:pt x="119" y="116"/>
                  </a:cubicBezTo>
                  <a:cubicBezTo>
                    <a:pt x="120" y="114"/>
                    <a:pt x="122" y="113"/>
                    <a:pt x="123" y="112"/>
                  </a:cubicBezTo>
                  <a:cubicBezTo>
                    <a:pt x="123" y="111"/>
                    <a:pt x="125" y="111"/>
                    <a:pt x="126" y="111"/>
                  </a:cubicBezTo>
                  <a:cubicBezTo>
                    <a:pt x="126" y="112"/>
                    <a:pt x="127" y="113"/>
                    <a:pt x="126" y="114"/>
                  </a:cubicBezTo>
                  <a:cubicBezTo>
                    <a:pt x="125" y="116"/>
                    <a:pt x="123" y="117"/>
                    <a:pt x="122" y="119"/>
                  </a:cubicBezTo>
                  <a:cubicBezTo>
                    <a:pt x="122" y="119"/>
                    <a:pt x="121" y="119"/>
                    <a:pt x="121" y="119"/>
                  </a:cubicBezTo>
                  <a:close/>
                  <a:moveTo>
                    <a:pt x="15" y="114"/>
                  </a:moveTo>
                  <a:cubicBezTo>
                    <a:pt x="15" y="114"/>
                    <a:pt x="14" y="113"/>
                    <a:pt x="14" y="113"/>
                  </a:cubicBezTo>
                  <a:cubicBezTo>
                    <a:pt x="13" y="111"/>
                    <a:pt x="11" y="110"/>
                    <a:pt x="10" y="108"/>
                  </a:cubicBezTo>
                  <a:cubicBezTo>
                    <a:pt x="10" y="107"/>
                    <a:pt x="10" y="106"/>
                    <a:pt x="11" y="105"/>
                  </a:cubicBezTo>
                  <a:cubicBezTo>
                    <a:pt x="12" y="105"/>
                    <a:pt x="13" y="105"/>
                    <a:pt x="14" y="106"/>
                  </a:cubicBezTo>
                  <a:cubicBezTo>
                    <a:pt x="15" y="107"/>
                    <a:pt x="16" y="109"/>
                    <a:pt x="17" y="110"/>
                  </a:cubicBezTo>
                  <a:cubicBezTo>
                    <a:pt x="18" y="111"/>
                    <a:pt x="17" y="112"/>
                    <a:pt x="17" y="113"/>
                  </a:cubicBezTo>
                  <a:cubicBezTo>
                    <a:pt x="16" y="113"/>
                    <a:pt x="16" y="114"/>
                    <a:pt x="15" y="114"/>
                  </a:cubicBezTo>
                  <a:close/>
                  <a:moveTo>
                    <a:pt x="128" y="110"/>
                  </a:moveTo>
                  <a:cubicBezTo>
                    <a:pt x="127" y="110"/>
                    <a:pt x="127" y="110"/>
                    <a:pt x="127" y="110"/>
                  </a:cubicBezTo>
                  <a:cubicBezTo>
                    <a:pt x="126" y="109"/>
                    <a:pt x="125" y="108"/>
                    <a:pt x="126" y="107"/>
                  </a:cubicBezTo>
                  <a:cubicBezTo>
                    <a:pt x="127" y="106"/>
                    <a:pt x="128" y="104"/>
                    <a:pt x="129" y="102"/>
                  </a:cubicBezTo>
                  <a:cubicBezTo>
                    <a:pt x="129" y="101"/>
                    <a:pt x="131" y="101"/>
                    <a:pt x="132" y="102"/>
                  </a:cubicBezTo>
                  <a:cubicBezTo>
                    <a:pt x="133" y="102"/>
                    <a:pt x="133" y="103"/>
                    <a:pt x="132" y="104"/>
                  </a:cubicBezTo>
                  <a:cubicBezTo>
                    <a:pt x="131" y="106"/>
                    <a:pt x="130" y="108"/>
                    <a:pt x="129" y="109"/>
                  </a:cubicBezTo>
                  <a:cubicBezTo>
                    <a:pt x="129" y="110"/>
                    <a:pt x="128" y="110"/>
                    <a:pt x="128" y="110"/>
                  </a:cubicBezTo>
                  <a:close/>
                  <a:moveTo>
                    <a:pt x="9" y="104"/>
                  </a:moveTo>
                  <a:cubicBezTo>
                    <a:pt x="9" y="104"/>
                    <a:pt x="8" y="103"/>
                    <a:pt x="7" y="103"/>
                  </a:cubicBezTo>
                  <a:cubicBezTo>
                    <a:pt x="7" y="101"/>
                    <a:pt x="6" y="99"/>
                    <a:pt x="5" y="97"/>
                  </a:cubicBezTo>
                  <a:cubicBezTo>
                    <a:pt x="5" y="96"/>
                    <a:pt x="5" y="95"/>
                    <a:pt x="6" y="95"/>
                  </a:cubicBezTo>
                  <a:cubicBezTo>
                    <a:pt x="7" y="94"/>
                    <a:pt x="8" y="95"/>
                    <a:pt x="9" y="96"/>
                  </a:cubicBezTo>
                  <a:cubicBezTo>
                    <a:pt x="9" y="98"/>
                    <a:pt x="10" y="99"/>
                    <a:pt x="11" y="101"/>
                  </a:cubicBezTo>
                  <a:cubicBezTo>
                    <a:pt x="12" y="102"/>
                    <a:pt x="11" y="103"/>
                    <a:pt x="10" y="104"/>
                  </a:cubicBezTo>
                  <a:cubicBezTo>
                    <a:pt x="10" y="104"/>
                    <a:pt x="10" y="104"/>
                    <a:pt x="9" y="104"/>
                  </a:cubicBezTo>
                  <a:close/>
                  <a:moveTo>
                    <a:pt x="133" y="100"/>
                  </a:moveTo>
                  <a:cubicBezTo>
                    <a:pt x="133" y="100"/>
                    <a:pt x="133" y="100"/>
                    <a:pt x="132" y="100"/>
                  </a:cubicBezTo>
                  <a:cubicBezTo>
                    <a:pt x="131" y="100"/>
                    <a:pt x="131" y="98"/>
                    <a:pt x="131" y="97"/>
                  </a:cubicBezTo>
                  <a:cubicBezTo>
                    <a:pt x="132" y="96"/>
                    <a:pt x="133" y="94"/>
                    <a:pt x="133" y="92"/>
                  </a:cubicBezTo>
                  <a:cubicBezTo>
                    <a:pt x="134" y="91"/>
                    <a:pt x="135" y="91"/>
                    <a:pt x="136" y="91"/>
                  </a:cubicBezTo>
                  <a:cubicBezTo>
                    <a:pt x="137" y="91"/>
                    <a:pt x="137" y="92"/>
                    <a:pt x="137" y="93"/>
                  </a:cubicBezTo>
                  <a:cubicBezTo>
                    <a:pt x="136" y="95"/>
                    <a:pt x="136" y="97"/>
                    <a:pt x="135" y="99"/>
                  </a:cubicBezTo>
                  <a:cubicBezTo>
                    <a:pt x="135" y="100"/>
                    <a:pt x="134" y="100"/>
                    <a:pt x="133" y="100"/>
                  </a:cubicBezTo>
                  <a:close/>
                  <a:moveTo>
                    <a:pt x="5" y="93"/>
                  </a:moveTo>
                  <a:cubicBezTo>
                    <a:pt x="4" y="93"/>
                    <a:pt x="3" y="93"/>
                    <a:pt x="3" y="92"/>
                  </a:cubicBezTo>
                  <a:cubicBezTo>
                    <a:pt x="2" y="90"/>
                    <a:pt x="2" y="88"/>
                    <a:pt x="1" y="86"/>
                  </a:cubicBezTo>
                  <a:cubicBezTo>
                    <a:pt x="1" y="85"/>
                    <a:pt x="2" y="84"/>
                    <a:pt x="3" y="84"/>
                  </a:cubicBezTo>
                  <a:cubicBezTo>
                    <a:pt x="4" y="84"/>
                    <a:pt x="5" y="84"/>
                    <a:pt x="5" y="85"/>
                  </a:cubicBezTo>
                  <a:cubicBezTo>
                    <a:pt x="6" y="87"/>
                    <a:pt x="6" y="89"/>
                    <a:pt x="7" y="91"/>
                  </a:cubicBezTo>
                  <a:cubicBezTo>
                    <a:pt x="7" y="92"/>
                    <a:pt x="7" y="93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lose/>
                  <a:moveTo>
                    <a:pt x="137" y="89"/>
                  </a:moveTo>
                  <a:cubicBezTo>
                    <a:pt x="137" y="89"/>
                    <a:pt x="137" y="89"/>
                    <a:pt x="136" y="89"/>
                  </a:cubicBezTo>
                  <a:cubicBezTo>
                    <a:pt x="135" y="89"/>
                    <a:pt x="135" y="88"/>
                    <a:pt x="135" y="87"/>
                  </a:cubicBezTo>
                  <a:cubicBezTo>
                    <a:pt x="135" y="85"/>
                    <a:pt x="136" y="83"/>
                    <a:pt x="136" y="81"/>
                  </a:cubicBezTo>
                  <a:cubicBezTo>
                    <a:pt x="136" y="80"/>
                    <a:pt x="137" y="80"/>
                    <a:pt x="138" y="80"/>
                  </a:cubicBezTo>
                  <a:cubicBezTo>
                    <a:pt x="139" y="80"/>
                    <a:pt x="140" y="81"/>
                    <a:pt x="140" y="82"/>
                  </a:cubicBezTo>
                  <a:cubicBezTo>
                    <a:pt x="140" y="84"/>
                    <a:pt x="139" y="86"/>
                    <a:pt x="139" y="88"/>
                  </a:cubicBezTo>
                  <a:cubicBezTo>
                    <a:pt x="139" y="89"/>
                    <a:pt x="138" y="89"/>
                    <a:pt x="137" y="89"/>
                  </a:cubicBezTo>
                  <a:close/>
                  <a:moveTo>
                    <a:pt x="2" y="82"/>
                  </a:moveTo>
                  <a:cubicBezTo>
                    <a:pt x="1" y="82"/>
                    <a:pt x="0" y="81"/>
                    <a:pt x="0" y="80"/>
                  </a:cubicBezTo>
                  <a:cubicBezTo>
                    <a:pt x="0" y="79"/>
                    <a:pt x="0" y="77"/>
                    <a:pt x="0" y="75"/>
                  </a:cubicBezTo>
                  <a:cubicBezTo>
                    <a:pt x="0" y="73"/>
                    <a:pt x="1" y="73"/>
                    <a:pt x="2" y="72"/>
                  </a:cubicBezTo>
                  <a:cubicBezTo>
                    <a:pt x="3" y="72"/>
                    <a:pt x="4" y="73"/>
                    <a:pt x="4" y="74"/>
                  </a:cubicBezTo>
                  <a:cubicBezTo>
                    <a:pt x="4" y="76"/>
                    <a:pt x="4" y="78"/>
                    <a:pt x="4" y="80"/>
                  </a:cubicBezTo>
                  <a:cubicBezTo>
                    <a:pt x="4" y="81"/>
                    <a:pt x="4" y="82"/>
                    <a:pt x="3" y="82"/>
                  </a:cubicBezTo>
                  <a:cubicBezTo>
                    <a:pt x="3" y="82"/>
                    <a:pt x="2" y="82"/>
                    <a:pt x="2" y="82"/>
                  </a:cubicBezTo>
                  <a:close/>
                  <a:moveTo>
                    <a:pt x="139" y="78"/>
                  </a:moveTo>
                  <a:cubicBezTo>
                    <a:pt x="139" y="78"/>
                    <a:pt x="139" y="78"/>
                    <a:pt x="139" y="78"/>
                  </a:cubicBezTo>
                  <a:cubicBezTo>
                    <a:pt x="137" y="78"/>
                    <a:pt x="137" y="77"/>
                    <a:pt x="137" y="76"/>
                  </a:cubicBezTo>
                  <a:cubicBezTo>
                    <a:pt x="137" y="74"/>
                    <a:pt x="137" y="72"/>
                    <a:pt x="137" y="70"/>
                  </a:cubicBezTo>
                  <a:cubicBezTo>
                    <a:pt x="137" y="70"/>
                    <a:pt x="137" y="70"/>
                    <a:pt x="137" y="69"/>
                  </a:cubicBezTo>
                  <a:cubicBezTo>
                    <a:pt x="137" y="69"/>
                    <a:pt x="137" y="68"/>
                    <a:pt x="137" y="68"/>
                  </a:cubicBezTo>
                  <a:cubicBezTo>
                    <a:pt x="137" y="66"/>
                    <a:pt x="137" y="64"/>
                    <a:pt x="137" y="62"/>
                  </a:cubicBezTo>
                  <a:cubicBezTo>
                    <a:pt x="136" y="61"/>
                    <a:pt x="137" y="60"/>
                    <a:pt x="138" y="60"/>
                  </a:cubicBezTo>
                  <a:cubicBezTo>
                    <a:pt x="139" y="60"/>
                    <a:pt x="140" y="61"/>
                    <a:pt x="140" y="62"/>
                  </a:cubicBezTo>
                  <a:cubicBezTo>
                    <a:pt x="141" y="64"/>
                    <a:pt x="141" y="66"/>
                    <a:pt x="141" y="68"/>
                  </a:cubicBezTo>
                  <a:cubicBezTo>
                    <a:pt x="141" y="68"/>
                    <a:pt x="141" y="69"/>
                    <a:pt x="141" y="69"/>
                  </a:cubicBezTo>
                  <a:cubicBezTo>
                    <a:pt x="141" y="69"/>
                    <a:pt x="141" y="70"/>
                    <a:pt x="141" y="70"/>
                  </a:cubicBezTo>
                  <a:cubicBezTo>
                    <a:pt x="141" y="72"/>
                    <a:pt x="141" y="74"/>
                    <a:pt x="141" y="76"/>
                  </a:cubicBezTo>
                  <a:cubicBezTo>
                    <a:pt x="141" y="77"/>
                    <a:pt x="140" y="78"/>
                    <a:pt x="139" y="78"/>
                  </a:cubicBezTo>
                  <a:close/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70"/>
                    <a:pt x="0" y="69"/>
                  </a:cubicBezTo>
                  <a:cubicBezTo>
                    <a:pt x="0" y="67"/>
                    <a:pt x="0" y="65"/>
                    <a:pt x="0" y="63"/>
                  </a:cubicBezTo>
                  <a:cubicBezTo>
                    <a:pt x="0" y="62"/>
                    <a:pt x="1" y="61"/>
                    <a:pt x="2" y="61"/>
                  </a:cubicBezTo>
                  <a:cubicBezTo>
                    <a:pt x="3" y="61"/>
                    <a:pt x="4" y="62"/>
                    <a:pt x="4" y="63"/>
                  </a:cubicBezTo>
                  <a:cubicBezTo>
                    <a:pt x="4" y="65"/>
                    <a:pt x="4" y="67"/>
                    <a:pt x="4" y="69"/>
                  </a:cubicBezTo>
                  <a:cubicBezTo>
                    <a:pt x="4" y="70"/>
                    <a:pt x="3" y="71"/>
                    <a:pt x="2" y="71"/>
                  </a:cubicBezTo>
                  <a:close/>
                  <a:moveTo>
                    <a:pt x="3" y="59"/>
                  </a:moveTo>
                  <a:cubicBezTo>
                    <a:pt x="3" y="59"/>
                    <a:pt x="3" y="59"/>
                    <a:pt x="2" y="59"/>
                  </a:cubicBezTo>
                  <a:cubicBezTo>
                    <a:pt x="1" y="59"/>
                    <a:pt x="1" y="58"/>
                    <a:pt x="1" y="57"/>
                  </a:cubicBezTo>
                  <a:cubicBezTo>
                    <a:pt x="1" y="55"/>
                    <a:pt x="2" y="53"/>
                    <a:pt x="2" y="51"/>
                  </a:cubicBezTo>
                  <a:cubicBezTo>
                    <a:pt x="3" y="50"/>
                    <a:pt x="4" y="50"/>
                    <a:pt x="5" y="50"/>
                  </a:cubicBezTo>
                  <a:cubicBezTo>
                    <a:pt x="6" y="50"/>
                    <a:pt x="6" y="51"/>
                    <a:pt x="6" y="52"/>
                  </a:cubicBezTo>
                  <a:cubicBezTo>
                    <a:pt x="6" y="54"/>
                    <a:pt x="5" y="56"/>
                    <a:pt x="5" y="58"/>
                  </a:cubicBezTo>
                  <a:cubicBezTo>
                    <a:pt x="5" y="59"/>
                    <a:pt x="4" y="59"/>
                    <a:pt x="3" y="59"/>
                  </a:cubicBezTo>
                  <a:close/>
                  <a:moveTo>
                    <a:pt x="138" y="59"/>
                  </a:moveTo>
                  <a:cubicBezTo>
                    <a:pt x="137" y="59"/>
                    <a:pt x="136" y="58"/>
                    <a:pt x="136" y="57"/>
                  </a:cubicBezTo>
                  <a:cubicBezTo>
                    <a:pt x="135" y="55"/>
                    <a:pt x="135" y="53"/>
                    <a:pt x="134" y="52"/>
                  </a:cubicBezTo>
                  <a:cubicBezTo>
                    <a:pt x="134" y="51"/>
                    <a:pt x="135" y="49"/>
                    <a:pt x="136" y="49"/>
                  </a:cubicBezTo>
                  <a:cubicBezTo>
                    <a:pt x="137" y="49"/>
                    <a:pt x="138" y="49"/>
                    <a:pt x="138" y="50"/>
                  </a:cubicBezTo>
                  <a:cubicBezTo>
                    <a:pt x="139" y="52"/>
                    <a:pt x="139" y="54"/>
                    <a:pt x="140" y="56"/>
                  </a:cubicBezTo>
                  <a:cubicBezTo>
                    <a:pt x="140" y="57"/>
                    <a:pt x="139" y="58"/>
                    <a:pt x="138" y="59"/>
                  </a:cubicBezTo>
                  <a:cubicBezTo>
                    <a:pt x="138" y="59"/>
                    <a:pt x="138" y="59"/>
                    <a:pt x="138" y="59"/>
                  </a:cubicBezTo>
                  <a:close/>
                  <a:moveTo>
                    <a:pt x="6" y="48"/>
                  </a:moveTo>
                  <a:cubicBezTo>
                    <a:pt x="6" y="48"/>
                    <a:pt x="5" y="48"/>
                    <a:pt x="5" y="48"/>
                  </a:cubicBezTo>
                  <a:cubicBezTo>
                    <a:pt x="4" y="48"/>
                    <a:pt x="4" y="47"/>
                    <a:pt x="4" y="46"/>
                  </a:cubicBezTo>
                  <a:cubicBezTo>
                    <a:pt x="5" y="44"/>
                    <a:pt x="6" y="42"/>
                    <a:pt x="6" y="40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10" y="40"/>
                    <a:pt x="10" y="41"/>
                    <a:pt x="10" y="42"/>
                  </a:cubicBezTo>
                  <a:cubicBezTo>
                    <a:pt x="9" y="44"/>
                    <a:pt x="8" y="45"/>
                    <a:pt x="8" y="47"/>
                  </a:cubicBezTo>
                  <a:cubicBezTo>
                    <a:pt x="8" y="48"/>
                    <a:pt x="7" y="48"/>
                    <a:pt x="6" y="48"/>
                  </a:cubicBezTo>
                  <a:close/>
                  <a:moveTo>
                    <a:pt x="134" y="48"/>
                  </a:moveTo>
                  <a:cubicBezTo>
                    <a:pt x="134" y="48"/>
                    <a:pt x="133" y="47"/>
                    <a:pt x="133" y="46"/>
                  </a:cubicBezTo>
                  <a:cubicBezTo>
                    <a:pt x="132" y="45"/>
                    <a:pt x="131" y="43"/>
                    <a:pt x="130" y="41"/>
                  </a:cubicBezTo>
                  <a:cubicBezTo>
                    <a:pt x="130" y="40"/>
                    <a:pt x="130" y="39"/>
                    <a:pt x="131" y="39"/>
                  </a:cubicBezTo>
                  <a:cubicBezTo>
                    <a:pt x="132" y="38"/>
                    <a:pt x="133" y="38"/>
                    <a:pt x="134" y="39"/>
                  </a:cubicBezTo>
                  <a:cubicBezTo>
                    <a:pt x="135" y="41"/>
                    <a:pt x="136" y="43"/>
                    <a:pt x="136" y="45"/>
                  </a:cubicBezTo>
                  <a:cubicBezTo>
                    <a:pt x="137" y="46"/>
                    <a:pt x="136" y="47"/>
                    <a:pt x="135" y="47"/>
                  </a:cubicBezTo>
                  <a:cubicBezTo>
                    <a:pt x="135" y="48"/>
                    <a:pt x="135" y="48"/>
                    <a:pt x="134" y="48"/>
                  </a:cubicBezTo>
                  <a:close/>
                  <a:moveTo>
                    <a:pt x="11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9" y="37"/>
                    <a:pt x="9" y="36"/>
                    <a:pt x="9" y="35"/>
                  </a:cubicBezTo>
                  <a:cubicBezTo>
                    <a:pt x="10" y="33"/>
                    <a:pt x="11" y="32"/>
                    <a:pt x="12" y="30"/>
                  </a:cubicBezTo>
                  <a:cubicBezTo>
                    <a:pt x="13" y="29"/>
                    <a:pt x="14" y="29"/>
                    <a:pt x="15" y="30"/>
                  </a:cubicBezTo>
                  <a:cubicBezTo>
                    <a:pt x="16" y="30"/>
                    <a:pt x="16" y="31"/>
                    <a:pt x="16" y="32"/>
                  </a:cubicBezTo>
                  <a:cubicBezTo>
                    <a:pt x="14" y="34"/>
                    <a:pt x="13" y="35"/>
                    <a:pt x="13" y="37"/>
                  </a:cubicBezTo>
                  <a:cubicBezTo>
                    <a:pt x="12" y="38"/>
                    <a:pt x="12" y="38"/>
                    <a:pt x="11" y="38"/>
                  </a:cubicBezTo>
                  <a:close/>
                  <a:moveTo>
                    <a:pt x="129" y="37"/>
                  </a:moveTo>
                  <a:cubicBezTo>
                    <a:pt x="129" y="37"/>
                    <a:pt x="128" y="37"/>
                    <a:pt x="128" y="36"/>
                  </a:cubicBezTo>
                  <a:cubicBezTo>
                    <a:pt x="127" y="35"/>
                    <a:pt x="126" y="33"/>
                    <a:pt x="125" y="32"/>
                  </a:cubicBezTo>
                  <a:cubicBezTo>
                    <a:pt x="124" y="31"/>
                    <a:pt x="124" y="30"/>
                    <a:pt x="125" y="29"/>
                  </a:cubicBezTo>
                  <a:cubicBezTo>
                    <a:pt x="126" y="28"/>
                    <a:pt x="127" y="28"/>
                    <a:pt x="128" y="29"/>
                  </a:cubicBezTo>
                  <a:cubicBezTo>
                    <a:pt x="129" y="31"/>
                    <a:pt x="130" y="33"/>
                    <a:pt x="131" y="34"/>
                  </a:cubicBezTo>
                  <a:cubicBezTo>
                    <a:pt x="132" y="35"/>
                    <a:pt x="131" y="36"/>
                    <a:pt x="130" y="37"/>
                  </a:cubicBezTo>
                  <a:cubicBezTo>
                    <a:pt x="130" y="37"/>
                    <a:pt x="130" y="37"/>
                    <a:pt x="129" y="37"/>
                  </a:cubicBezTo>
                  <a:close/>
                  <a:moveTo>
                    <a:pt x="17" y="29"/>
                  </a:moveTo>
                  <a:cubicBezTo>
                    <a:pt x="17" y="29"/>
                    <a:pt x="16" y="29"/>
                    <a:pt x="16" y="28"/>
                  </a:cubicBezTo>
                  <a:cubicBezTo>
                    <a:pt x="15" y="27"/>
                    <a:pt x="15" y="26"/>
                    <a:pt x="16" y="25"/>
                  </a:cubicBezTo>
                  <a:cubicBezTo>
                    <a:pt x="17" y="24"/>
                    <a:pt x="18" y="22"/>
                    <a:pt x="20" y="21"/>
                  </a:cubicBezTo>
                  <a:cubicBezTo>
                    <a:pt x="21" y="20"/>
                    <a:pt x="22" y="20"/>
                    <a:pt x="23" y="21"/>
                  </a:cubicBezTo>
                  <a:cubicBezTo>
                    <a:pt x="23" y="22"/>
                    <a:pt x="23" y="23"/>
                    <a:pt x="23" y="24"/>
                  </a:cubicBezTo>
                  <a:cubicBezTo>
                    <a:pt x="21" y="25"/>
                    <a:pt x="20" y="26"/>
                    <a:pt x="19" y="28"/>
                  </a:cubicBezTo>
                  <a:cubicBezTo>
                    <a:pt x="18" y="28"/>
                    <a:pt x="18" y="29"/>
                    <a:pt x="17" y="29"/>
                  </a:cubicBezTo>
                  <a:close/>
                  <a:moveTo>
                    <a:pt x="123" y="28"/>
                  </a:moveTo>
                  <a:cubicBezTo>
                    <a:pt x="122" y="28"/>
                    <a:pt x="122" y="28"/>
                    <a:pt x="121" y="27"/>
                  </a:cubicBezTo>
                  <a:cubicBezTo>
                    <a:pt x="120" y="26"/>
                    <a:pt x="119" y="25"/>
                    <a:pt x="117" y="23"/>
                  </a:cubicBezTo>
                  <a:cubicBezTo>
                    <a:pt x="117" y="22"/>
                    <a:pt x="117" y="21"/>
                    <a:pt x="117" y="20"/>
                  </a:cubicBezTo>
                  <a:cubicBezTo>
                    <a:pt x="118" y="20"/>
                    <a:pt x="119" y="20"/>
                    <a:pt x="120" y="20"/>
                  </a:cubicBezTo>
                  <a:cubicBezTo>
                    <a:pt x="122" y="22"/>
                    <a:pt x="123" y="23"/>
                    <a:pt x="124" y="25"/>
                  </a:cubicBezTo>
                  <a:cubicBezTo>
                    <a:pt x="125" y="26"/>
                    <a:pt x="125" y="27"/>
                    <a:pt x="124" y="28"/>
                  </a:cubicBezTo>
                  <a:cubicBezTo>
                    <a:pt x="124" y="28"/>
                    <a:pt x="123" y="28"/>
                    <a:pt x="123" y="28"/>
                  </a:cubicBezTo>
                  <a:close/>
                  <a:moveTo>
                    <a:pt x="25" y="20"/>
                  </a:moveTo>
                  <a:cubicBezTo>
                    <a:pt x="25" y="20"/>
                    <a:pt x="24" y="20"/>
                    <a:pt x="24" y="20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26" y="16"/>
                    <a:pt x="27" y="14"/>
                    <a:pt x="29" y="13"/>
                  </a:cubicBezTo>
                  <a:cubicBezTo>
                    <a:pt x="30" y="13"/>
                    <a:pt x="31" y="13"/>
                    <a:pt x="31" y="14"/>
                  </a:cubicBezTo>
                  <a:cubicBezTo>
                    <a:pt x="32" y="15"/>
                    <a:pt x="32" y="16"/>
                    <a:pt x="31" y="17"/>
                  </a:cubicBezTo>
                  <a:cubicBezTo>
                    <a:pt x="29" y="18"/>
                    <a:pt x="28" y="19"/>
                    <a:pt x="27" y="20"/>
                  </a:cubicBezTo>
                  <a:cubicBezTo>
                    <a:pt x="26" y="20"/>
                    <a:pt x="26" y="20"/>
                    <a:pt x="25" y="20"/>
                  </a:cubicBezTo>
                  <a:close/>
                  <a:moveTo>
                    <a:pt x="115" y="20"/>
                  </a:moveTo>
                  <a:cubicBezTo>
                    <a:pt x="114" y="20"/>
                    <a:pt x="114" y="20"/>
                    <a:pt x="113" y="19"/>
                  </a:cubicBezTo>
                  <a:cubicBezTo>
                    <a:pt x="112" y="18"/>
                    <a:pt x="110" y="17"/>
                    <a:pt x="109" y="16"/>
                  </a:cubicBezTo>
                  <a:cubicBezTo>
                    <a:pt x="108" y="15"/>
                    <a:pt x="108" y="14"/>
                    <a:pt x="109" y="13"/>
                  </a:cubicBezTo>
                  <a:cubicBezTo>
                    <a:pt x="109" y="12"/>
                    <a:pt x="110" y="12"/>
                    <a:pt x="111" y="13"/>
                  </a:cubicBezTo>
                  <a:cubicBezTo>
                    <a:pt x="113" y="14"/>
                    <a:pt x="114" y="15"/>
                    <a:pt x="116" y="16"/>
                  </a:cubicBezTo>
                  <a:cubicBezTo>
                    <a:pt x="117" y="17"/>
                    <a:pt x="117" y="18"/>
                    <a:pt x="116" y="19"/>
                  </a:cubicBezTo>
                  <a:cubicBezTo>
                    <a:pt x="116" y="20"/>
                    <a:pt x="115" y="20"/>
                    <a:pt x="115" y="20"/>
                  </a:cubicBezTo>
                  <a:close/>
                  <a:moveTo>
                    <a:pt x="35" y="14"/>
                  </a:moveTo>
                  <a:cubicBezTo>
                    <a:pt x="34" y="14"/>
                    <a:pt x="33" y="13"/>
                    <a:pt x="33" y="13"/>
                  </a:cubicBezTo>
                  <a:cubicBezTo>
                    <a:pt x="32" y="12"/>
                    <a:pt x="33" y="11"/>
                    <a:pt x="34" y="10"/>
                  </a:cubicBezTo>
                  <a:cubicBezTo>
                    <a:pt x="35" y="9"/>
                    <a:pt x="37" y="8"/>
                    <a:pt x="39" y="7"/>
                  </a:cubicBezTo>
                  <a:cubicBezTo>
                    <a:pt x="40" y="7"/>
                    <a:pt x="41" y="7"/>
                    <a:pt x="41" y="8"/>
                  </a:cubicBezTo>
                  <a:cubicBezTo>
                    <a:pt x="42" y="9"/>
                    <a:pt x="41" y="10"/>
                    <a:pt x="40" y="11"/>
                  </a:cubicBezTo>
                  <a:cubicBezTo>
                    <a:pt x="39" y="12"/>
                    <a:pt x="37" y="12"/>
                    <a:pt x="36" y="13"/>
                  </a:cubicBezTo>
                  <a:cubicBezTo>
                    <a:pt x="35" y="14"/>
                    <a:pt x="35" y="14"/>
                    <a:pt x="35" y="14"/>
                  </a:cubicBezTo>
                  <a:close/>
                  <a:moveTo>
                    <a:pt x="105" y="13"/>
                  </a:moveTo>
                  <a:cubicBezTo>
                    <a:pt x="105" y="13"/>
                    <a:pt x="105" y="13"/>
                    <a:pt x="104" y="13"/>
                  </a:cubicBezTo>
                  <a:cubicBezTo>
                    <a:pt x="103" y="12"/>
                    <a:pt x="101" y="11"/>
                    <a:pt x="99" y="10"/>
                  </a:cubicBezTo>
                  <a:cubicBezTo>
                    <a:pt x="98" y="10"/>
                    <a:pt x="98" y="9"/>
                    <a:pt x="99" y="8"/>
                  </a:cubicBezTo>
                  <a:cubicBezTo>
                    <a:pt x="99" y="7"/>
                    <a:pt x="100" y="6"/>
                    <a:pt x="101" y="7"/>
                  </a:cubicBezTo>
                  <a:cubicBezTo>
                    <a:pt x="103" y="8"/>
                    <a:pt x="105" y="9"/>
                    <a:pt x="106" y="10"/>
                  </a:cubicBezTo>
                  <a:cubicBezTo>
                    <a:pt x="107" y="10"/>
                    <a:pt x="108" y="11"/>
                    <a:pt x="107" y="12"/>
                  </a:cubicBezTo>
                  <a:cubicBezTo>
                    <a:pt x="107" y="13"/>
                    <a:pt x="106" y="13"/>
                    <a:pt x="105" y="13"/>
                  </a:cubicBezTo>
                  <a:close/>
                  <a:moveTo>
                    <a:pt x="45" y="9"/>
                  </a:moveTo>
                  <a:cubicBezTo>
                    <a:pt x="44" y="9"/>
                    <a:pt x="43" y="8"/>
                    <a:pt x="43" y="7"/>
                  </a:cubicBezTo>
                  <a:cubicBezTo>
                    <a:pt x="43" y="6"/>
                    <a:pt x="43" y="5"/>
                    <a:pt x="44" y="5"/>
                  </a:cubicBezTo>
                  <a:cubicBezTo>
                    <a:pt x="46" y="4"/>
                    <a:pt x="48" y="3"/>
                    <a:pt x="50" y="3"/>
                  </a:cubicBezTo>
                  <a:cubicBezTo>
                    <a:pt x="51" y="2"/>
                    <a:pt x="52" y="3"/>
                    <a:pt x="52" y="4"/>
                  </a:cubicBezTo>
                  <a:cubicBezTo>
                    <a:pt x="52" y="5"/>
                    <a:pt x="52" y="6"/>
                    <a:pt x="51" y="7"/>
                  </a:cubicBezTo>
                  <a:cubicBezTo>
                    <a:pt x="49" y="7"/>
                    <a:pt x="47" y="8"/>
                    <a:pt x="46" y="8"/>
                  </a:cubicBezTo>
                  <a:cubicBezTo>
                    <a:pt x="45" y="9"/>
                    <a:pt x="45" y="9"/>
                    <a:pt x="45" y="9"/>
                  </a:cubicBezTo>
                  <a:close/>
                  <a:moveTo>
                    <a:pt x="95" y="8"/>
                  </a:moveTo>
                  <a:cubicBezTo>
                    <a:pt x="95" y="8"/>
                    <a:pt x="95" y="8"/>
                    <a:pt x="94" y="8"/>
                  </a:cubicBezTo>
                  <a:cubicBezTo>
                    <a:pt x="93" y="8"/>
                    <a:pt x="91" y="7"/>
                    <a:pt x="89" y="6"/>
                  </a:cubicBezTo>
                  <a:cubicBezTo>
                    <a:pt x="88" y="6"/>
                    <a:pt x="87" y="5"/>
                    <a:pt x="88" y="4"/>
                  </a:cubicBezTo>
                  <a:cubicBezTo>
                    <a:pt x="88" y="3"/>
                    <a:pt x="89" y="2"/>
                    <a:pt x="90" y="3"/>
                  </a:cubicBezTo>
                  <a:cubicBezTo>
                    <a:pt x="92" y="3"/>
                    <a:pt x="94" y="4"/>
                    <a:pt x="96" y="4"/>
                  </a:cubicBezTo>
                  <a:cubicBezTo>
                    <a:pt x="97" y="5"/>
                    <a:pt x="97" y="6"/>
                    <a:pt x="97" y="7"/>
                  </a:cubicBezTo>
                  <a:cubicBezTo>
                    <a:pt x="97" y="8"/>
                    <a:pt x="96" y="8"/>
                    <a:pt x="95" y="8"/>
                  </a:cubicBezTo>
                  <a:close/>
                  <a:moveTo>
                    <a:pt x="56" y="5"/>
                  </a:moveTo>
                  <a:cubicBezTo>
                    <a:pt x="55" y="5"/>
                    <a:pt x="54" y="5"/>
                    <a:pt x="54" y="4"/>
                  </a:cubicBezTo>
                  <a:cubicBezTo>
                    <a:pt x="54" y="3"/>
                    <a:pt x="54" y="2"/>
                    <a:pt x="55" y="1"/>
                  </a:cubicBezTo>
                  <a:cubicBezTo>
                    <a:pt x="57" y="1"/>
                    <a:pt x="59" y="1"/>
                    <a:pt x="61" y="0"/>
                  </a:cubicBezTo>
                  <a:cubicBezTo>
                    <a:pt x="62" y="0"/>
                    <a:pt x="63" y="1"/>
                    <a:pt x="63" y="2"/>
                  </a:cubicBezTo>
                  <a:cubicBezTo>
                    <a:pt x="63" y="3"/>
                    <a:pt x="63" y="4"/>
                    <a:pt x="62" y="4"/>
                  </a:cubicBezTo>
                  <a:cubicBezTo>
                    <a:pt x="60" y="5"/>
                    <a:pt x="58" y="5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lose/>
                  <a:moveTo>
                    <a:pt x="84" y="5"/>
                  </a:moveTo>
                  <a:cubicBezTo>
                    <a:pt x="84" y="5"/>
                    <a:pt x="84" y="5"/>
                    <a:pt x="84" y="5"/>
                  </a:cubicBezTo>
                  <a:cubicBezTo>
                    <a:pt x="82" y="5"/>
                    <a:pt x="80" y="4"/>
                    <a:pt x="78" y="4"/>
                  </a:cubicBezTo>
                  <a:cubicBezTo>
                    <a:pt x="77" y="4"/>
                    <a:pt x="76" y="3"/>
                    <a:pt x="76" y="2"/>
                  </a:cubicBezTo>
                  <a:cubicBezTo>
                    <a:pt x="77" y="1"/>
                    <a:pt x="78" y="0"/>
                    <a:pt x="79" y="0"/>
                  </a:cubicBezTo>
                  <a:cubicBezTo>
                    <a:pt x="81" y="0"/>
                    <a:pt x="83" y="1"/>
                    <a:pt x="84" y="1"/>
                  </a:cubicBezTo>
                  <a:cubicBezTo>
                    <a:pt x="86" y="1"/>
                    <a:pt x="86" y="2"/>
                    <a:pt x="86" y="3"/>
                  </a:cubicBezTo>
                  <a:cubicBezTo>
                    <a:pt x="86" y="4"/>
                    <a:pt x="85" y="5"/>
                    <a:pt x="84" y="5"/>
                  </a:cubicBezTo>
                  <a:close/>
                  <a:moveTo>
                    <a:pt x="67" y="4"/>
                  </a:moveTo>
                  <a:cubicBezTo>
                    <a:pt x="66" y="4"/>
                    <a:pt x="65" y="3"/>
                    <a:pt x="65" y="2"/>
                  </a:cubicBezTo>
                  <a:cubicBezTo>
                    <a:pt x="65" y="1"/>
                    <a:pt x="66" y="0"/>
                    <a:pt x="67" y="0"/>
                  </a:cubicBezTo>
                  <a:cubicBezTo>
                    <a:pt x="69" y="0"/>
                    <a:pt x="71" y="0"/>
                    <a:pt x="73" y="0"/>
                  </a:cubicBezTo>
                  <a:cubicBezTo>
                    <a:pt x="74" y="0"/>
                    <a:pt x="75" y="1"/>
                    <a:pt x="75" y="2"/>
                  </a:cubicBezTo>
                  <a:cubicBezTo>
                    <a:pt x="75" y="3"/>
                    <a:pt x="74" y="4"/>
                    <a:pt x="73" y="4"/>
                  </a:cubicBezTo>
                  <a:cubicBezTo>
                    <a:pt x="71" y="4"/>
                    <a:pt x="69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lose/>
                </a:path>
              </a:pathLst>
            </a:cu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528"/>
            <p:cNvSpPr>
              <a:spLocks noEditPoints="1"/>
            </p:cNvSpPr>
            <p:nvPr/>
          </p:nvSpPr>
          <p:spPr bwMode="auto">
            <a:xfrm rot="10800000">
              <a:off x="7202772" y="3413879"/>
              <a:ext cx="249979" cy="249979"/>
            </a:xfrm>
            <a:custGeom>
              <a:avLst/>
              <a:gdLst>
                <a:gd name="T0" fmla="*/ 70 w 141"/>
                <a:gd name="T1" fmla="*/ 137 h 141"/>
                <a:gd name="T2" fmla="*/ 64 w 141"/>
                <a:gd name="T3" fmla="*/ 141 h 141"/>
                <a:gd name="T4" fmla="*/ 64 w 141"/>
                <a:gd name="T5" fmla="*/ 137 h 141"/>
                <a:gd name="T6" fmla="*/ 81 w 141"/>
                <a:gd name="T7" fmla="*/ 137 h 141"/>
                <a:gd name="T8" fmla="*/ 81 w 141"/>
                <a:gd name="T9" fmla="*/ 141 h 141"/>
                <a:gd name="T10" fmla="*/ 48 w 141"/>
                <a:gd name="T11" fmla="*/ 133 h 141"/>
                <a:gd name="T12" fmla="*/ 90 w 141"/>
                <a:gd name="T13" fmla="*/ 137 h 141"/>
                <a:gd name="T14" fmla="*/ 93 w 141"/>
                <a:gd name="T15" fmla="*/ 138 h 141"/>
                <a:gd name="T16" fmla="*/ 35 w 141"/>
                <a:gd name="T17" fmla="*/ 130 h 141"/>
                <a:gd name="T18" fmla="*/ 102 w 141"/>
                <a:gd name="T19" fmla="*/ 133 h 141"/>
                <a:gd name="T20" fmla="*/ 109 w 141"/>
                <a:gd name="T21" fmla="*/ 130 h 141"/>
                <a:gd name="T22" fmla="*/ 26 w 141"/>
                <a:gd name="T23" fmla="*/ 126 h 141"/>
                <a:gd name="T24" fmla="*/ 32 w 141"/>
                <a:gd name="T25" fmla="*/ 130 h 141"/>
                <a:gd name="T26" fmla="*/ 118 w 141"/>
                <a:gd name="T27" fmla="*/ 120 h 141"/>
                <a:gd name="T28" fmla="*/ 22 w 141"/>
                <a:gd name="T29" fmla="*/ 122 h 141"/>
                <a:gd name="T30" fmla="*/ 24 w 141"/>
                <a:gd name="T31" fmla="*/ 122 h 141"/>
                <a:gd name="T32" fmla="*/ 123 w 141"/>
                <a:gd name="T33" fmla="*/ 112 h 141"/>
                <a:gd name="T34" fmla="*/ 15 w 141"/>
                <a:gd name="T35" fmla="*/ 114 h 141"/>
                <a:gd name="T36" fmla="*/ 17 w 141"/>
                <a:gd name="T37" fmla="*/ 111 h 141"/>
                <a:gd name="T38" fmla="*/ 126 w 141"/>
                <a:gd name="T39" fmla="*/ 107 h 141"/>
                <a:gd name="T40" fmla="*/ 128 w 141"/>
                <a:gd name="T41" fmla="*/ 111 h 141"/>
                <a:gd name="T42" fmla="*/ 9 w 141"/>
                <a:gd name="T43" fmla="*/ 96 h 141"/>
                <a:gd name="T44" fmla="*/ 132 w 141"/>
                <a:gd name="T45" fmla="*/ 100 h 141"/>
                <a:gd name="T46" fmla="*/ 135 w 141"/>
                <a:gd name="T47" fmla="*/ 99 h 141"/>
                <a:gd name="T48" fmla="*/ 3 w 141"/>
                <a:gd name="T49" fmla="*/ 84 h 141"/>
                <a:gd name="T50" fmla="*/ 137 w 141"/>
                <a:gd name="T51" fmla="*/ 90 h 141"/>
                <a:gd name="T52" fmla="*/ 140 w 141"/>
                <a:gd name="T53" fmla="*/ 82 h 141"/>
                <a:gd name="T54" fmla="*/ 0 w 141"/>
                <a:gd name="T55" fmla="*/ 75 h 141"/>
                <a:gd name="T56" fmla="*/ 2 w 141"/>
                <a:gd name="T57" fmla="*/ 82 h 141"/>
                <a:gd name="T58" fmla="*/ 137 w 141"/>
                <a:gd name="T59" fmla="*/ 70 h 141"/>
                <a:gd name="T60" fmla="*/ 141 w 141"/>
                <a:gd name="T61" fmla="*/ 68 h 141"/>
                <a:gd name="T62" fmla="*/ 2 w 141"/>
                <a:gd name="T63" fmla="*/ 71 h 141"/>
                <a:gd name="T64" fmla="*/ 4 w 141"/>
                <a:gd name="T65" fmla="*/ 64 h 141"/>
                <a:gd name="T66" fmla="*/ 1 w 141"/>
                <a:gd name="T67" fmla="*/ 57 h 141"/>
                <a:gd name="T68" fmla="*/ 3 w 141"/>
                <a:gd name="T69" fmla="*/ 60 h 141"/>
                <a:gd name="T70" fmla="*/ 138 w 141"/>
                <a:gd name="T71" fmla="*/ 51 h 141"/>
                <a:gd name="T72" fmla="*/ 5 w 141"/>
                <a:gd name="T73" fmla="*/ 49 h 141"/>
                <a:gd name="T74" fmla="*/ 8 w 141"/>
                <a:gd name="T75" fmla="*/ 47 h 141"/>
                <a:gd name="T76" fmla="*/ 131 w 141"/>
                <a:gd name="T77" fmla="*/ 39 h 141"/>
                <a:gd name="T78" fmla="*/ 11 w 141"/>
                <a:gd name="T79" fmla="*/ 38 h 141"/>
                <a:gd name="T80" fmla="*/ 16 w 141"/>
                <a:gd name="T81" fmla="*/ 33 h 141"/>
                <a:gd name="T82" fmla="*/ 125 w 141"/>
                <a:gd name="T83" fmla="*/ 32 h 141"/>
                <a:gd name="T84" fmla="*/ 129 w 141"/>
                <a:gd name="T85" fmla="*/ 38 h 141"/>
                <a:gd name="T86" fmla="*/ 23 w 141"/>
                <a:gd name="T87" fmla="*/ 21 h 141"/>
                <a:gd name="T88" fmla="*/ 121 w 141"/>
                <a:gd name="T89" fmla="*/ 28 h 141"/>
                <a:gd name="T90" fmla="*/ 124 w 141"/>
                <a:gd name="T91" fmla="*/ 28 h 141"/>
                <a:gd name="T92" fmla="*/ 29 w 141"/>
                <a:gd name="T93" fmla="*/ 14 h 141"/>
                <a:gd name="T94" fmla="*/ 115 w 141"/>
                <a:gd name="T95" fmla="*/ 20 h 141"/>
                <a:gd name="T96" fmla="*/ 116 w 141"/>
                <a:gd name="T97" fmla="*/ 17 h 141"/>
                <a:gd name="T98" fmla="*/ 34 w 141"/>
                <a:gd name="T99" fmla="*/ 10 h 141"/>
                <a:gd name="T100" fmla="*/ 35 w 141"/>
                <a:gd name="T101" fmla="*/ 14 h 141"/>
                <a:gd name="T102" fmla="*/ 101 w 141"/>
                <a:gd name="T103" fmla="*/ 7 h 141"/>
                <a:gd name="T104" fmla="*/ 43 w 141"/>
                <a:gd name="T105" fmla="*/ 8 h 141"/>
                <a:gd name="T106" fmla="*/ 46 w 141"/>
                <a:gd name="T107" fmla="*/ 9 h 141"/>
                <a:gd name="T108" fmla="*/ 88 w 141"/>
                <a:gd name="T109" fmla="*/ 4 h 141"/>
                <a:gd name="T110" fmla="*/ 56 w 141"/>
                <a:gd name="T111" fmla="*/ 6 h 141"/>
                <a:gd name="T112" fmla="*/ 62 w 141"/>
                <a:gd name="T113" fmla="*/ 5 h 141"/>
                <a:gd name="T114" fmla="*/ 78 w 141"/>
                <a:gd name="T115" fmla="*/ 5 h 141"/>
                <a:gd name="T116" fmla="*/ 84 w 141"/>
                <a:gd name="T117" fmla="*/ 5 h 141"/>
                <a:gd name="T118" fmla="*/ 75 w 141"/>
                <a:gd name="T119" fmla="*/ 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1" h="141">
                  <a:moveTo>
                    <a:pt x="70" y="141"/>
                  </a:moveTo>
                  <a:cubicBezTo>
                    <a:pt x="69" y="141"/>
                    <a:pt x="69" y="141"/>
                    <a:pt x="69" y="141"/>
                  </a:cubicBezTo>
                  <a:cubicBezTo>
                    <a:pt x="68" y="141"/>
                    <a:pt x="67" y="140"/>
                    <a:pt x="67" y="139"/>
                  </a:cubicBezTo>
                  <a:cubicBezTo>
                    <a:pt x="68" y="138"/>
                    <a:pt x="68" y="137"/>
                    <a:pt x="7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2" y="137"/>
                    <a:pt x="73" y="137"/>
                    <a:pt x="75" y="137"/>
                  </a:cubicBezTo>
                  <a:cubicBezTo>
                    <a:pt x="76" y="137"/>
                    <a:pt x="77" y="138"/>
                    <a:pt x="77" y="139"/>
                  </a:cubicBezTo>
                  <a:cubicBezTo>
                    <a:pt x="77" y="140"/>
                    <a:pt x="76" y="141"/>
                    <a:pt x="75" y="141"/>
                  </a:cubicBezTo>
                  <a:cubicBezTo>
                    <a:pt x="74" y="141"/>
                    <a:pt x="72" y="141"/>
                    <a:pt x="70" y="141"/>
                  </a:cubicBezTo>
                  <a:close/>
                  <a:moveTo>
                    <a:pt x="64" y="141"/>
                  </a:moveTo>
                  <a:cubicBezTo>
                    <a:pt x="64" y="141"/>
                    <a:pt x="64" y="141"/>
                    <a:pt x="64" y="141"/>
                  </a:cubicBezTo>
                  <a:cubicBezTo>
                    <a:pt x="62" y="141"/>
                    <a:pt x="60" y="141"/>
                    <a:pt x="58" y="140"/>
                  </a:cubicBezTo>
                  <a:cubicBezTo>
                    <a:pt x="57" y="140"/>
                    <a:pt x="56" y="139"/>
                    <a:pt x="56" y="138"/>
                  </a:cubicBezTo>
                  <a:cubicBezTo>
                    <a:pt x="56" y="137"/>
                    <a:pt x="57" y="136"/>
                    <a:pt x="58" y="136"/>
                  </a:cubicBezTo>
                  <a:cubicBezTo>
                    <a:pt x="60" y="137"/>
                    <a:pt x="62" y="137"/>
                    <a:pt x="64" y="137"/>
                  </a:cubicBezTo>
                  <a:cubicBezTo>
                    <a:pt x="65" y="137"/>
                    <a:pt x="66" y="138"/>
                    <a:pt x="66" y="139"/>
                  </a:cubicBezTo>
                  <a:cubicBezTo>
                    <a:pt x="66" y="140"/>
                    <a:pt x="65" y="141"/>
                    <a:pt x="64" y="141"/>
                  </a:cubicBezTo>
                  <a:close/>
                  <a:moveTo>
                    <a:pt x="81" y="141"/>
                  </a:moveTo>
                  <a:cubicBezTo>
                    <a:pt x="80" y="141"/>
                    <a:pt x="79" y="140"/>
                    <a:pt x="79" y="139"/>
                  </a:cubicBezTo>
                  <a:cubicBezTo>
                    <a:pt x="79" y="138"/>
                    <a:pt x="79" y="137"/>
                    <a:pt x="81" y="137"/>
                  </a:cubicBezTo>
                  <a:cubicBezTo>
                    <a:pt x="82" y="136"/>
                    <a:pt x="84" y="136"/>
                    <a:pt x="86" y="136"/>
                  </a:cubicBezTo>
                  <a:cubicBezTo>
                    <a:pt x="87" y="135"/>
                    <a:pt x="88" y="136"/>
                    <a:pt x="88" y="137"/>
                  </a:cubicBezTo>
                  <a:cubicBezTo>
                    <a:pt x="89" y="138"/>
                    <a:pt x="88" y="139"/>
                    <a:pt x="87" y="139"/>
                  </a:cubicBezTo>
                  <a:cubicBezTo>
                    <a:pt x="85" y="140"/>
                    <a:pt x="83" y="140"/>
                    <a:pt x="81" y="141"/>
                  </a:cubicBezTo>
                  <a:cubicBezTo>
                    <a:pt x="81" y="141"/>
                    <a:pt x="81" y="141"/>
                    <a:pt x="81" y="141"/>
                  </a:cubicBezTo>
                  <a:close/>
                  <a:moveTo>
                    <a:pt x="53" y="139"/>
                  </a:moveTo>
                  <a:cubicBezTo>
                    <a:pt x="52" y="139"/>
                    <a:pt x="52" y="139"/>
                    <a:pt x="52" y="139"/>
                  </a:cubicBezTo>
                  <a:cubicBezTo>
                    <a:pt x="50" y="138"/>
                    <a:pt x="48" y="138"/>
                    <a:pt x="46" y="137"/>
                  </a:cubicBezTo>
                  <a:cubicBezTo>
                    <a:pt x="45" y="137"/>
                    <a:pt x="45" y="136"/>
                    <a:pt x="45" y="135"/>
                  </a:cubicBezTo>
                  <a:cubicBezTo>
                    <a:pt x="46" y="134"/>
                    <a:pt x="47" y="133"/>
                    <a:pt x="48" y="133"/>
                  </a:cubicBezTo>
                  <a:cubicBezTo>
                    <a:pt x="49" y="134"/>
                    <a:pt x="51" y="135"/>
                    <a:pt x="53" y="135"/>
                  </a:cubicBezTo>
                  <a:cubicBezTo>
                    <a:pt x="54" y="135"/>
                    <a:pt x="55" y="137"/>
                    <a:pt x="54" y="138"/>
                  </a:cubicBezTo>
                  <a:cubicBezTo>
                    <a:pt x="54" y="138"/>
                    <a:pt x="53" y="139"/>
                    <a:pt x="53" y="139"/>
                  </a:cubicBezTo>
                  <a:close/>
                  <a:moveTo>
                    <a:pt x="92" y="138"/>
                  </a:moveTo>
                  <a:cubicBezTo>
                    <a:pt x="91" y="138"/>
                    <a:pt x="90" y="137"/>
                    <a:pt x="90" y="137"/>
                  </a:cubicBezTo>
                  <a:cubicBezTo>
                    <a:pt x="90" y="135"/>
                    <a:pt x="90" y="134"/>
                    <a:pt x="91" y="134"/>
                  </a:cubicBezTo>
                  <a:cubicBezTo>
                    <a:pt x="93" y="133"/>
                    <a:pt x="95" y="133"/>
                    <a:pt x="97" y="132"/>
                  </a:cubicBezTo>
                  <a:cubicBezTo>
                    <a:pt x="98" y="132"/>
                    <a:pt x="99" y="132"/>
                    <a:pt x="99" y="133"/>
                  </a:cubicBezTo>
                  <a:cubicBezTo>
                    <a:pt x="100" y="134"/>
                    <a:pt x="99" y="135"/>
                    <a:pt x="98" y="136"/>
                  </a:cubicBezTo>
                  <a:cubicBezTo>
                    <a:pt x="96" y="136"/>
                    <a:pt x="94" y="137"/>
                    <a:pt x="93" y="138"/>
                  </a:cubicBezTo>
                  <a:cubicBezTo>
                    <a:pt x="92" y="138"/>
                    <a:pt x="92" y="138"/>
                    <a:pt x="92" y="138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39" y="134"/>
                    <a:pt x="37" y="133"/>
                    <a:pt x="36" y="132"/>
                  </a:cubicBezTo>
                  <a:cubicBezTo>
                    <a:pt x="35" y="132"/>
                    <a:pt x="34" y="131"/>
                    <a:pt x="35" y="130"/>
                  </a:cubicBezTo>
                  <a:cubicBezTo>
                    <a:pt x="35" y="129"/>
                    <a:pt x="37" y="128"/>
                    <a:pt x="38" y="129"/>
                  </a:cubicBezTo>
                  <a:cubicBezTo>
                    <a:pt x="39" y="130"/>
                    <a:pt x="41" y="131"/>
                    <a:pt x="43" y="131"/>
                  </a:cubicBezTo>
                  <a:cubicBezTo>
                    <a:pt x="44" y="132"/>
                    <a:pt x="44" y="133"/>
                    <a:pt x="44" y="134"/>
                  </a:cubicBezTo>
                  <a:cubicBezTo>
                    <a:pt x="43" y="135"/>
                    <a:pt x="43" y="135"/>
                    <a:pt x="42" y="135"/>
                  </a:cubicBezTo>
                  <a:close/>
                  <a:moveTo>
                    <a:pt x="102" y="133"/>
                  </a:moveTo>
                  <a:cubicBezTo>
                    <a:pt x="102" y="133"/>
                    <a:pt x="101" y="133"/>
                    <a:pt x="101" y="132"/>
                  </a:cubicBezTo>
                  <a:cubicBezTo>
                    <a:pt x="100" y="131"/>
                    <a:pt x="101" y="130"/>
                    <a:pt x="102" y="130"/>
                  </a:cubicBezTo>
                  <a:cubicBezTo>
                    <a:pt x="103" y="129"/>
                    <a:pt x="105" y="128"/>
                    <a:pt x="106" y="127"/>
                  </a:cubicBezTo>
                  <a:cubicBezTo>
                    <a:pt x="107" y="126"/>
                    <a:pt x="109" y="126"/>
                    <a:pt x="109" y="127"/>
                  </a:cubicBezTo>
                  <a:cubicBezTo>
                    <a:pt x="110" y="128"/>
                    <a:pt x="109" y="130"/>
                    <a:pt x="109" y="130"/>
                  </a:cubicBezTo>
                  <a:cubicBezTo>
                    <a:pt x="107" y="131"/>
                    <a:pt x="105" y="132"/>
                    <a:pt x="103" y="133"/>
                  </a:cubicBezTo>
                  <a:cubicBezTo>
                    <a:pt x="103" y="133"/>
                    <a:pt x="103" y="133"/>
                    <a:pt x="102" y="133"/>
                  </a:cubicBezTo>
                  <a:close/>
                  <a:moveTo>
                    <a:pt x="32" y="130"/>
                  </a:moveTo>
                  <a:cubicBezTo>
                    <a:pt x="31" y="130"/>
                    <a:pt x="31" y="129"/>
                    <a:pt x="31" y="129"/>
                  </a:cubicBezTo>
                  <a:cubicBezTo>
                    <a:pt x="29" y="128"/>
                    <a:pt x="27" y="127"/>
                    <a:pt x="26" y="126"/>
                  </a:cubicBezTo>
                  <a:cubicBezTo>
                    <a:pt x="25" y="125"/>
                    <a:pt x="25" y="124"/>
                    <a:pt x="26" y="123"/>
                  </a:cubicBezTo>
                  <a:cubicBezTo>
                    <a:pt x="26" y="122"/>
                    <a:pt x="28" y="122"/>
                    <a:pt x="28" y="123"/>
                  </a:cubicBezTo>
                  <a:cubicBezTo>
                    <a:pt x="30" y="124"/>
                    <a:pt x="31" y="125"/>
                    <a:pt x="33" y="126"/>
                  </a:cubicBezTo>
                  <a:cubicBezTo>
                    <a:pt x="34" y="127"/>
                    <a:pt x="34" y="128"/>
                    <a:pt x="33" y="129"/>
                  </a:cubicBezTo>
                  <a:cubicBezTo>
                    <a:pt x="33" y="129"/>
                    <a:pt x="32" y="130"/>
                    <a:pt x="32" y="130"/>
                  </a:cubicBezTo>
                  <a:close/>
                  <a:moveTo>
                    <a:pt x="112" y="127"/>
                  </a:moveTo>
                  <a:cubicBezTo>
                    <a:pt x="112" y="127"/>
                    <a:pt x="111" y="127"/>
                    <a:pt x="111" y="126"/>
                  </a:cubicBezTo>
                  <a:cubicBezTo>
                    <a:pt x="110" y="126"/>
                    <a:pt x="110" y="124"/>
                    <a:pt x="111" y="124"/>
                  </a:cubicBezTo>
                  <a:cubicBezTo>
                    <a:pt x="112" y="122"/>
                    <a:pt x="114" y="121"/>
                    <a:pt x="115" y="120"/>
                  </a:cubicBezTo>
                  <a:cubicBezTo>
                    <a:pt x="116" y="119"/>
                    <a:pt x="117" y="119"/>
                    <a:pt x="118" y="120"/>
                  </a:cubicBezTo>
                  <a:cubicBezTo>
                    <a:pt x="119" y="121"/>
                    <a:pt x="119" y="122"/>
                    <a:pt x="118" y="123"/>
                  </a:cubicBezTo>
                  <a:cubicBezTo>
                    <a:pt x="116" y="124"/>
                    <a:pt x="115" y="126"/>
                    <a:pt x="113" y="127"/>
                  </a:cubicBezTo>
                  <a:cubicBezTo>
                    <a:pt x="113" y="127"/>
                    <a:pt x="113" y="127"/>
                    <a:pt x="112" y="127"/>
                  </a:cubicBezTo>
                  <a:close/>
                  <a:moveTo>
                    <a:pt x="23" y="122"/>
                  </a:moveTo>
                  <a:cubicBezTo>
                    <a:pt x="22" y="122"/>
                    <a:pt x="22" y="122"/>
                    <a:pt x="22" y="122"/>
                  </a:cubicBezTo>
                  <a:cubicBezTo>
                    <a:pt x="20" y="121"/>
                    <a:pt x="19" y="119"/>
                    <a:pt x="17" y="118"/>
                  </a:cubicBezTo>
                  <a:cubicBezTo>
                    <a:pt x="17" y="117"/>
                    <a:pt x="17" y="116"/>
                    <a:pt x="18" y="115"/>
                  </a:cubicBezTo>
                  <a:cubicBezTo>
                    <a:pt x="18" y="114"/>
                    <a:pt x="20" y="114"/>
                    <a:pt x="20" y="115"/>
                  </a:cubicBezTo>
                  <a:cubicBezTo>
                    <a:pt x="22" y="116"/>
                    <a:pt x="23" y="118"/>
                    <a:pt x="24" y="119"/>
                  </a:cubicBezTo>
                  <a:cubicBezTo>
                    <a:pt x="25" y="120"/>
                    <a:pt x="25" y="121"/>
                    <a:pt x="24" y="122"/>
                  </a:cubicBezTo>
                  <a:cubicBezTo>
                    <a:pt x="24" y="122"/>
                    <a:pt x="23" y="122"/>
                    <a:pt x="23" y="122"/>
                  </a:cubicBezTo>
                  <a:close/>
                  <a:moveTo>
                    <a:pt x="121" y="120"/>
                  </a:moveTo>
                  <a:cubicBezTo>
                    <a:pt x="120" y="120"/>
                    <a:pt x="120" y="119"/>
                    <a:pt x="119" y="119"/>
                  </a:cubicBezTo>
                  <a:cubicBezTo>
                    <a:pt x="118" y="118"/>
                    <a:pt x="118" y="117"/>
                    <a:pt x="119" y="116"/>
                  </a:cubicBezTo>
                  <a:cubicBezTo>
                    <a:pt x="120" y="115"/>
                    <a:pt x="122" y="113"/>
                    <a:pt x="123" y="112"/>
                  </a:cubicBezTo>
                  <a:cubicBezTo>
                    <a:pt x="123" y="111"/>
                    <a:pt x="125" y="111"/>
                    <a:pt x="126" y="112"/>
                  </a:cubicBezTo>
                  <a:cubicBezTo>
                    <a:pt x="126" y="112"/>
                    <a:pt x="127" y="114"/>
                    <a:pt x="126" y="114"/>
                  </a:cubicBezTo>
                  <a:cubicBezTo>
                    <a:pt x="125" y="116"/>
                    <a:pt x="123" y="117"/>
                    <a:pt x="122" y="119"/>
                  </a:cubicBezTo>
                  <a:cubicBezTo>
                    <a:pt x="122" y="119"/>
                    <a:pt x="121" y="120"/>
                    <a:pt x="121" y="120"/>
                  </a:cubicBezTo>
                  <a:close/>
                  <a:moveTo>
                    <a:pt x="15" y="114"/>
                  </a:moveTo>
                  <a:cubicBezTo>
                    <a:pt x="15" y="114"/>
                    <a:pt x="14" y="114"/>
                    <a:pt x="14" y="113"/>
                  </a:cubicBezTo>
                  <a:cubicBezTo>
                    <a:pt x="13" y="111"/>
                    <a:pt x="11" y="110"/>
                    <a:pt x="10" y="108"/>
                  </a:cubicBezTo>
                  <a:cubicBezTo>
                    <a:pt x="10" y="107"/>
                    <a:pt x="10" y="106"/>
                    <a:pt x="11" y="105"/>
                  </a:cubicBezTo>
                  <a:cubicBezTo>
                    <a:pt x="12" y="105"/>
                    <a:pt x="13" y="105"/>
                    <a:pt x="14" y="106"/>
                  </a:cubicBezTo>
                  <a:cubicBezTo>
                    <a:pt x="15" y="108"/>
                    <a:pt x="16" y="109"/>
                    <a:pt x="17" y="111"/>
                  </a:cubicBezTo>
                  <a:cubicBezTo>
                    <a:pt x="18" y="112"/>
                    <a:pt x="17" y="113"/>
                    <a:pt x="17" y="113"/>
                  </a:cubicBezTo>
                  <a:cubicBezTo>
                    <a:pt x="16" y="114"/>
                    <a:pt x="16" y="114"/>
                    <a:pt x="15" y="114"/>
                  </a:cubicBezTo>
                  <a:close/>
                  <a:moveTo>
                    <a:pt x="128" y="111"/>
                  </a:moveTo>
                  <a:cubicBezTo>
                    <a:pt x="127" y="111"/>
                    <a:pt x="127" y="110"/>
                    <a:pt x="127" y="110"/>
                  </a:cubicBezTo>
                  <a:cubicBezTo>
                    <a:pt x="126" y="110"/>
                    <a:pt x="125" y="108"/>
                    <a:pt x="126" y="107"/>
                  </a:cubicBezTo>
                  <a:cubicBezTo>
                    <a:pt x="127" y="106"/>
                    <a:pt x="128" y="104"/>
                    <a:pt x="129" y="103"/>
                  </a:cubicBezTo>
                  <a:cubicBezTo>
                    <a:pt x="129" y="102"/>
                    <a:pt x="131" y="101"/>
                    <a:pt x="132" y="102"/>
                  </a:cubicBezTo>
                  <a:cubicBezTo>
                    <a:pt x="133" y="102"/>
                    <a:pt x="133" y="104"/>
                    <a:pt x="132" y="105"/>
                  </a:cubicBezTo>
                  <a:cubicBezTo>
                    <a:pt x="131" y="106"/>
                    <a:pt x="130" y="108"/>
                    <a:pt x="129" y="110"/>
                  </a:cubicBezTo>
                  <a:cubicBezTo>
                    <a:pt x="129" y="110"/>
                    <a:pt x="128" y="111"/>
                    <a:pt x="128" y="111"/>
                  </a:cubicBezTo>
                  <a:close/>
                  <a:moveTo>
                    <a:pt x="9" y="104"/>
                  </a:moveTo>
                  <a:cubicBezTo>
                    <a:pt x="9" y="104"/>
                    <a:pt x="8" y="104"/>
                    <a:pt x="7" y="103"/>
                  </a:cubicBezTo>
                  <a:cubicBezTo>
                    <a:pt x="7" y="101"/>
                    <a:pt x="6" y="100"/>
                    <a:pt x="5" y="98"/>
                  </a:cubicBezTo>
                  <a:cubicBezTo>
                    <a:pt x="5" y="97"/>
                    <a:pt x="5" y="96"/>
                    <a:pt x="6" y="95"/>
                  </a:cubicBezTo>
                  <a:cubicBezTo>
                    <a:pt x="7" y="95"/>
                    <a:pt x="8" y="95"/>
                    <a:pt x="9" y="96"/>
                  </a:cubicBezTo>
                  <a:cubicBezTo>
                    <a:pt x="9" y="98"/>
                    <a:pt x="10" y="100"/>
                    <a:pt x="11" y="101"/>
                  </a:cubicBezTo>
                  <a:cubicBezTo>
                    <a:pt x="12" y="102"/>
                    <a:pt x="11" y="103"/>
                    <a:pt x="10" y="104"/>
                  </a:cubicBezTo>
                  <a:cubicBezTo>
                    <a:pt x="10" y="104"/>
                    <a:pt x="10" y="104"/>
                    <a:pt x="9" y="104"/>
                  </a:cubicBezTo>
                  <a:close/>
                  <a:moveTo>
                    <a:pt x="133" y="100"/>
                  </a:moveTo>
                  <a:cubicBezTo>
                    <a:pt x="133" y="100"/>
                    <a:pt x="133" y="100"/>
                    <a:pt x="132" y="100"/>
                  </a:cubicBezTo>
                  <a:cubicBezTo>
                    <a:pt x="131" y="100"/>
                    <a:pt x="131" y="99"/>
                    <a:pt x="131" y="98"/>
                  </a:cubicBezTo>
                  <a:cubicBezTo>
                    <a:pt x="132" y="96"/>
                    <a:pt x="133" y="94"/>
                    <a:pt x="133" y="93"/>
                  </a:cubicBezTo>
                  <a:cubicBezTo>
                    <a:pt x="134" y="91"/>
                    <a:pt x="135" y="91"/>
                    <a:pt x="136" y="91"/>
                  </a:cubicBezTo>
                  <a:cubicBezTo>
                    <a:pt x="137" y="92"/>
                    <a:pt x="137" y="93"/>
                    <a:pt x="137" y="94"/>
                  </a:cubicBezTo>
                  <a:cubicBezTo>
                    <a:pt x="136" y="96"/>
                    <a:pt x="136" y="98"/>
                    <a:pt x="135" y="99"/>
                  </a:cubicBezTo>
                  <a:cubicBezTo>
                    <a:pt x="135" y="100"/>
                    <a:pt x="134" y="100"/>
                    <a:pt x="133" y="100"/>
                  </a:cubicBezTo>
                  <a:close/>
                  <a:moveTo>
                    <a:pt x="5" y="94"/>
                  </a:moveTo>
                  <a:cubicBezTo>
                    <a:pt x="4" y="94"/>
                    <a:pt x="3" y="93"/>
                    <a:pt x="3" y="92"/>
                  </a:cubicBezTo>
                  <a:cubicBezTo>
                    <a:pt x="2" y="90"/>
                    <a:pt x="2" y="88"/>
                    <a:pt x="1" y="87"/>
                  </a:cubicBezTo>
                  <a:cubicBezTo>
                    <a:pt x="1" y="85"/>
                    <a:pt x="2" y="84"/>
                    <a:pt x="3" y="84"/>
                  </a:cubicBezTo>
                  <a:cubicBezTo>
                    <a:pt x="4" y="84"/>
                    <a:pt x="5" y="85"/>
                    <a:pt x="5" y="86"/>
                  </a:cubicBezTo>
                  <a:cubicBezTo>
                    <a:pt x="6" y="87"/>
                    <a:pt x="6" y="89"/>
                    <a:pt x="7" y="91"/>
                  </a:cubicBezTo>
                  <a:cubicBezTo>
                    <a:pt x="7" y="92"/>
                    <a:pt x="7" y="93"/>
                    <a:pt x="5" y="94"/>
                  </a:cubicBezTo>
                  <a:cubicBezTo>
                    <a:pt x="5" y="94"/>
                    <a:pt x="5" y="94"/>
                    <a:pt x="5" y="94"/>
                  </a:cubicBezTo>
                  <a:close/>
                  <a:moveTo>
                    <a:pt x="137" y="90"/>
                  </a:moveTo>
                  <a:cubicBezTo>
                    <a:pt x="137" y="90"/>
                    <a:pt x="137" y="90"/>
                    <a:pt x="136" y="90"/>
                  </a:cubicBezTo>
                  <a:cubicBezTo>
                    <a:pt x="135" y="89"/>
                    <a:pt x="135" y="88"/>
                    <a:pt x="135" y="87"/>
                  </a:cubicBezTo>
                  <a:cubicBezTo>
                    <a:pt x="135" y="85"/>
                    <a:pt x="136" y="84"/>
                    <a:pt x="136" y="82"/>
                  </a:cubicBezTo>
                  <a:cubicBezTo>
                    <a:pt x="136" y="81"/>
                    <a:pt x="137" y="80"/>
                    <a:pt x="138" y="80"/>
                  </a:cubicBezTo>
                  <a:cubicBezTo>
                    <a:pt x="139" y="80"/>
                    <a:pt x="140" y="81"/>
                    <a:pt x="140" y="82"/>
                  </a:cubicBezTo>
                  <a:cubicBezTo>
                    <a:pt x="140" y="84"/>
                    <a:pt x="139" y="86"/>
                    <a:pt x="139" y="88"/>
                  </a:cubicBezTo>
                  <a:cubicBezTo>
                    <a:pt x="139" y="89"/>
                    <a:pt x="138" y="90"/>
                    <a:pt x="137" y="90"/>
                  </a:cubicBezTo>
                  <a:close/>
                  <a:moveTo>
                    <a:pt x="2" y="82"/>
                  </a:moveTo>
                  <a:cubicBezTo>
                    <a:pt x="1" y="82"/>
                    <a:pt x="0" y="82"/>
                    <a:pt x="0" y="81"/>
                  </a:cubicBezTo>
                  <a:cubicBezTo>
                    <a:pt x="0" y="79"/>
                    <a:pt x="0" y="77"/>
                    <a:pt x="0" y="75"/>
                  </a:cubicBezTo>
                  <a:cubicBezTo>
                    <a:pt x="0" y="74"/>
                    <a:pt x="1" y="73"/>
                    <a:pt x="2" y="73"/>
                  </a:cubicBezTo>
                  <a:cubicBezTo>
                    <a:pt x="3" y="73"/>
                    <a:pt x="4" y="74"/>
                    <a:pt x="4" y="75"/>
                  </a:cubicBezTo>
                  <a:cubicBezTo>
                    <a:pt x="4" y="77"/>
                    <a:pt x="4" y="78"/>
                    <a:pt x="4" y="80"/>
                  </a:cubicBezTo>
                  <a:cubicBezTo>
                    <a:pt x="4" y="81"/>
                    <a:pt x="4" y="82"/>
                    <a:pt x="3" y="82"/>
                  </a:cubicBezTo>
                  <a:cubicBezTo>
                    <a:pt x="3" y="82"/>
                    <a:pt x="2" y="82"/>
                    <a:pt x="2" y="82"/>
                  </a:cubicBezTo>
                  <a:close/>
                  <a:moveTo>
                    <a:pt x="139" y="78"/>
                  </a:moveTo>
                  <a:cubicBezTo>
                    <a:pt x="139" y="78"/>
                    <a:pt x="139" y="78"/>
                    <a:pt x="139" y="78"/>
                  </a:cubicBezTo>
                  <a:cubicBezTo>
                    <a:pt x="137" y="78"/>
                    <a:pt x="137" y="77"/>
                    <a:pt x="137" y="76"/>
                  </a:cubicBezTo>
                  <a:cubicBezTo>
                    <a:pt x="137" y="74"/>
                    <a:pt x="137" y="73"/>
                    <a:pt x="137" y="71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69"/>
                    <a:pt x="137" y="69"/>
                    <a:pt x="137" y="68"/>
                  </a:cubicBezTo>
                  <a:cubicBezTo>
                    <a:pt x="137" y="66"/>
                    <a:pt x="137" y="65"/>
                    <a:pt x="137" y="63"/>
                  </a:cubicBezTo>
                  <a:cubicBezTo>
                    <a:pt x="136" y="62"/>
                    <a:pt x="137" y="61"/>
                    <a:pt x="138" y="61"/>
                  </a:cubicBezTo>
                  <a:cubicBezTo>
                    <a:pt x="139" y="60"/>
                    <a:pt x="140" y="61"/>
                    <a:pt x="140" y="62"/>
                  </a:cubicBezTo>
                  <a:cubicBezTo>
                    <a:pt x="141" y="64"/>
                    <a:pt x="141" y="66"/>
                    <a:pt x="141" y="68"/>
                  </a:cubicBezTo>
                  <a:cubicBezTo>
                    <a:pt x="141" y="69"/>
                    <a:pt x="141" y="69"/>
                    <a:pt x="141" y="69"/>
                  </a:cubicBezTo>
                  <a:cubicBezTo>
                    <a:pt x="141" y="70"/>
                    <a:pt x="141" y="70"/>
                    <a:pt x="141" y="71"/>
                  </a:cubicBezTo>
                  <a:cubicBezTo>
                    <a:pt x="141" y="73"/>
                    <a:pt x="141" y="75"/>
                    <a:pt x="141" y="77"/>
                  </a:cubicBezTo>
                  <a:cubicBezTo>
                    <a:pt x="141" y="78"/>
                    <a:pt x="140" y="78"/>
                    <a:pt x="139" y="78"/>
                  </a:cubicBezTo>
                  <a:close/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0" y="71"/>
                    <a:pt x="0" y="70"/>
                    <a:pt x="0" y="69"/>
                  </a:cubicBezTo>
                  <a:cubicBezTo>
                    <a:pt x="0" y="67"/>
                    <a:pt x="0" y="65"/>
                    <a:pt x="0" y="63"/>
                  </a:cubicBezTo>
                  <a:cubicBezTo>
                    <a:pt x="0" y="62"/>
                    <a:pt x="1" y="61"/>
                    <a:pt x="2" y="61"/>
                  </a:cubicBezTo>
                  <a:cubicBezTo>
                    <a:pt x="3" y="62"/>
                    <a:pt x="4" y="62"/>
                    <a:pt x="4" y="64"/>
                  </a:cubicBezTo>
                  <a:cubicBezTo>
                    <a:pt x="4" y="65"/>
                    <a:pt x="4" y="67"/>
                    <a:pt x="4" y="69"/>
                  </a:cubicBezTo>
                  <a:cubicBezTo>
                    <a:pt x="4" y="70"/>
                    <a:pt x="3" y="71"/>
                    <a:pt x="2" y="71"/>
                  </a:cubicBezTo>
                  <a:close/>
                  <a:moveTo>
                    <a:pt x="3" y="60"/>
                  </a:moveTo>
                  <a:cubicBezTo>
                    <a:pt x="3" y="60"/>
                    <a:pt x="3" y="60"/>
                    <a:pt x="2" y="60"/>
                  </a:cubicBezTo>
                  <a:cubicBezTo>
                    <a:pt x="1" y="59"/>
                    <a:pt x="1" y="58"/>
                    <a:pt x="1" y="57"/>
                  </a:cubicBezTo>
                  <a:cubicBezTo>
                    <a:pt x="1" y="55"/>
                    <a:pt x="2" y="53"/>
                    <a:pt x="2" y="52"/>
                  </a:cubicBezTo>
                  <a:cubicBezTo>
                    <a:pt x="3" y="51"/>
                    <a:pt x="4" y="50"/>
                    <a:pt x="5" y="50"/>
                  </a:cubicBezTo>
                  <a:cubicBezTo>
                    <a:pt x="6" y="51"/>
                    <a:pt x="6" y="52"/>
                    <a:pt x="6" y="53"/>
                  </a:cubicBezTo>
                  <a:cubicBezTo>
                    <a:pt x="6" y="54"/>
                    <a:pt x="5" y="56"/>
                    <a:pt x="5" y="58"/>
                  </a:cubicBezTo>
                  <a:cubicBezTo>
                    <a:pt x="5" y="59"/>
                    <a:pt x="4" y="60"/>
                    <a:pt x="3" y="60"/>
                  </a:cubicBezTo>
                  <a:close/>
                  <a:moveTo>
                    <a:pt x="138" y="59"/>
                  </a:moveTo>
                  <a:cubicBezTo>
                    <a:pt x="137" y="59"/>
                    <a:pt x="136" y="58"/>
                    <a:pt x="136" y="57"/>
                  </a:cubicBezTo>
                  <a:cubicBezTo>
                    <a:pt x="135" y="55"/>
                    <a:pt x="135" y="54"/>
                    <a:pt x="134" y="52"/>
                  </a:cubicBezTo>
                  <a:cubicBezTo>
                    <a:pt x="134" y="51"/>
                    <a:pt x="135" y="50"/>
                    <a:pt x="136" y="49"/>
                  </a:cubicBezTo>
                  <a:cubicBezTo>
                    <a:pt x="137" y="49"/>
                    <a:pt x="138" y="50"/>
                    <a:pt x="138" y="51"/>
                  </a:cubicBezTo>
                  <a:cubicBezTo>
                    <a:pt x="139" y="53"/>
                    <a:pt x="139" y="55"/>
                    <a:pt x="140" y="57"/>
                  </a:cubicBezTo>
                  <a:cubicBezTo>
                    <a:pt x="140" y="58"/>
                    <a:pt x="139" y="59"/>
                    <a:pt x="138" y="59"/>
                  </a:cubicBezTo>
                  <a:cubicBezTo>
                    <a:pt x="138" y="59"/>
                    <a:pt x="138" y="59"/>
                    <a:pt x="138" y="59"/>
                  </a:cubicBezTo>
                  <a:close/>
                  <a:moveTo>
                    <a:pt x="6" y="49"/>
                  </a:moveTo>
                  <a:cubicBezTo>
                    <a:pt x="6" y="49"/>
                    <a:pt x="5" y="49"/>
                    <a:pt x="5" y="49"/>
                  </a:cubicBezTo>
                  <a:cubicBezTo>
                    <a:pt x="4" y="48"/>
                    <a:pt x="4" y="47"/>
                    <a:pt x="4" y="46"/>
                  </a:cubicBezTo>
                  <a:cubicBezTo>
                    <a:pt x="5" y="44"/>
                    <a:pt x="6" y="42"/>
                    <a:pt x="6" y="41"/>
                  </a:cubicBezTo>
                  <a:cubicBezTo>
                    <a:pt x="7" y="40"/>
                    <a:pt x="8" y="39"/>
                    <a:pt x="9" y="40"/>
                  </a:cubicBezTo>
                  <a:cubicBezTo>
                    <a:pt x="10" y="40"/>
                    <a:pt x="10" y="41"/>
                    <a:pt x="10" y="42"/>
                  </a:cubicBezTo>
                  <a:cubicBezTo>
                    <a:pt x="9" y="44"/>
                    <a:pt x="8" y="46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lose/>
                  <a:moveTo>
                    <a:pt x="134" y="48"/>
                  </a:moveTo>
                  <a:cubicBezTo>
                    <a:pt x="134" y="48"/>
                    <a:pt x="133" y="47"/>
                    <a:pt x="133" y="47"/>
                  </a:cubicBezTo>
                  <a:cubicBezTo>
                    <a:pt x="132" y="45"/>
                    <a:pt x="131" y="43"/>
                    <a:pt x="130" y="42"/>
                  </a:cubicBezTo>
                  <a:cubicBezTo>
                    <a:pt x="130" y="41"/>
                    <a:pt x="130" y="39"/>
                    <a:pt x="131" y="39"/>
                  </a:cubicBezTo>
                  <a:cubicBezTo>
                    <a:pt x="132" y="38"/>
                    <a:pt x="133" y="39"/>
                    <a:pt x="134" y="40"/>
                  </a:cubicBezTo>
                  <a:cubicBezTo>
                    <a:pt x="135" y="42"/>
                    <a:pt x="136" y="43"/>
                    <a:pt x="136" y="45"/>
                  </a:cubicBezTo>
                  <a:cubicBezTo>
                    <a:pt x="137" y="46"/>
                    <a:pt x="136" y="47"/>
                    <a:pt x="135" y="48"/>
                  </a:cubicBezTo>
                  <a:cubicBezTo>
                    <a:pt x="135" y="48"/>
                    <a:pt x="135" y="48"/>
                    <a:pt x="134" y="48"/>
                  </a:cubicBezTo>
                  <a:close/>
                  <a:moveTo>
                    <a:pt x="11" y="3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6"/>
                    <a:pt x="9" y="35"/>
                  </a:cubicBezTo>
                  <a:cubicBezTo>
                    <a:pt x="10" y="34"/>
                    <a:pt x="11" y="32"/>
                    <a:pt x="12" y="30"/>
                  </a:cubicBezTo>
                  <a:cubicBezTo>
                    <a:pt x="13" y="29"/>
                    <a:pt x="14" y="29"/>
                    <a:pt x="15" y="30"/>
                  </a:cubicBezTo>
                  <a:cubicBezTo>
                    <a:pt x="16" y="31"/>
                    <a:pt x="16" y="32"/>
                    <a:pt x="16" y="33"/>
                  </a:cubicBezTo>
                  <a:cubicBezTo>
                    <a:pt x="14" y="34"/>
                    <a:pt x="13" y="36"/>
                    <a:pt x="13" y="37"/>
                  </a:cubicBezTo>
                  <a:cubicBezTo>
                    <a:pt x="12" y="38"/>
                    <a:pt x="12" y="38"/>
                    <a:pt x="11" y="38"/>
                  </a:cubicBezTo>
                  <a:close/>
                  <a:moveTo>
                    <a:pt x="129" y="38"/>
                  </a:moveTo>
                  <a:cubicBezTo>
                    <a:pt x="129" y="38"/>
                    <a:pt x="128" y="37"/>
                    <a:pt x="128" y="37"/>
                  </a:cubicBezTo>
                  <a:cubicBezTo>
                    <a:pt x="127" y="35"/>
                    <a:pt x="126" y="34"/>
                    <a:pt x="125" y="32"/>
                  </a:cubicBezTo>
                  <a:cubicBezTo>
                    <a:pt x="124" y="31"/>
                    <a:pt x="124" y="30"/>
                    <a:pt x="125" y="29"/>
                  </a:cubicBezTo>
                  <a:cubicBezTo>
                    <a:pt x="126" y="29"/>
                    <a:pt x="127" y="29"/>
                    <a:pt x="128" y="30"/>
                  </a:cubicBezTo>
                  <a:cubicBezTo>
                    <a:pt x="129" y="31"/>
                    <a:pt x="130" y="33"/>
                    <a:pt x="131" y="35"/>
                  </a:cubicBezTo>
                  <a:cubicBezTo>
                    <a:pt x="132" y="36"/>
                    <a:pt x="131" y="37"/>
                    <a:pt x="130" y="37"/>
                  </a:cubicBezTo>
                  <a:cubicBezTo>
                    <a:pt x="130" y="38"/>
                    <a:pt x="130" y="38"/>
                    <a:pt x="129" y="38"/>
                  </a:cubicBezTo>
                  <a:close/>
                  <a:moveTo>
                    <a:pt x="17" y="29"/>
                  </a:moveTo>
                  <a:cubicBezTo>
                    <a:pt x="17" y="29"/>
                    <a:pt x="16" y="29"/>
                    <a:pt x="16" y="29"/>
                  </a:cubicBezTo>
                  <a:cubicBezTo>
                    <a:pt x="15" y="28"/>
                    <a:pt x="15" y="27"/>
                    <a:pt x="16" y="26"/>
                  </a:cubicBezTo>
                  <a:cubicBezTo>
                    <a:pt x="17" y="24"/>
                    <a:pt x="18" y="23"/>
                    <a:pt x="20" y="21"/>
                  </a:cubicBezTo>
                  <a:cubicBezTo>
                    <a:pt x="21" y="21"/>
                    <a:pt x="22" y="21"/>
                    <a:pt x="23" y="21"/>
                  </a:cubicBezTo>
                  <a:cubicBezTo>
                    <a:pt x="23" y="22"/>
                    <a:pt x="23" y="23"/>
                    <a:pt x="23" y="24"/>
                  </a:cubicBezTo>
                  <a:cubicBezTo>
                    <a:pt x="21" y="25"/>
                    <a:pt x="20" y="27"/>
                    <a:pt x="19" y="28"/>
                  </a:cubicBezTo>
                  <a:cubicBezTo>
                    <a:pt x="18" y="29"/>
                    <a:pt x="18" y="29"/>
                    <a:pt x="17" y="29"/>
                  </a:cubicBezTo>
                  <a:close/>
                  <a:moveTo>
                    <a:pt x="123" y="28"/>
                  </a:moveTo>
                  <a:cubicBezTo>
                    <a:pt x="122" y="28"/>
                    <a:pt x="122" y="28"/>
                    <a:pt x="121" y="28"/>
                  </a:cubicBezTo>
                  <a:cubicBezTo>
                    <a:pt x="120" y="26"/>
                    <a:pt x="119" y="25"/>
                    <a:pt x="117" y="24"/>
                  </a:cubicBezTo>
                  <a:cubicBezTo>
                    <a:pt x="117" y="23"/>
                    <a:pt x="117" y="22"/>
                    <a:pt x="117" y="21"/>
                  </a:cubicBezTo>
                  <a:cubicBezTo>
                    <a:pt x="118" y="20"/>
                    <a:pt x="119" y="20"/>
                    <a:pt x="120" y="21"/>
                  </a:cubicBezTo>
                  <a:cubicBezTo>
                    <a:pt x="122" y="22"/>
                    <a:pt x="123" y="24"/>
                    <a:pt x="124" y="25"/>
                  </a:cubicBezTo>
                  <a:cubicBezTo>
                    <a:pt x="125" y="26"/>
                    <a:pt x="125" y="27"/>
                    <a:pt x="124" y="28"/>
                  </a:cubicBezTo>
                  <a:cubicBezTo>
                    <a:pt x="124" y="28"/>
                    <a:pt x="123" y="28"/>
                    <a:pt x="123" y="28"/>
                  </a:cubicBezTo>
                  <a:close/>
                  <a:moveTo>
                    <a:pt x="25" y="21"/>
                  </a:moveTo>
                  <a:cubicBezTo>
                    <a:pt x="25" y="21"/>
                    <a:pt x="24" y="21"/>
                    <a:pt x="24" y="20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26" y="16"/>
                    <a:pt x="27" y="15"/>
                    <a:pt x="29" y="14"/>
                  </a:cubicBezTo>
                  <a:cubicBezTo>
                    <a:pt x="30" y="13"/>
                    <a:pt x="31" y="13"/>
                    <a:pt x="31" y="14"/>
                  </a:cubicBezTo>
                  <a:cubicBezTo>
                    <a:pt x="32" y="15"/>
                    <a:pt x="32" y="16"/>
                    <a:pt x="31" y="17"/>
                  </a:cubicBezTo>
                  <a:cubicBezTo>
                    <a:pt x="29" y="18"/>
                    <a:pt x="28" y="19"/>
                    <a:pt x="27" y="20"/>
                  </a:cubicBezTo>
                  <a:cubicBezTo>
                    <a:pt x="26" y="21"/>
                    <a:pt x="26" y="21"/>
                    <a:pt x="25" y="21"/>
                  </a:cubicBezTo>
                  <a:close/>
                  <a:moveTo>
                    <a:pt x="115" y="20"/>
                  </a:moveTo>
                  <a:cubicBezTo>
                    <a:pt x="114" y="20"/>
                    <a:pt x="114" y="20"/>
                    <a:pt x="113" y="20"/>
                  </a:cubicBezTo>
                  <a:cubicBezTo>
                    <a:pt x="112" y="19"/>
                    <a:pt x="110" y="17"/>
                    <a:pt x="109" y="16"/>
                  </a:cubicBezTo>
                  <a:cubicBezTo>
                    <a:pt x="108" y="16"/>
                    <a:pt x="108" y="15"/>
                    <a:pt x="109" y="14"/>
                  </a:cubicBezTo>
                  <a:cubicBezTo>
                    <a:pt x="109" y="13"/>
                    <a:pt x="110" y="13"/>
                    <a:pt x="111" y="13"/>
                  </a:cubicBezTo>
                  <a:cubicBezTo>
                    <a:pt x="113" y="14"/>
                    <a:pt x="114" y="15"/>
                    <a:pt x="116" y="17"/>
                  </a:cubicBezTo>
                  <a:cubicBezTo>
                    <a:pt x="117" y="17"/>
                    <a:pt x="117" y="19"/>
                    <a:pt x="116" y="20"/>
                  </a:cubicBezTo>
                  <a:cubicBezTo>
                    <a:pt x="116" y="20"/>
                    <a:pt x="115" y="20"/>
                    <a:pt x="115" y="20"/>
                  </a:cubicBezTo>
                  <a:close/>
                  <a:moveTo>
                    <a:pt x="35" y="14"/>
                  </a:moveTo>
                  <a:cubicBezTo>
                    <a:pt x="34" y="14"/>
                    <a:pt x="33" y="14"/>
                    <a:pt x="33" y="13"/>
                  </a:cubicBezTo>
                  <a:cubicBezTo>
                    <a:pt x="32" y="12"/>
                    <a:pt x="33" y="11"/>
                    <a:pt x="34" y="10"/>
                  </a:cubicBezTo>
                  <a:cubicBezTo>
                    <a:pt x="35" y="9"/>
                    <a:pt x="37" y="8"/>
                    <a:pt x="39" y="8"/>
                  </a:cubicBezTo>
                  <a:cubicBezTo>
                    <a:pt x="40" y="7"/>
                    <a:pt x="41" y="7"/>
                    <a:pt x="41" y="8"/>
                  </a:cubicBezTo>
                  <a:cubicBezTo>
                    <a:pt x="42" y="9"/>
                    <a:pt x="41" y="11"/>
                    <a:pt x="40" y="11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5" y="14"/>
                    <a:pt x="35" y="14"/>
                    <a:pt x="35" y="14"/>
                  </a:cubicBezTo>
                  <a:close/>
                  <a:moveTo>
                    <a:pt x="105" y="14"/>
                  </a:moveTo>
                  <a:cubicBezTo>
                    <a:pt x="105" y="14"/>
                    <a:pt x="105" y="14"/>
                    <a:pt x="104" y="13"/>
                  </a:cubicBezTo>
                  <a:cubicBezTo>
                    <a:pt x="103" y="12"/>
                    <a:pt x="101" y="12"/>
                    <a:pt x="99" y="11"/>
                  </a:cubicBezTo>
                  <a:cubicBezTo>
                    <a:pt x="98" y="10"/>
                    <a:pt x="98" y="9"/>
                    <a:pt x="99" y="8"/>
                  </a:cubicBezTo>
                  <a:cubicBezTo>
                    <a:pt x="99" y="7"/>
                    <a:pt x="100" y="7"/>
                    <a:pt x="101" y="7"/>
                  </a:cubicBezTo>
                  <a:cubicBezTo>
                    <a:pt x="103" y="8"/>
                    <a:pt x="105" y="9"/>
                    <a:pt x="106" y="10"/>
                  </a:cubicBezTo>
                  <a:cubicBezTo>
                    <a:pt x="107" y="10"/>
                    <a:pt x="108" y="12"/>
                    <a:pt x="107" y="13"/>
                  </a:cubicBezTo>
                  <a:cubicBezTo>
                    <a:pt x="107" y="13"/>
                    <a:pt x="106" y="14"/>
                    <a:pt x="105" y="14"/>
                  </a:cubicBezTo>
                  <a:close/>
                  <a:moveTo>
                    <a:pt x="45" y="9"/>
                  </a:moveTo>
                  <a:cubicBezTo>
                    <a:pt x="44" y="9"/>
                    <a:pt x="43" y="8"/>
                    <a:pt x="43" y="8"/>
                  </a:cubicBezTo>
                  <a:cubicBezTo>
                    <a:pt x="43" y="7"/>
                    <a:pt x="43" y="5"/>
                    <a:pt x="44" y="5"/>
                  </a:cubicBezTo>
                  <a:cubicBezTo>
                    <a:pt x="46" y="4"/>
                    <a:pt x="48" y="4"/>
                    <a:pt x="50" y="3"/>
                  </a:cubicBezTo>
                  <a:cubicBezTo>
                    <a:pt x="51" y="3"/>
                    <a:pt x="52" y="3"/>
                    <a:pt x="52" y="4"/>
                  </a:cubicBezTo>
                  <a:cubicBezTo>
                    <a:pt x="52" y="6"/>
                    <a:pt x="52" y="7"/>
                    <a:pt x="51" y="7"/>
                  </a:cubicBezTo>
                  <a:cubicBezTo>
                    <a:pt x="49" y="7"/>
                    <a:pt x="47" y="8"/>
                    <a:pt x="46" y="9"/>
                  </a:cubicBezTo>
                  <a:cubicBezTo>
                    <a:pt x="45" y="9"/>
                    <a:pt x="45" y="9"/>
                    <a:pt x="45" y="9"/>
                  </a:cubicBezTo>
                  <a:close/>
                  <a:moveTo>
                    <a:pt x="95" y="9"/>
                  </a:moveTo>
                  <a:cubicBezTo>
                    <a:pt x="95" y="9"/>
                    <a:pt x="95" y="9"/>
                    <a:pt x="94" y="9"/>
                  </a:cubicBezTo>
                  <a:cubicBezTo>
                    <a:pt x="93" y="8"/>
                    <a:pt x="91" y="7"/>
                    <a:pt x="89" y="7"/>
                  </a:cubicBezTo>
                  <a:cubicBezTo>
                    <a:pt x="88" y="6"/>
                    <a:pt x="87" y="5"/>
                    <a:pt x="88" y="4"/>
                  </a:cubicBezTo>
                  <a:cubicBezTo>
                    <a:pt x="88" y="3"/>
                    <a:pt x="89" y="3"/>
                    <a:pt x="90" y="3"/>
                  </a:cubicBezTo>
                  <a:cubicBezTo>
                    <a:pt x="92" y="3"/>
                    <a:pt x="94" y="4"/>
                    <a:pt x="96" y="5"/>
                  </a:cubicBezTo>
                  <a:cubicBezTo>
                    <a:pt x="97" y="5"/>
                    <a:pt x="97" y="6"/>
                    <a:pt x="97" y="7"/>
                  </a:cubicBezTo>
                  <a:cubicBezTo>
                    <a:pt x="97" y="8"/>
                    <a:pt x="96" y="9"/>
                    <a:pt x="95" y="9"/>
                  </a:cubicBezTo>
                  <a:close/>
                  <a:moveTo>
                    <a:pt x="56" y="6"/>
                  </a:moveTo>
                  <a:cubicBezTo>
                    <a:pt x="55" y="6"/>
                    <a:pt x="54" y="5"/>
                    <a:pt x="54" y="4"/>
                  </a:cubicBezTo>
                  <a:cubicBezTo>
                    <a:pt x="54" y="3"/>
                    <a:pt x="54" y="2"/>
                    <a:pt x="55" y="2"/>
                  </a:cubicBezTo>
                  <a:cubicBezTo>
                    <a:pt x="57" y="1"/>
                    <a:pt x="59" y="1"/>
                    <a:pt x="61" y="1"/>
                  </a:cubicBezTo>
                  <a:cubicBezTo>
                    <a:pt x="62" y="0"/>
                    <a:pt x="63" y="1"/>
                    <a:pt x="63" y="2"/>
                  </a:cubicBezTo>
                  <a:cubicBezTo>
                    <a:pt x="63" y="3"/>
                    <a:pt x="63" y="4"/>
                    <a:pt x="62" y="5"/>
                  </a:cubicBezTo>
                  <a:cubicBezTo>
                    <a:pt x="60" y="5"/>
                    <a:pt x="58" y="5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lose/>
                  <a:moveTo>
                    <a:pt x="84" y="5"/>
                  </a:moveTo>
                  <a:cubicBezTo>
                    <a:pt x="84" y="5"/>
                    <a:pt x="84" y="5"/>
                    <a:pt x="84" y="5"/>
                  </a:cubicBezTo>
                  <a:cubicBezTo>
                    <a:pt x="82" y="5"/>
                    <a:pt x="80" y="5"/>
                    <a:pt x="78" y="5"/>
                  </a:cubicBezTo>
                  <a:cubicBezTo>
                    <a:pt x="77" y="4"/>
                    <a:pt x="76" y="3"/>
                    <a:pt x="76" y="2"/>
                  </a:cubicBezTo>
                  <a:cubicBezTo>
                    <a:pt x="77" y="1"/>
                    <a:pt x="78" y="0"/>
                    <a:pt x="79" y="1"/>
                  </a:cubicBezTo>
                  <a:cubicBezTo>
                    <a:pt x="81" y="1"/>
                    <a:pt x="83" y="1"/>
                    <a:pt x="84" y="1"/>
                  </a:cubicBezTo>
                  <a:cubicBezTo>
                    <a:pt x="86" y="2"/>
                    <a:pt x="86" y="3"/>
                    <a:pt x="86" y="4"/>
                  </a:cubicBezTo>
                  <a:cubicBezTo>
                    <a:pt x="86" y="5"/>
                    <a:pt x="85" y="5"/>
                    <a:pt x="84" y="5"/>
                  </a:cubicBezTo>
                  <a:close/>
                  <a:moveTo>
                    <a:pt x="67" y="4"/>
                  </a:moveTo>
                  <a:cubicBezTo>
                    <a:pt x="66" y="4"/>
                    <a:pt x="65" y="3"/>
                    <a:pt x="65" y="2"/>
                  </a:cubicBezTo>
                  <a:cubicBezTo>
                    <a:pt x="65" y="1"/>
                    <a:pt x="66" y="0"/>
                    <a:pt x="67" y="0"/>
                  </a:cubicBezTo>
                  <a:cubicBezTo>
                    <a:pt x="69" y="0"/>
                    <a:pt x="71" y="0"/>
                    <a:pt x="73" y="0"/>
                  </a:cubicBezTo>
                  <a:cubicBezTo>
                    <a:pt x="74" y="0"/>
                    <a:pt x="75" y="1"/>
                    <a:pt x="75" y="2"/>
                  </a:cubicBezTo>
                  <a:cubicBezTo>
                    <a:pt x="75" y="3"/>
                    <a:pt x="74" y="4"/>
                    <a:pt x="73" y="4"/>
                  </a:cubicBezTo>
                  <a:cubicBezTo>
                    <a:pt x="71" y="4"/>
                    <a:pt x="69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lose/>
                </a:path>
              </a:pathLst>
            </a:cu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529"/>
            <p:cNvSpPr>
              <a:spLocks noEditPoints="1"/>
            </p:cNvSpPr>
            <p:nvPr/>
          </p:nvSpPr>
          <p:spPr bwMode="auto">
            <a:xfrm rot="10800000">
              <a:off x="7392696" y="5245560"/>
              <a:ext cx="249979" cy="250730"/>
            </a:xfrm>
            <a:custGeom>
              <a:avLst/>
              <a:gdLst>
                <a:gd name="T0" fmla="*/ 70 w 141"/>
                <a:gd name="T1" fmla="*/ 137 h 141"/>
                <a:gd name="T2" fmla="*/ 76 w 141"/>
                <a:gd name="T3" fmla="*/ 141 h 141"/>
                <a:gd name="T4" fmla="*/ 56 w 141"/>
                <a:gd name="T5" fmla="*/ 138 h 141"/>
                <a:gd name="T6" fmla="*/ 81 w 141"/>
                <a:gd name="T7" fmla="*/ 141 h 141"/>
                <a:gd name="T8" fmla="*/ 87 w 141"/>
                <a:gd name="T9" fmla="*/ 139 h 141"/>
                <a:gd name="T10" fmla="*/ 47 w 141"/>
                <a:gd name="T11" fmla="*/ 137 h 141"/>
                <a:gd name="T12" fmla="*/ 53 w 141"/>
                <a:gd name="T13" fmla="*/ 139 h 141"/>
                <a:gd name="T14" fmla="*/ 100 w 141"/>
                <a:gd name="T15" fmla="*/ 133 h 141"/>
                <a:gd name="T16" fmla="*/ 41 w 141"/>
                <a:gd name="T17" fmla="*/ 135 h 141"/>
                <a:gd name="T18" fmla="*/ 44 w 141"/>
                <a:gd name="T19" fmla="*/ 134 h 141"/>
                <a:gd name="T20" fmla="*/ 107 w 141"/>
                <a:gd name="T21" fmla="*/ 127 h 141"/>
                <a:gd name="T22" fmla="*/ 32 w 141"/>
                <a:gd name="T23" fmla="*/ 130 h 141"/>
                <a:gd name="T24" fmla="*/ 33 w 141"/>
                <a:gd name="T25" fmla="*/ 126 h 141"/>
                <a:gd name="T26" fmla="*/ 111 w 141"/>
                <a:gd name="T27" fmla="*/ 124 h 141"/>
                <a:gd name="T28" fmla="*/ 112 w 141"/>
                <a:gd name="T29" fmla="*/ 127 h 141"/>
                <a:gd name="T30" fmla="*/ 21 w 141"/>
                <a:gd name="T31" fmla="*/ 115 h 141"/>
                <a:gd name="T32" fmla="*/ 120 w 141"/>
                <a:gd name="T33" fmla="*/ 119 h 141"/>
                <a:gd name="T34" fmla="*/ 122 w 141"/>
                <a:gd name="T35" fmla="*/ 119 h 141"/>
                <a:gd name="T36" fmla="*/ 11 w 141"/>
                <a:gd name="T37" fmla="*/ 105 h 141"/>
                <a:gd name="T38" fmla="*/ 128 w 141"/>
                <a:gd name="T39" fmla="*/ 111 h 141"/>
                <a:gd name="T40" fmla="*/ 133 w 141"/>
                <a:gd name="T41" fmla="*/ 105 h 141"/>
                <a:gd name="T42" fmla="*/ 5 w 141"/>
                <a:gd name="T43" fmla="*/ 98 h 141"/>
                <a:gd name="T44" fmla="*/ 10 w 141"/>
                <a:gd name="T45" fmla="*/ 104 h 141"/>
                <a:gd name="T46" fmla="*/ 136 w 141"/>
                <a:gd name="T47" fmla="*/ 91 h 141"/>
                <a:gd name="T48" fmla="*/ 3 w 141"/>
                <a:gd name="T49" fmla="*/ 92 h 141"/>
                <a:gd name="T50" fmla="*/ 6 w 141"/>
                <a:gd name="T51" fmla="*/ 94 h 141"/>
                <a:gd name="T52" fmla="*/ 136 w 141"/>
                <a:gd name="T53" fmla="*/ 82 h 141"/>
                <a:gd name="T54" fmla="*/ 3 w 141"/>
                <a:gd name="T55" fmla="*/ 82 h 141"/>
                <a:gd name="T56" fmla="*/ 5 w 141"/>
                <a:gd name="T57" fmla="*/ 80 h 141"/>
                <a:gd name="T58" fmla="*/ 137 w 141"/>
                <a:gd name="T59" fmla="*/ 76 h 141"/>
                <a:gd name="T60" fmla="*/ 139 w 141"/>
                <a:gd name="T61" fmla="*/ 61 h 141"/>
                <a:gd name="T62" fmla="*/ 141 w 141"/>
                <a:gd name="T63" fmla="*/ 77 h 141"/>
                <a:gd name="T64" fmla="*/ 0 w 141"/>
                <a:gd name="T65" fmla="*/ 63 h 141"/>
                <a:gd name="T66" fmla="*/ 3 w 141"/>
                <a:gd name="T67" fmla="*/ 60 h 141"/>
                <a:gd name="T68" fmla="*/ 6 w 141"/>
                <a:gd name="T69" fmla="*/ 53 h 141"/>
                <a:gd name="T70" fmla="*/ 135 w 141"/>
                <a:gd name="T71" fmla="*/ 52 h 141"/>
                <a:gd name="T72" fmla="*/ 138 w 141"/>
                <a:gd name="T73" fmla="*/ 59 h 141"/>
                <a:gd name="T74" fmla="*/ 9 w 141"/>
                <a:gd name="T75" fmla="*/ 40 h 141"/>
                <a:gd name="T76" fmla="*/ 133 w 141"/>
                <a:gd name="T77" fmla="*/ 47 h 141"/>
                <a:gd name="T78" fmla="*/ 135 w 141"/>
                <a:gd name="T79" fmla="*/ 48 h 141"/>
                <a:gd name="T80" fmla="*/ 13 w 141"/>
                <a:gd name="T81" fmla="*/ 30 h 141"/>
                <a:gd name="T82" fmla="*/ 130 w 141"/>
                <a:gd name="T83" fmla="*/ 38 h 141"/>
                <a:gd name="T84" fmla="*/ 131 w 141"/>
                <a:gd name="T85" fmla="*/ 35 h 141"/>
                <a:gd name="T86" fmla="*/ 16 w 141"/>
                <a:gd name="T87" fmla="*/ 26 h 141"/>
                <a:gd name="T88" fmla="*/ 18 w 141"/>
                <a:gd name="T89" fmla="*/ 29 h 141"/>
                <a:gd name="T90" fmla="*/ 121 w 141"/>
                <a:gd name="T91" fmla="*/ 21 h 141"/>
                <a:gd name="T92" fmla="*/ 24 w 141"/>
                <a:gd name="T93" fmla="*/ 20 h 141"/>
                <a:gd name="T94" fmla="*/ 27 w 141"/>
                <a:gd name="T95" fmla="*/ 20 h 141"/>
                <a:gd name="T96" fmla="*/ 109 w 141"/>
                <a:gd name="T97" fmla="*/ 14 h 141"/>
                <a:gd name="T98" fmla="*/ 35 w 141"/>
                <a:gd name="T99" fmla="*/ 14 h 141"/>
                <a:gd name="T100" fmla="*/ 41 w 141"/>
                <a:gd name="T101" fmla="*/ 11 h 141"/>
                <a:gd name="T102" fmla="*/ 100 w 141"/>
                <a:gd name="T103" fmla="*/ 11 h 141"/>
                <a:gd name="T104" fmla="*/ 106 w 141"/>
                <a:gd name="T105" fmla="*/ 14 h 141"/>
                <a:gd name="T106" fmla="*/ 52 w 141"/>
                <a:gd name="T107" fmla="*/ 4 h 141"/>
                <a:gd name="T108" fmla="*/ 95 w 141"/>
                <a:gd name="T109" fmla="*/ 9 h 141"/>
                <a:gd name="T110" fmla="*/ 97 w 141"/>
                <a:gd name="T111" fmla="*/ 7 h 141"/>
                <a:gd name="T112" fmla="*/ 61 w 141"/>
                <a:gd name="T113" fmla="*/ 1 h 141"/>
                <a:gd name="T114" fmla="*/ 84 w 141"/>
                <a:gd name="T115" fmla="*/ 5 h 141"/>
                <a:gd name="T116" fmla="*/ 85 w 141"/>
                <a:gd name="T117" fmla="*/ 1 h 141"/>
                <a:gd name="T118" fmla="*/ 67 w 141"/>
                <a:gd name="T119" fmla="*/ 0 h 141"/>
                <a:gd name="T120" fmla="*/ 67 w 141"/>
                <a:gd name="T121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" h="141">
                  <a:moveTo>
                    <a:pt x="71" y="141"/>
                  </a:moveTo>
                  <a:cubicBezTo>
                    <a:pt x="71" y="141"/>
                    <a:pt x="71" y="141"/>
                    <a:pt x="71" y="141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69" y="141"/>
                    <a:pt x="68" y="140"/>
                    <a:pt x="68" y="139"/>
                  </a:cubicBezTo>
                  <a:cubicBezTo>
                    <a:pt x="68" y="138"/>
                    <a:pt x="69" y="137"/>
                    <a:pt x="70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2" y="137"/>
                    <a:pt x="74" y="137"/>
                    <a:pt x="75" y="137"/>
                  </a:cubicBezTo>
                  <a:cubicBezTo>
                    <a:pt x="77" y="137"/>
                    <a:pt x="77" y="138"/>
                    <a:pt x="78" y="139"/>
                  </a:cubicBezTo>
                  <a:cubicBezTo>
                    <a:pt x="78" y="140"/>
                    <a:pt x="77" y="141"/>
                    <a:pt x="76" y="141"/>
                  </a:cubicBezTo>
                  <a:cubicBezTo>
                    <a:pt x="74" y="141"/>
                    <a:pt x="72" y="141"/>
                    <a:pt x="71" y="141"/>
                  </a:cubicBezTo>
                  <a:close/>
                  <a:moveTo>
                    <a:pt x="64" y="141"/>
                  </a:moveTo>
                  <a:cubicBezTo>
                    <a:pt x="64" y="141"/>
                    <a:pt x="64" y="141"/>
                    <a:pt x="64" y="141"/>
                  </a:cubicBezTo>
                  <a:cubicBezTo>
                    <a:pt x="62" y="141"/>
                    <a:pt x="60" y="141"/>
                    <a:pt x="58" y="140"/>
                  </a:cubicBezTo>
                  <a:cubicBezTo>
                    <a:pt x="57" y="140"/>
                    <a:pt x="56" y="139"/>
                    <a:pt x="56" y="138"/>
                  </a:cubicBezTo>
                  <a:cubicBezTo>
                    <a:pt x="57" y="137"/>
                    <a:pt x="58" y="136"/>
                    <a:pt x="59" y="136"/>
                  </a:cubicBezTo>
                  <a:cubicBezTo>
                    <a:pt x="61" y="137"/>
                    <a:pt x="62" y="137"/>
                    <a:pt x="64" y="137"/>
                  </a:cubicBezTo>
                  <a:cubicBezTo>
                    <a:pt x="65" y="137"/>
                    <a:pt x="66" y="138"/>
                    <a:pt x="66" y="139"/>
                  </a:cubicBezTo>
                  <a:cubicBezTo>
                    <a:pt x="66" y="140"/>
                    <a:pt x="65" y="141"/>
                    <a:pt x="64" y="141"/>
                  </a:cubicBezTo>
                  <a:close/>
                  <a:moveTo>
                    <a:pt x="81" y="141"/>
                  </a:moveTo>
                  <a:cubicBezTo>
                    <a:pt x="80" y="141"/>
                    <a:pt x="79" y="140"/>
                    <a:pt x="79" y="139"/>
                  </a:cubicBezTo>
                  <a:cubicBezTo>
                    <a:pt x="79" y="138"/>
                    <a:pt x="80" y="137"/>
                    <a:pt x="81" y="137"/>
                  </a:cubicBezTo>
                  <a:cubicBezTo>
                    <a:pt x="83" y="136"/>
                    <a:pt x="85" y="136"/>
                    <a:pt x="86" y="136"/>
                  </a:cubicBezTo>
                  <a:cubicBezTo>
                    <a:pt x="87" y="135"/>
                    <a:pt x="89" y="136"/>
                    <a:pt x="89" y="137"/>
                  </a:cubicBezTo>
                  <a:cubicBezTo>
                    <a:pt x="89" y="138"/>
                    <a:pt x="88" y="139"/>
                    <a:pt x="87" y="139"/>
                  </a:cubicBezTo>
                  <a:cubicBezTo>
                    <a:pt x="85" y="140"/>
                    <a:pt x="83" y="140"/>
                    <a:pt x="82" y="141"/>
                  </a:cubicBezTo>
                  <a:cubicBezTo>
                    <a:pt x="81" y="141"/>
                    <a:pt x="81" y="141"/>
                    <a:pt x="81" y="141"/>
                  </a:cubicBezTo>
                  <a:close/>
                  <a:moveTo>
                    <a:pt x="53" y="139"/>
                  </a:moveTo>
                  <a:cubicBezTo>
                    <a:pt x="53" y="139"/>
                    <a:pt x="53" y="139"/>
                    <a:pt x="52" y="139"/>
                  </a:cubicBezTo>
                  <a:cubicBezTo>
                    <a:pt x="50" y="138"/>
                    <a:pt x="49" y="138"/>
                    <a:pt x="47" y="137"/>
                  </a:cubicBezTo>
                  <a:cubicBezTo>
                    <a:pt x="46" y="137"/>
                    <a:pt x="45" y="136"/>
                    <a:pt x="46" y="135"/>
                  </a:cubicBezTo>
                  <a:cubicBezTo>
                    <a:pt x="46" y="134"/>
                    <a:pt x="47" y="133"/>
                    <a:pt x="48" y="133"/>
                  </a:cubicBezTo>
                  <a:cubicBezTo>
                    <a:pt x="50" y="134"/>
                    <a:pt x="52" y="135"/>
                    <a:pt x="53" y="135"/>
                  </a:cubicBezTo>
                  <a:cubicBezTo>
                    <a:pt x="54" y="135"/>
                    <a:pt x="55" y="137"/>
                    <a:pt x="55" y="138"/>
                  </a:cubicBezTo>
                  <a:cubicBezTo>
                    <a:pt x="55" y="138"/>
                    <a:pt x="54" y="139"/>
                    <a:pt x="53" y="139"/>
                  </a:cubicBezTo>
                  <a:close/>
                  <a:moveTo>
                    <a:pt x="92" y="138"/>
                  </a:moveTo>
                  <a:cubicBezTo>
                    <a:pt x="91" y="138"/>
                    <a:pt x="91" y="137"/>
                    <a:pt x="90" y="137"/>
                  </a:cubicBezTo>
                  <a:cubicBezTo>
                    <a:pt x="90" y="135"/>
                    <a:pt x="91" y="134"/>
                    <a:pt x="92" y="134"/>
                  </a:cubicBezTo>
                  <a:cubicBezTo>
                    <a:pt x="93" y="133"/>
                    <a:pt x="95" y="133"/>
                    <a:pt x="97" y="132"/>
                  </a:cubicBezTo>
                  <a:cubicBezTo>
                    <a:pt x="98" y="132"/>
                    <a:pt x="99" y="132"/>
                    <a:pt x="100" y="133"/>
                  </a:cubicBezTo>
                  <a:cubicBezTo>
                    <a:pt x="100" y="134"/>
                    <a:pt x="99" y="135"/>
                    <a:pt x="98" y="136"/>
                  </a:cubicBezTo>
                  <a:cubicBezTo>
                    <a:pt x="97" y="136"/>
                    <a:pt x="95" y="137"/>
                    <a:pt x="93" y="138"/>
                  </a:cubicBezTo>
                  <a:cubicBezTo>
                    <a:pt x="93" y="138"/>
                    <a:pt x="93" y="138"/>
                    <a:pt x="92" y="138"/>
                  </a:cubicBezTo>
                  <a:close/>
                  <a:moveTo>
                    <a:pt x="42" y="135"/>
                  </a:moveTo>
                  <a:cubicBezTo>
                    <a:pt x="42" y="135"/>
                    <a:pt x="42" y="135"/>
                    <a:pt x="41" y="135"/>
                  </a:cubicBezTo>
                  <a:cubicBezTo>
                    <a:pt x="39" y="134"/>
                    <a:pt x="38" y="133"/>
                    <a:pt x="36" y="132"/>
                  </a:cubicBezTo>
                  <a:cubicBezTo>
                    <a:pt x="35" y="132"/>
                    <a:pt x="35" y="131"/>
                    <a:pt x="35" y="130"/>
                  </a:cubicBezTo>
                  <a:cubicBezTo>
                    <a:pt x="36" y="129"/>
                    <a:pt x="37" y="128"/>
                    <a:pt x="38" y="129"/>
                  </a:cubicBezTo>
                  <a:cubicBezTo>
                    <a:pt x="40" y="130"/>
                    <a:pt x="41" y="131"/>
                    <a:pt x="43" y="131"/>
                  </a:cubicBezTo>
                  <a:cubicBezTo>
                    <a:pt x="44" y="132"/>
                    <a:pt x="44" y="133"/>
                    <a:pt x="44" y="134"/>
                  </a:cubicBezTo>
                  <a:cubicBezTo>
                    <a:pt x="44" y="135"/>
                    <a:pt x="43" y="135"/>
                    <a:pt x="42" y="135"/>
                  </a:cubicBezTo>
                  <a:close/>
                  <a:moveTo>
                    <a:pt x="103" y="133"/>
                  </a:moveTo>
                  <a:cubicBezTo>
                    <a:pt x="102" y="133"/>
                    <a:pt x="101" y="133"/>
                    <a:pt x="101" y="132"/>
                  </a:cubicBezTo>
                  <a:cubicBezTo>
                    <a:pt x="101" y="131"/>
                    <a:pt x="101" y="130"/>
                    <a:pt x="102" y="130"/>
                  </a:cubicBezTo>
                  <a:cubicBezTo>
                    <a:pt x="104" y="129"/>
                    <a:pt x="105" y="128"/>
                    <a:pt x="107" y="127"/>
                  </a:cubicBezTo>
                  <a:cubicBezTo>
                    <a:pt x="108" y="126"/>
                    <a:pt x="109" y="126"/>
                    <a:pt x="109" y="127"/>
                  </a:cubicBezTo>
                  <a:cubicBezTo>
                    <a:pt x="110" y="128"/>
                    <a:pt x="110" y="130"/>
                    <a:pt x="109" y="130"/>
                  </a:cubicBezTo>
                  <a:cubicBezTo>
                    <a:pt x="107" y="131"/>
                    <a:pt x="106" y="132"/>
                    <a:pt x="104" y="133"/>
                  </a:cubicBezTo>
                  <a:cubicBezTo>
                    <a:pt x="103" y="133"/>
                    <a:pt x="103" y="133"/>
                    <a:pt x="103" y="133"/>
                  </a:cubicBezTo>
                  <a:close/>
                  <a:moveTo>
                    <a:pt x="32" y="130"/>
                  </a:moveTo>
                  <a:cubicBezTo>
                    <a:pt x="32" y="130"/>
                    <a:pt x="31" y="129"/>
                    <a:pt x="31" y="129"/>
                  </a:cubicBezTo>
                  <a:cubicBezTo>
                    <a:pt x="29" y="128"/>
                    <a:pt x="28" y="127"/>
                    <a:pt x="26" y="126"/>
                  </a:cubicBezTo>
                  <a:cubicBezTo>
                    <a:pt x="25" y="125"/>
                    <a:pt x="25" y="124"/>
                    <a:pt x="26" y="123"/>
                  </a:cubicBezTo>
                  <a:cubicBezTo>
                    <a:pt x="27" y="122"/>
                    <a:pt x="28" y="122"/>
                    <a:pt x="29" y="123"/>
                  </a:cubicBezTo>
                  <a:cubicBezTo>
                    <a:pt x="30" y="124"/>
                    <a:pt x="32" y="125"/>
                    <a:pt x="33" y="126"/>
                  </a:cubicBezTo>
                  <a:cubicBezTo>
                    <a:pt x="34" y="127"/>
                    <a:pt x="34" y="128"/>
                    <a:pt x="34" y="129"/>
                  </a:cubicBezTo>
                  <a:cubicBezTo>
                    <a:pt x="33" y="129"/>
                    <a:pt x="33" y="130"/>
                    <a:pt x="32" y="130"/>
                  </a:cubicBezTo>
                  <a:close/>
                  <a:moveTo>
                    <a:pt x="112" y="127"/>
                  </a:moveTo>
                  <a:cubicBezTo>
                    <a:pt x="112" y="127"/>
                    <a:pt x="111" y="127"/>
                    <a:pt x="111" y="126"/>
                  </a:cubicBezTo>
                  <a:cubicBezTo>
                    <a:pt x="110" y="126"/>
                    <a:pt x="110" y="124"/>
                    <a:pt x="111" y="124"/>
                  </a:cubicBezTo>
                  <a:cubicBezTo>
                    <a:pt x="113" y="122"/>
                    <a:pt x="114" y="121"/>
                    <a:pt x="115" y="120"/>
                  </a:cubicBezTo>
                  <a:cubicBezTo>
                    <a:pt x="116" y="119"/>
                    <a:pt x="118" y="119"/>
                    <a:pt x="118" y="120"/>
                  </a:cubicBezTo>
                  <a:cubicBezTo>
                    <a:pt x="119" y="121"/>
                    <a:pt x="119" y="122"/>
                    <a:pt x="118" y="123"/>
                  </a:cubicBezTo>
                  <a:cubicBezTo>
                    <a:pt x="117" y="124"/>
                    <a:pt x="115" y="126"/>
                    <a:pt x="114" y="127"/>
                  </a:cubicBezTo>
                  <a:cubicBezTo>
                    <a:pt x="113" y="127"/>
                    <a:pt x="113" y="127"/>
                    <a:pt x="112" y="127"/>
                  </a:cubicBezTo>
                  <a:close/>
                  <a:moveTo>
                    <a:pt x="23" y="122"/>
                  </a:moveTo>
                  <a:cubicBezTo>
                    <a:pt x="23" y="122"/>
                    <a:pt x="22" y="122"/>
                    <a:pt x="22" y="122"/>
                  </a:cubicBezTo>
                  <a:cubicBezTo>
                    <a:pt x="20" y="121"/>
                    <a:pt x="19" y="119"/>
                    <a:pt x="18" y="118"/>
                  </a:cubicBezTo>
                  <a:cubicBezTo>
                    <a:pt x="17" y="117"/>
                    <a:pt x="17" y="116"/>
                    <a:pt x="18" y="115"/>
                  </a:cubicBezTo>
                  <a:cubicBezTo>
                    <a:pt x="19" y="114"/>
                    <a:pt x="20" y="114"/>
                    <a:pt x="21" y="115"/>
                  </a:cubicBezTo>
                  <a:cubicBezTo>
                    <a:pt x="22" y="116"/>
                    <a:pt x="23" y="118"/>
                    <a:pt x="25" y="119"/>
                  </a:cubicBezTo>
                  <a:cubicBezTo>
                    <a:pt x="25" y="120"/>
                    <a:pt x="25" y="121"/>
                    <a:pt x="25" y="122"/>
                  </a:cubicBezTo>
                  <a:cubicBezTo>
                    <a:pt x="24" y="122"/>
                    <a:pt x="24" y="122"/>
                    <a:pt x="23" y="122"/>
                  </a:cubicBezTo>
                  <a:close/>
                  <a:moveTo>
                    <a:pt x="121" y="120"/>
                  </a:moveTo>
                  <a:cubicBezTo>
                    <a:pt x="120" y="120"/>
                    <a:pt x="120" y="119"/>
                    <a:pt x="120" y="119"/>
                  </a:cubicBezTo>
                  <a:cubicBezTo>
                    <a:pt x="119" y="118"/>
                    <a:pt x="119" y="117"/>
                    <a:pt x="119" y="116"/>
                  </a:cubicBezTo>
                  <a:cubicBezTo>
                    <a:pt x="121" y="115"/>
                    <a:pt x="122" y="113"/>
                    <a:pt x="123" y="112"/>
                  </a:cubicBezTo>
                  <a:cubicBezTo>
                    <a:pt x="124" y="111"/>
                    <a:pt x="125" y="111"/>
                    <a:pt x="126" y="112"/>
                  </a:cubicBezTo>
                  <a:cubicBezTo>
                    <a:pt x="127" y="112"/>
                    <a:pt x="127" y="114"/>
                    <a:pt x="126" y="114"/>
                  </a:cubicBezTo>
                  <a:cubicBezTo>
                    <a:pt x="125" y="116"/>
                    <a:pt x="124" y="117"/>
                    <a:pt x="122" y="119"/>
                  </a:cubicBezTo>
                  <a:cubicBezTo>
                    <a:pt x="122" y="119"/>
                    <a:pt x="121" y="120"/>
                    <a:pt x="121" y="120"/>
                  </a:cubicBezTo>
                  <a:close/>
                  <a:moveTo>
                    <a:pt x="16" y="114"/>
                  </a:moveTo>
                  <a:cubicBezTo>
                    <a:pt x="15" y="114"/>
                    <a:pt x="14" y="114"/>
                    <a:pt x="14" y="113"/>
                  </a:cubicBezTo>
                  <a:cubicBezTo>
                    <a:pt x="13" y="111"/>
                    <a:pt x="12" y="110"/>
                    <a:pt x="11" y="108"/>
                  </a:cubicBezTo>
                  <a:cubicBezTo>
                    <a:pt x="10" y="107"/>
                    <a:pt x="10" y="106"/>
                    <a:pt x="11" y="105"/>
                  </a:cubicBezTo>
                  <a:cubicBezTo>
                    <a:pt x="12" y="105"/>
                    <a:pt x="14" y="105"/>
                    <a:pt x="14" y="106"/>
                  </a:cubicBezTo>
                  <a:cubicBezTo>
                    <a:pt x="15" y="108"/>
                    <a:pt x="16" y="109"/>
                    <a:pt x="17" y="111"/>
                  </a:cubicBezTo>
                  <a:cubicBezTo>
                    <a:pt x="18" y="112"/>
                    <a:pt x="18" y="113"/>
                    <a:pt x="17" y="113"/>
                  </a:cubicBezTo>
                  <a:cubicBezTo>
                    <a:pt x="16" y="114"/>
                    <a:pt x="16" y="114"/>
                    <a:pt x="16" y="114"/>
                  </a:cubicBezTo>
                  <a:close/>
                  <a:moveTo>
                    <a:pt x="128" y="111"/>
                  </a:moveTo>
                  <a:cubicBezTo>
                    <a:pt x="128" y="111"/>
                    <a:pt x="127" y="110"/>
                    <a:pt x="127" y="110"/>
                  </a:cubicBezTo>
                  <a:cubicBezTo>
                    <a:pt x="126" y="110"/>
                    <a:pt x="126" y="108"/>
                    <a:pt x="126" y="107"/>
                  </a:cubicBezTo>
                  <a:cubicBezTo>
                    <a:pt x="127" y="106"/>
                    <a:pt x="128" y="104"/>
                    <a:pt x="129" y="103"/>
                  </a:cubicBezTo>
                  <a:cubicBezTo>
                    <a:pt x="130" y="102"/>
                    <a:pt x="131" y="101"/>
                    <a:pt x="132" y="102"/>
                  </a:cubicBezTo>
                  <a:cubicBezTo>
                    <a:pt x="133" y="102"/>
                    <a:pt x="133" y="104"/>
                    <a:pt x="133" y="105"/>
                  </a:cubicBezTo>
                  <a:cubicBezTo>
                    <a:pt x="132" y="106"/>
                    <a:pt x="131" y="108"/>
                    <a:pt x="130" y="110"/>
                  </a:cubicBezTo>
                  <a:cubicBezTo>
                    <a:pt x="129" y="110"/>
                    <a:pt x="129" y="111"/>
                    <a:pt x="128" y="111"/>
                  </a:cubicBezTo>
                  <a:close/>
                  <a:moveTo>
                    <a:pt x="10" y="104"/>
                  </a:moveTo>
                  <a:cubicBezTo>
                    <a:pt x="9" y="104"/>
                    <a:pt x="8" y="104"/>
                    <a:pt x="8" y="103"/>
                  </a:cubicBezTo>
                  <a:cubicBezTo>
                    <a:pt x="7" y="101"/>
                    <a:pt x="6" y="100"/>
                    <a:pt x="5" y="98"/>
                  </a:cubicBezTo>
                  <a:cubicBezTo>
                    <a:pt x="5" y="97"/>
                    <a:pt x="5" y="96"/>
                    <a:pt x="6" y="95"/>
                  </a:cubicBezTo>
                  <a:cubicBezTo>
                    <a:pt x="7" y="95"/>
                    <a:pt x="9" y="95"/>
                    <a:pt x="9" y="96"/>
                  </a:cubicBezTo>
                  <a:cubicBezTo>
                    <a:pt x="10" y="98"/>
                    <a:pt x="11" y="100"/>
                    <a:pt x="11" y="101"/>
                  </a:cubicBezTo>
                  <a:cubicBezTo>
                    <a:pt x="12" y="102"/>
                    <a:pt x="11" y="103"/>
                    <a:pt x="11" y="104"/>
                  </a:cubicBezTo>
                  <a:cubicBezTo>
                    <a:pt x="10" y="104"/>
                    <a:pt x="10" y="104"/>
                    <a:pt x="10" y="104"/>
                  </a:cubicBezTo>
                  <a:close/>
                  <a:moveTo>
                    <a:pt x="133" y="100"/>
                  </a:moveTo>
                  <a:cubicBezTo>
                    <a:pt x="133" y="100"/>
                    <a:pt x="133" y="100"/>
                    <a:pt x="133" y="100"/>
                  </a:cubicBezTo>
                  <a:cubicBezTo>
                    <a:pt x="132" y="100"/>
                    <a:pt x="131" y="99"/>
                    <a:pt x="132" y="98"/>
                  </a:cubicBezTo>
                  <a:cubicBezTo>
                    <a:pt x="132" y="96"/>
                    <a:pt x="133" y="94"/>
                    <a:pt x="134" y="93"/>
                  </a:cubicBezTo>
                  <a:cubicBezTo>
                    <a:pt x="134" y="91"/>
                    <a:pt x="135" y="91"/>
                    <a:pt x="136" y="91"/>
                  </a:cubicBezTo>
                  <a:cubicBezTo>
                    <a:pt x="137" y="92"/>
                    <a:pt x="138" y="93"/>
                    <a:pt x="137" y="94"/>
                  </a:cubicBezTo>
                  <a:cubicBezTo>
                    <a:pt x="137" y="96"/>
                    <a:pt x="136" y="98"/>
                    <a:pt x="135" y="99"/>
                  </a:cubicBezTo>
                  <a:cubicBezTo>
                    <a:pt x="135" y="100"/>
                    <a:pt x="134" y="100"/>
                    <a:pt x="133" y="100"/>
                  </a:cubicBezTo>
                  <a:close/>
                  <a:moveTo>
                    <a:pt x="5" y="94"/>
                  </a:moveTo>
                  <a:cubicBezTo>
                    <a:pt x="4" y="94"/>
                    <a:pt x="4" y="93"/>
                    <a:pt x="3" y="92"/>
                  </a:cubicBezTo>
                  <a:cubicBezTo>
                    <a:pt x="3" y="90"/>
                    <a:pt x="2" y="88"/>
                    <a:pt x="2" y="87"/>
                  </a:cubicBezTo>
                  <a:cubicBezTo>
                    <a:pt x="2" y="85"/>
                    <a:pt x="2" y="84"/>
                    <a:pt x="3" y="84"/>
                  </a:cubicBezTo>
                  <a:cubicBezTo>
                    <a:pt x="4" y="84"/>
                    <a:pt x="5" y="85"/>
                    <a:pt x="6" y="86"/>
                  </a:cubicBezTo>
                  <a:cubicBezTo>
                    <a:pt x="6" y="87"/>
                    <a:pt x="7" y="89"/>
                    <a:pt x="7" y="91"/>
                  </a:cubicBezTo>
                  <a:cubicBezTo>
                    <a:pt x="7" y="92"/>
                    <a:pt x="7" y="93"/>
                    <a:pt x="6" y="94"/>
                  </a:cubicBezTo>
                  <a:cubicBezTo>
                    <a:pt x="6" y="94"/>
                    <a:pt x="5" y="94"/>
                    <a:pt x="5" y="94"/>
                  </a:cubicBezTo>
                  <a:close/>
                  <a:moveTo>
                    <a:pt x="137" y="90"/>
                  </a:moveTo>
                  <a:cubicBezTo>
                    <a:pt x="137" y="90"/>
                    <a:pt x="137" y="90"/>
                    <a:pt x="137" y="90"/>
                  </a:cubicBezTo>
                  <a:cubicBezTo>
                    <a:pt x="136" y="89"/>
                    <a:pt x="135" y="88"/>
                    <a:pt x="135" y="87"/>
                  </a:cubicBezTo>
                  <a:cubicBezTo>
                    <a:pt x="136" y="85"/>
                    <a:pt x="136" y="84"/>
                    <a:pt x="136" y="82"/>
                  </a:cubicBezTo>
                  <a:cubicBezTo>
                    <a:pt x="137" y="81"/>
                    <a:pt x="138" y="80"/>
                    <a:pt x="139" y="80"/>
                  </a:cubicBezTo>
                  <a:cubicBezTo>
                    <a:pt x="140" y="80"/>
                    <a:pt x="141" y="81"/>
                    <a:pt x="140" y="82"/>
                  </a:cubicBezTo>
                  <a:cubicBezTo>
                    <a:pt x="140" y="84"/>
                    <a:pt x="140" y="86"/>
                    <a:pt x="139" y="88"/>
                  </a:cubicBezTo>
                  <a:cubicBezTo>
                    <a:pt x="139" y="89"/>
                    <a:pt x="138" y="90"/>
                    <a:pt x="137" y="90"/>
                  </a:cubicBezTo>
                  <a:close/>
                  <a:moveTo>
                    <a:pt x="3" y="82"/>
                  </a:moveTo>
                  <a:cubicBezTo>
                    <a:pt x="2" y="82"/>
                    <a:pt x="1" y="82"/>
                    <a:pt x="1" y="81"/>
                  </a:cubicBezTo>
                  <a:cubicBezTo>
                    <a:pt x="0" y="79"/>
                    <a:pt x="0" y="77"/>
                    <a:pt x="0" y="75"/>
                  </a:cubicBezTo>
                  <a:cubicBezTo>
                    <a:pt x="0" y="74"/>
                    <a:pt x="1" y="73"/>
                    <a:pt x="2" y="73"/>
                  </a:cubicBezTo>
                  <a:cubicBezTo>
                    <a:pt x="3" y="73"/>
                    <a:pt x="4" y="74"/>
                    <a:pt x="4" y="75"/>
                  </a:cubicBezTo>
                  <a:cubicBezTo>
                    <a:pt x="4" y="77"/>
                    <a:pt x="4" y="78"/>
                    <a:pt x="5" y="80"/>
                  </a:cubicBezTo>
                  <a:cubicBezTo>
                    <a:pt x="5" y="81"/>
                    <a:pt x="4" y="82"/>
                    <a:pt x="3" y="82"/>
                  </a:cubicBezTo>
                  <a:cubicBezTo>
                    <a:pt x="3" y="82"/>
                    <a:pt x="3" y="82"/>
                    <a:pt x="3" y="82"/>
                  </a:cubicBezTo>
                  <a:close/>
                  <a:moveTo>
                    <a:pt x="139" y="78"/>
                  </a:moveTo>
                  <a:cubicBezTo>
                    <a:pt x="139" y="78"/>
                    <a:pt x="139" y="78"/>
                    <a:pt x="139" y="78"/>
                  </a:cubicBezTo>
                  <a:cubicBezTo>
                    <a:pt x="138" y="78"/>
                    <a:pt x="137" y="77"/>
                    <a:pt x="137" y="76"/>
                  </a:cubicBezTo>
                  <a:cubicBezTo>
                    <a:pt x="137" y="74"/>
                    <a:pt x="137" y="73"/>
                    <a:pt x="137" y="71"/>
                  </a:cubicBezTo>
                  <a:cubicBezTo>
                    <a:pt x="137" y="70"/>
                    <a:pt x="137" y="70"/>
                    <a:pt x="138" y="70"/>
                  </a:cubicBezTo>
                  <a:cubicBezTo>
                    <a:pt x="137" y="69"/>
                    <a:pt x="137" y="69"/>
                    <a:pt x="137" y="68"/>
                  </a:cubicBezTo>
                  <a:cubicBezTo>
                    <a:pt x="137" y="66"/>
                    <a:pt x="137" y="65"/>
                    <a:pt x="137" y="63"/>
                  </a:cubicBezTo>
                  <a:cubicBezTo>
                    <a:pt x="137" y="62"/>
                    <a:pt x="137" y="61"/>
                    <a:pt x="139" y="61"/>
                  </a:cubicBezTo>
                  <a:cubicBezTo>
                    <a:pt x="140" y="60"/>
                    <a:pt x="141" y="61"/>
                    <a:pt x="141" y="62"/>
                  </a:cubicBezTo>
                  <a:cubicBezTo>
                    <a:pt x="141" y="64"/>
                    <a:pt x="141" y="66"/>
                    <a:pt x="141" y="68"/>
                  </a:cubicBezTo>
                  <a:cubicBezTo>
                    <a:pt x="141" y="69"/>
                    <a:pt x="141" y="69"/>
                    <a:pt x="141" y="69"/>
                  </a:cubicBezTo>
                  <a:cubicBezTo>
                    <a:pt x="141" y="70"/>
                    <a:pt x="141" y="70"/>
                    <a:pt x="141" y="71"/>
                  </a:cubicBezTo>
                  <a:cubicBezTo>
                    <a:pt x="141" y="73"/>
                    <a:pt x="141" y="75"/>
                    <a:pt x="141" y="77"/>
                  </a:cubicBezTo>
                  <a:cubicBezTo>
                    <a:pt x="141" y="78"/>
                    <a:pt x="140" y="78"/>
                    <a:pt x="139" y="78"/>
                  </a:cubicBezTo>
                  <a:close/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70"/>
                    <a:pt x="0" y="69"/>
                  </a:cubicBezTo>
                  <a:cubicBezTo>
                    <a:pt x="0" y="67"/>
                    <a:pt x="0" y="65"/>
                    <a:pt x="0" y="63"/>
                  </a:cubicBezTo>
                  <a:cubicBezTo>
                    <a:pt x="0" y="62"/>
                    <a:pt x="1" y="61"/>
                    <a:pt x="3" y="61"/>
                  </a:cubicBezTo>
                  <a:cubicBezTo>
                    <a:pt x="4" y="62"/>
                    <a:pt x="4" y="62"/>
                    <a:pt x="4" y="64"/>
                  </a:cubicBezTo>
                  <a:cubicBezTo>
                    <a:pt x="4" y="65"/>
                    <a:pt x="4" y="67"/>
                    <a:pt x="4" y="69"/>
                  </a:cubicBezTo>
                  <a:cubicBezTo>
                    <a:pt x="4" y="70"/>
                    <a:pt x="3" y="71"/>
                    <a:pt x="2" y="71"/>
                  </a:cubicBezTo>
                  <a:close/>
                  <a:moveTo>
                    <a:pt x="3" y="60"/>
                  </a:moveTo>
                  <a:cubicBezTo>
                    <a:pt x="3" y="60"/>
                    <a:pt x="3" y="60"/>
                    <a:pt x="3" y="60"/>
                  </a:cubicBezTo>
                  <a:cubicBezTo>
                    <a:pt x="2" y="59"/>
                    <a:pt x="1" y="58"/>
                    <a:pt x="1" y="57"/>
                  </a:cubicBezTo>
                  <a:cubicBezTo>
                    <a:pt x="2" y="55"/>
                    <a:pt x="2" y="53"/>
                    <a:pt x="3" y="52"/>
                  </a:cubicBezTo>
                  <a:cubicBezTo>
                    <a:pt x="3" y="51"/>
                    <a:pt x="4" y="50"/>
                    <a:pt x="5" y="50"/>
                  </a:cubicBezTo>
                  <a:cubicBezTo>
                    <a:pt x="6" y="51"/>
                    <a:pt x="7" y="52"/>
                    <a:pt x="6" y="53"/>
                  </a:cubicBezTo>
                  <a:cubicBezTo>
                    <a:pt x="6" y="54"/>
                    <a:pt x="6" y="56"/>
                    <a:pt x="5" y="58"/>
                  </a:cubicBezTo>
                  <a:cubicBezTo>
                    <a:pt x="5" y="59"/>
                    <a:pt x="4" y="60"/>
                    <a:pt x="3" y="60"/>
                  </a:cubicBezTo>
                  <a:close/>
                  <a:moveTo>
                    <a:pt x="138" y="59"/>
                  </a:moveTo>
                  <a:cubicBezTo>
                    <a:pt x="137" y="59"/>
                    <a:pt x="136" y="58"/>
                    <a:pt x="136" y="57"/>
                  </a:cubicBezTo>
                  <a:cubicBezTo>
                    <a:pt x="136" y="55"/>
                    <a:pt x="135" y="54"/>
                    <a:pt x="135" y="52"/>
                  </a:cubicBezTo>
                  <a:cubicBezTo>
                    <a:pt x="134" y="51"/>
                    <a:pt x="135" y="50"/>
                    <a:pt x="136" y="49"/>
                  </a:cubicBezTo>
                  <a:cubicBezTo>
                    <a:pt x="137" y="49"/>
                    <a:pt x="138" y="50"/>
                    <a:pt x="138" y="51"/>
                  </a:cubicBezTo>
                  <a:cubicBezTo>
                    <a:pt x="139" y="53"/>
                    <a:pt x="139" y="55"/>
                    <a:pt x="140" y="57"/>
                  </a:cubicBezTo>
                  <a:cubicBezTo>
                    <a:pt x="140" y="58"/>
                    <a:pt x="139" y="59"/>
                    <a:pt x="138" y="59"/>
                  </a:cubicBezTo>
                  <a:cubicBezTo>
                    <a:pt x="138" y="59"/>
                    <a:pt x="138" y="59"/>
                    <a:pt x="138" y="59"/>
                  </a:cubicBezTo>
                  <a:close/>
                  <a:moveTo>
                    <a:pt x="6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5" y="48"/>
                    <a:pt x="4" y="47"/>
                    <a:pt x="4" y="46"/>
                  </a:cubicBezTo>
                  <a:cubicBezTo>
                    <a:pt x="5" y="44"/>
                    <a:pt x="6" y="42"/>
                    <a:pt x="7" y="41"/>
                  </a:cubicBezTo>
                  <a:cubicBezTo>
                    <a:pt x="7" y="40"/>
                    <a:pt x="8" y="39"/>
                    <a:pt x="9" y="40"/>
                  </a:cubicBezTo>
                  <a:cubicBezTo>
                    <a:pt x="10" y="40"/>
                    <a:pt x="11" y="41"/>
                    <a:pt x="10" y="42"/>
                  </a:cubicBezTo>
                  <a:cubicBezTo>
                    <a:pt x="10" y="44"/>
                    <a:pt x="9" y="46"/>
                    <a:pt x="8" y="47"/>
                  </a:cubicBezTo>
                  <a:cubicBezTo>
                    <a:pt x="8" y="48"/>
                    <a:pt x="7" y="49"/>
                    <a:pt x="6" y="49"/>
                  </a:cubicBezTo>
                  <a:close/>
                  <a:moveTo>
                    <a:pt x="135" y="48"/>
                  </a:moveTo>
                  <a:cubicBezTo>
                    <a:pt x="134" y="48"/>
                    <a:pt x="133" y="47"/>
                    <a:pt x="133" y="47"/>
                  </a:cubicBezTo>
                  <a:cubicBezTo>
                    <a:pt x="132" y="45"/>
                    <a:pt x="131" y="43"/>
                    <a:pt x="131" y="42"/>
                  </a:cubicBezTo>
                  <a:cubicBezTo>
                    <a:pt x="130" y="41"/>
                    <a:pt x="131" y="39"/>
                    <a:pt x="132" y="39"/>
                  </a:cubicBezTo>
                  <a:cubicBezTo>
                    <a:pt x="133" y="38"/>
                    <a:pt x="134" y="39"/>
                    <a:pt x="134" y="40"/>
                  </a:cubicBezTo>
                  <a:cubicBezTo>
                    <a:pt x="135" y="42"/>
                    <a:pt x="136" y="43"/>
                    <a:pt x="137" y="45"/>
                  </a:cubicBezTo>
                  <a:cubicBezTo>
                    <a:pt x="137" y="46"/>
                    <a:pt x="136" y="47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lose/>
                  <a:moveTo>
                    <a:pt x="11" y="38"/>
                  </a:moveTo>
                  <a:cubicBezTo>
                    <a:pt x="11" y="38"/>
                    <a:pt x="10" y="38"/>
                    <a:pt x="10" y="38"/>
                  </a:cubicBezTo>
                  <a:cubicBezTo>
                    <a:pt x="9" y="38"/>
                    <a:pt x="9" y="36"/>
                    <a:pt x="9" y="35"/>
                  </a:cubicBezTo>
                  <a:cubicBezTo>
                    <a:pt x="10" y="34"/>
                    <a:pt x="11" y="32"/>
                    <a:pt x="13" y="30"/>
                  </a:cubicBezTo>
                  <a:cubicBezTo>
                    <a:pt x="13" y="29"/>
                    <a:pt x="14" y="29"/>
                    <a:pt x="15" y="30"/>
                  </a:cubicBezTo>
                  <a:cubicBezTo>
                    <a:pt x="16" y="31"/>
                    <a:pt x="16" y="32"/>
                    <a:pt x="16" y="33"/>
                  </a:cubicBezTo>
                  <a:cubicBezTo>
                    <a:pt x="15" y="34"/>
                    <a:pt x="14" y="36"/>
                    <a:pt x="13" y="37"/>
                  </a:cubicBezTo>
                  <a:cubicBezTo>
                    <a:pt x="13" y="38"/>
                    <a:pt x="12" y="38"/>
                    <a:pt x="11" y="38"/>
                  </a:cubicBezTo>
                  <a:close/>
                  <a:moveTo>
                    <a:pt x="130" y="38"/>
                  </a:moveTo>
                  <a:cubicBezTo>
                    <a:pt x="129" y="38"/>
                    <a:pt x="128" y="37"/>
                    <a:pt x="128" y="37"/>
                  </a:cubicBezTo>
                  <a:cubicBezTo>
                    <a:pt x="127" y="35"/>
                    <a:pt x="126" y="34"/>
                    <a:pt x="125" y="32"/>
                  </a:cubicBezTo>
                  <a:cubicBezTo>
                    <a:pt x="124" y="31"/>
                    <a:pt x="125" y="30"/>
                    <a:pt x="125" y="29"/>
                  </a:cubicBezTo>
                  <a:cubicBezTo>
                    <a:pt x="126" y="29"/>
                    <a:pt x="128" y="29"/>
                    <a:pt x="128" y="30"/>
                  </a:cubicBezTo>
                  <a:cubicBezTo>
                    <a:pt x="129" y="31"/>
                    <a:pt x="130" y="33"/>
                    <a:pt x="131" y="35"/>
                  </a:cubicBezTo>
                  <a:cubicBezTo>
                    <a:pt x="132" y="36"/>
                    <a:pt x="132" y="37"/>
                    <a:pt x="131" y="37"/>
                  </a:cubicBezTo>
                  <a:cubicBezTo>
                    <a:pt x="130" y="38"/>
                    <a:pt x="130" y="38"/>
                    <a:pt x="130" y="38"/>
                  </a:cubicBezTo>
                  <a:close/>
                  <a:moveTo>
                    <a:pt x="18" y="29"/>
                  </a:moveTo>
                  <a:cubicBezTo>
                    <a:pt x="17" y="29"/>
                    <a:pt x="17" y="29"/>
                    <a:pt x="16" y="29"/>
                  </a:cubicBezTo>
                  <a:cubicBezTo>
                    <a:pt x="16" y="28"/>
                    <a:pt x="15" y="27"/>
                    <a:pt x="16" y="26"/>
                  </a:cubicBezTo>
                  <a:cubicBezTo>
                    <a:pt x="17" y="24"/>
                    <a:pt x="19" y="23"/>
                    <a:pt x="20" y="21"/>
                  </a:cubicBezTo>
                  <a:cubicBezTo>
                    <a:pt x="21" y="21"/>
                    <a:pt x="22" y="21"/>
                    <a:pt x="23" y="21"/>
                  </a:cubicBezTo>
                  <a:cubicBezTo>
                    <a:pt x="24" y="22"/>
                    <a:pt x="24" y="23"/>
                    <a:pt x="23" y="24"/>
                  </a:cubicBezTo>
                  <a:cubicBezTo>
                    <a:pt x="22" y="25"/>
                    <a:pt x="20" y="27"/>
                    <a:pt x="19" y="28"/>
                  </a:cubicBezTo>
                  <a:cubicBezTo>
                    <a:pt x="19" y="29"/>
                    <a:pt x="18" y="29"/>
                    <a:pt x="18" y="29"/>
                  </a:cubicBezTo>
                  <a:close/>
                  <a:moveTo>
                    <a:pt x="123" y="28"/>
                  </a:moveTo>
                  <a:cubicBezTo>
                    <a:pt x="122" y="28"/>
                    <a:pt x="122" y="28"/>
                    <a:pt x="122" y="28"/>
                  </a:cubicBezTo>
                  <a:cubicBezTo>
                    <a:pt x="120" y="26"/>
                    <a:pt x="119" y="25"/>
                    <a:pt x="118" y="24"/>
                  </a:cubicBezTo>
                  <a:cubicBezTo>
                    <a:pt x="117" y="23"/>
                    <a:pt x="117" y="22"/>
                    <a:pt x="118" y="21"/>
                  </a:cubicBezTo>
                  <a:cubicBezTo>
                    <a:pt x="119" y="20"/>
                    <a:pt x="120" y="20"/>
                    <a:pt x="121" y="21"/>
                  </a:cubicBezTo>
                  <a:cubicBezTo>
                    <a:pt x="122" y="22"/>
                    <a:pt x="123" y="24"/>
                    <a:pt x="125" y="25"/>
                  </a:cubicBezTo>
                  <a:cubicBezTo>
                    <a:pt x="125" y="26"/>
                    <a:pt x="125" y="27"/>
                    <a:pt x="124" y="28"/>
                  </a:cubicBezTo>
                  <a:cubicBezTo>
                    <a:pt x="124" y="28"/>
                    <a:pt x="124" y="28"/>
                    <a:pt x="123" y="28"/>
                  </a:cubicBezTo>
                  <a:close/>
                  <a:moveTo>
                    <a:pt x="26" y="21"/>
                  </a:moveTo>
                  <a:cubicBezTo>
                    <a:pt x="25" y="21"/>
                    <a:pt x="25" y="21"/>
                    <a:pt x="24" y="20"/>
                  </a:cubicBezTo>
                  <a:cubicBezTo>
                    <a:pt x="23" y="19"/>
                    <a:pt x="24" y="18"/>
                    <a:pt x="24" y="17"/>
                  </a:cubicBezTo>
                  <a:cubicBezTo>
                    <a:pt x="26" y="16"/>
                    <a:pt x="27" y="15"/>
                    <a:pt x="29" y="14"/>
                  </a:cubicBezTo>
                  <a:cubicBezTo>
                    <a:pt x="30" y="13"/>
                    <a:pt x="31" y="13"/>
                    <a:pt x="32" y="14"/>
                  </a:cubicBezTo>
                  <a:cubicBezTo>
                    <a:pt x="32" y="15"/>
                    <a:pt x="32" y="16"/>
                    <a:pt x="31" y="17"/>
                  </a:cubicBezTo>
                  <a:cubicBezTo>
                    <a:pt x="30" y="18"/>
                    <a:pt x="28" y="19"/>
                    <a:pt x="27" y="20"/>
                  </a:cubicBezTo>
                  <a:cubicBezTo>
                    <a:pt x="27" y="21"/>
                    <a:pt x="26" y="21"/>
                    <a:pt x="26" y="21"/>
                  </a:cubicBezTo>
                  <a:close/>
                  <a:moveTo>
                    <a:pt x="115" y="20"/>
                  </a:moveTo>
                  <a:cubicBezTo>
                    <a:pt x="115" y="20"/>
                    <a:pt x="114" y="20"/>
                    <a:pt x="114" y="20"/>
                  </a:cubicBezTo>
                  <a:cubicBezTo>
                    <a:pt x="112" y="19"/>
                    <a:pt x="111" y="17"/>
                    <a:pt x="109" y="16"/>
                  </a:cubicBezTo>
                  <a:cubicBezTo>
                    <a:pt x="108" y="16"/>
                    <a:pt x="108" y="15"/>
                    <a:pt x="109" y="14"/>
                  </a:cubicBezTo>
                  <a:cubicBezTo>
                    <a:pt x="109" y="13"/>
                    <a:pt x="111" y="12"/>
                    <a:pt x="112" y="13"/>
                  </a:cubicBezTo>
                  <a:cubicBezTo>
                    <a:pt x="113" y="14"/>
                    <a:pt x="115" y="15"/>
                    <a:pt x="116" y="17"/>
                  </a:cubicBezTo>
                  <a:cubicBezTo>
                    <a:pt x="117" y="17"/>
                    <a:pt x="117" y="19"/>
                    <a:pt x="117" y="20"/>
                  </a:cubicBezTo>
                  <a:cubicBezTo>
                    <a:pt x="116" y="20"/>
                    <a:pt x="116" y="20"/>
                    <a:pt x="115" y="20"/>
                  </a:cubicBezTo>
                  <a:close/>
                  <a:moveTo>
                    <a:pt x="35" y="14"/>
                  </a:moveTo>
                  <a:cubicBezTo>
                    <a:pt x="34" y="14"/>
                    <a:pt x="34" y="14"/>
                    <a:pt x="33" y="13"/>
                  </a:cubicBezTo>
                  <a:cubicBezTo>
                    <a:pt x="33" y="12"/>
                    <a:pt x="33" y="11"/>
                    <a:pt x="34" y="10"/>
                  </a:cubicBezTo>
                  <a:cubicBezTo>
                    <a:pt x="36" y="9"/>
                    <a:pt x="37" y="8"/>
                    <a:pt x="39" y="7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2" y="9"/>
                    <a:pt x="42" y="11"/>
                    <a:pt x="41" y="11"/>
                  </a:cubicBezTo>
                  <a:cubicBezTo>
                    <a:pt x="39" y="12"/>
                    <a:pt x="38" y="13"/>
                    <a:pt x="36" y="14"/>
                  </a:cubicBezTo>
                  <a:cubicBezTo>
                    <a:pt x="36" y="14"/>
                    <a:pt x="35" y="14"/>
                    <a:pt x="35" y="14"/>
                  </a:cubicBezTo>
                  <a:close/>
                  <a:moveTo>
                    <a:pt x="106" y="14"/>
                  </a:moveTo>
                  <a:cubicBezTo>
                    <a:pt x="105" y="14"/>
                    <a:pt x="105" y="14"/>
                    <a:pt x="105" y="13"/>
                  </a:cubicBezTo>
                  <a:cubicBezTo>
                    <a:pt x="103" y="12"/>
                    <a:pt x="101" y="12"/>
                    <a:pt x="100" y="11"/>
                  </a:cubicBezTo>
                  <a:cubicBezTo>
                    <a:pt x="99" y="10"/>
                    <a:pt x="98" y="9"/>
                    <a:pt x="99" y="8"/>
                  </a:cubicBezTo>
                  <a:cubicBezTo>
                    <a:pt x="99" y="7"/>
                    <a:pt x="101" y="7"/>
                    <a:pt x="102" y="7"/>
                  </a:cubicBezTo>
                  <a:cubicBezTo>
                    <a:pt x="103" y="8"/>
                    <a:pt x="105" y="9"/>
                    <a:pt x="107" y="10"/>
                  </a:cubicBezTo>
                  <a:cubicBezTo>
                    <a:pt x="108" y="10"/>
                    <a:pt x="108" y="12"/>
                    <a:pt x="107" y="13"/>
                  </a:cubicBezTo>
                  <a:cubicBezTo>
                    <a:pt x="107" y="13"/>
                    <a:pt x="106" y="14"/>
                    <a:pt x="106" y="14"/>
                  </a:cubicBezTo>
                  <a:close/>
                  <a:moveTo>
                    <a:pt x="45" y="9"/>
                  </a:moveTo>
                  <a:cubicBezTo>
                    <a:pt x="44" y="9"/>
                    <a:pt x="44" y="8"/>
                    <a:pt x="43" y="8"/>
                  </a:cubicBezTo>
                  <a:cubicBezTo>
                    <a:pt x="43" y="7"/>
                    <a:pt x="43" y="5"/>
                    <a:pt x="44" y="5"/>
                  </a:cubicBezTo>
                  <a:cubicBezTo>
                    <a:pt x="46" y="4"/>
                    <a:pt x="48" y="4"/>
                    <a:pt x="50" y="3"/>
                  </a:cubicBezTo>
                  <a:cubicBezTo>
                    <a:pt x="51" y="3"/>
                    <a:pt x="52" y="3"/>
                    <a:pt x="52" y="4"/>
                  </a:cubicBezTo>
                  <a:cubicBezTo>
                    <a:pt x="53" y="6"/>
                    <a:pt x="52" y="7"/>
                    <a:pt x="51" y="7"/>
                  </a:cubicBezTo>
                  <a:cubicBezTo>
                    <a:pt x="49" y="7"/>
                    <a:pt x="48" y="8"/>
                    <a:pt x="46" y="9"/>
                  </a:cubicBezTo>
                  <a:cubicBezTo>
                    <a:pt x="46" y="9"/>
                    <a:pt x="45" y="9"/>
                    <a:pt x="45" y="9"/>
                  </a:cubicBezTo>
                  <a:close/>
                  <a:moveTo>
                    <a:pt x="95" y="9"/>
                  </a:moveTo>
                  <a:cubicBezTo>
                    <a:pt x="95" y="9"/>
                    <a:pt x="95" y="9"/>
                    <a:pt x="95" y="9"/>
                  </a:cubicBezTo>
                  <a:cubicBezTo>
                    <a:pt x="93" y="8"/>
                    <a:pt x="91" y="7"/>
                    <a:pt x="89" y="7"/>
                  </a:cubicBezTo>
                  <a:cubicBezTo>
                    <a:pt x="88" y="6"/>
                    <a:pt x="88" y="5"/>
                    <a:pt x="88" y="4"/>
                  </a:cubicBezTo>
                  <a:cubicBezTo>
                    <a:pt x="88" y="3"/>
                    <a:pt x="89" y="3"/>
                    <a:pt x="91" y="3"/>
                  </a:cubicBezTo>
                  <a:cubicBezTo>
                    <a:pt x="92" y="3"/>
                    <a:pt x="94" y="4"/>
                    <a:pt x="96" y="5"/>
                  </a:cubicBezTo>
                  <a:cubicBezTo>
                    <a:pt x="97" y="5"/>
                    <a:pt x="98" y="6"/>
                    <a:pt x="97" y="7"/>
                  </a:cubicBezTo>
                  <a:cubicBezTo>
                    <a:pt x="97" y="8"/>
                    <a:pt x="96" y="9"/>
                    <a:pt x="95" y="9"/>
                  </a:cubicBezTo>
                  <a:close/>
                  <a:moveTo>
                    <a:pt x="56" y="6"/>
                  </a:moveTo>
                  <a:cubicBezTo>
                    <a:pt x="55" y="6"/>
                    <a:pt x="54" y="5"/>
                    <a:pt x="54" y="4"/>
                  </a:cubicBezTo>
                  <a:cubicBezTo>
                    <a:pt x="54" y="3"/>
                    <a:pt x="55" y="2"/>
                    <a:pt x="56" y="2"/>
                  </a:cubicBezTo>
                  <a:cubicBezTo>
                    <a:pt x="58" y="1"/>
                    <a:pt x="59" y="1"/>
                    <a:pt x="61" y="1"/>
                  </a:cubicBezTo>
                  <a:cubicBezTo>
                    <a:pt x="62" y="0"/>
                    <a:pt x="64" y="1"/>
                    <a:pt x="64" y="2"/>
                  </a:cubicBezTo>
                  <a:cubicBezTo>
                    <a:pt x="64" y="3"/>
                    <a:pt x="63" y="4"/>
                    <a:pt x="62" y="5"/>
                  </a:cubicBezTo>
                  <a:cubicBezTo>
                    <a:pt x="60" y="5"/>
                    <a:pt x="58" y="5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lose/>
                  <a:moveTo>
                    <a:pt x="84" y="5"/>
                  </a:moveTo>
                  <a:cubicBezTo>
                    <a:pt x="84" y="5"/>
                    <a:pt x="84" y="5"/>
                    <a:pt x="84" y="5"/>
                  </a:cubicBezTo>
                  <a:cubicBezTo>
                    <a:pt x="82" y="5"/>
                    <a:pt x="80" y="5"/>
                    <a:pt x="79" y="5"/>
                  </a:cubicBezTo>
                  <a:cubicBezTo>
                    <a:pt x="77" y="4"/>
                    <a:pt x="77" y="3"/>
                    <a:pt x="77" y="2"/>
                  </a:cubicBezTo>
                  <a:cubicBezTo>
                    <a:pt x="77" y="1"/>
                    <a:pt x="78" y="0"/>
                    <a:pt x="79" y="1"/>
                  </a:cubicBezTo>
                  <a:cubicBezTo>
                    <a:pt x="81" y="1"/>
                    <a:pt x="83" y="1"/>
                    <a:pt x="85" y="1"/>
                  </a:cubicBezTo>
                  <a:cubicBezTo>
                    <a:pt x="86" y="2"/>
                    <a:pt x="87" y="3"/>
                    <a:pt x="86" y="4"/>
                  </a:cubicBezTo>
                  <a:cubicBezTo>
                    <a:pt x="86" y="5"/>
                    <a:pt x="85" y="5"/>
                    <a:pt x="84" y="5"/>
                  </a:cubicBezTo>
                  <a:close/>
                  <a:moveTo>
                    <a:pt x="67" y="4"/>
                  </a:moveTo>
                  <a:cubicBezTo>
                    <a:pt x="66" y="4"/>
                    <a:pt x="65" y="3"/>
                    <a:pt x="65" y="2"/>
                  </a:cubicBezTo>
                  <a:cubicBezTo>
                    <a:pt x="65" y="1"/>
                    <a:pt x="66" y="0"/>
                    <a:pt x="67" y="0"/>
                  </a:cubicBezTo>
                  <a:cubicBezTo>
                    <a:pt x="69" y="0"/>
                    <a:pt x="71" y="0"/>
                    <a:pt x="73" y="0"/>
                  </a:cubicBezTo>
                  <a:cubicBezTo>
                    <a:pt x="74" y="0"/>
                    <a:pt x="75" y="1"/>
                    <a:pt x="75" y="2"/>
                  </a:cubicBezTo>
                  <a:cubicBezTo>
                    <a:pt x="75" y="3"/>
                    <a:pt x="74" y="4"/>
                    <a:pt x="73" y="4"/>
                  </a:cubicBezTo>
                  <a:cubicBezTo>
                    <a:pt x="71" y="4"/>
                    <a:pt x="69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lose/>
                </a:path>
              </a:pathLst>
            </a:cu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530"/>
            <p:cNvSpPr>
              <a:spLocks noEditPoints="1"/>
            </p:cNvSpPr>
            <p:nvPr/>
          </p:nvSpPr>
          <p:spPr bwMode="auto">
            <a:xfrm rot="10800000">
              <a:off x="4910168" y="2121193"/>
              <a:ext cx="252231" cy="250730"/>
            </a:xfrm>
            <a:custGeom>
              <a:avLst/>
              <a:gdLst>
                <a:gd name="T0" fmla="*/ 71 w 142"/>
                <a:gd name="T1" fmla="*/ 137 h 141"/>
                <a:gd name="T2" fmla="*/ 64 w 142"/>
                <a:gd name="T3" fmla="*/ 141 h 141"/>
                <a:gd name="T4" fmla="*/ 65 w 142"/>
                <a:gd name="T5" fmla="*/ 137 h 141"/>
                <a:gd name="T6" fmla="*/ 81 w 142"/>
                <a:gd name="T7" fmla="*/ 137 h 141"/>
                <a:gd name="T8" fmla="*/ 82 w 142"/>
                <a:gd name="T9" fmla="*/ 141 h 141"/>
                <a:gd name="T10" fmla="*/ 48 w 142"/>
                <a:gd name="T11" fmla="*/ 133 h 141"/>
                <a:gd name="T12" fmla="*/ 91 w 142"/>
                <a:gd name="T13" fmla="*/ 137 h 141"/>
                <a:gd name="T14" fmla="*/ 93 w 142"/>
                <a:gd name="T15" fmla="*/ 138 h 141"/>
                <a:gd name="T16" fmla="*/ 36 w 142"/>
                <a:gd name="T17" fmla="*/ 130 h 141"/>
                <a:gd name="T18" fmla="*/ 103 w 142"/>
                <a:gd name="T19" fmla="*/ 133 h 141"/>
                <a:gd name="T20" fmla="*/ 109 w 142"/>
                <a:gd name="T21" fmla="*/ 130 h 141"/>
                <a:gd name="T22" fmla="*/ 27 w 142"/>
                <a:gd name="T23" fmla="*/ 126 h 141"/>
                <a:gd name="T24" fmla="*/ 32 w 142"/>
                <a:gd name="T25" fmla="*/ 130 h 141"/>
                <a:gd name="T26" fmla="*/ 119 w 142"/>
                <a:gd name="T27" fmla="*/ 120 h 141"/>
                <a:gd name="T28" fmla="*/ 22 w 142"/>
                <a:gd name="T29" fmla="*/ 122 h 141"/>
                <a:gd name="T30" fmla="*/ 25 w 142"/>
                <a:gd name="T31" fmla="*/ 122 h 141"/>
                <a:gd name="T32" fmla="*/ 123 w 142"/>
                <a:gd name="T33" fmla="*/ 112 h 141"/>
                <a:gd name="T34" fmla="*/ 16 w 142"/>
                <a:gd name="T35" fmla="*/ 114 h 141"/>
                <a:gd name="T36" fmla="*/ 18 w 142"/>
                <a:gd name="T37" fmla="*/ 111 h 141"/>
                <a:gd name="T38" fmla="*/ 127 w 142"/>
                <a:gd name="T39" fmla="*/ 107 h 141"/>
                <a:gd name="T40" fmla="*/ 128 w 142"/>
                <a:gd name="T41" fmla="*/ 111 h 141"/>
                <a:gd name="T42" fmla="*/ 9 w 142"/>
                <a:gd name="T43" fmla="*/ 96 h 141"/>
                <a:gd name="T44" fmla="*/ 133 w 142"/>
                <a:gd name="T45" fmla="*/ 100 h 141"/>
                <a:gd name="T46" fmla="*/ 136 w 142"/>
                <a:gd name="T47" fmla="*/ 99 h 141"/>
                <a:gd name="T48" fmla="*/ 4 w 142"/>
                <a:gd name="T49" fmla="*/ 84 h 141"/>
                <a:gd name="T50" fmla="*/ 138 w 142"/>
                <a:gd name="T51" fmla="*/ 90 h 141"/>
                <a:gd name="T52" fmla="*/ 141 w 142"/>
                <a:gd name="T53" fmla="*/ 82 h 141"/>
                <a:gd name="T54" fmla="*/ 0 w 142"/>
                <a:gd name="T55" fmla="*/ 75 h 141"/>
                <a:gd name="T56" fmla="*/ 3 w 142"/>
                <a:gd name="T57" fmla="*/ 82 h 141"/>
                <a:gd name="T58" fmla="*/ 138 w 142"/>
                <a:gd name="T59" fmla="*/ 70 h 141"/>
                <a:gd name="T60" fmla="*/ 142 w 142"/>
                <a:gd name="T61" fmla="*/ 68 h 141"/>
                <a:gd name="T62" fmla="*/ 2 w 142"/>
                <a:gd name="T63" fmla="*/ 71 h 141"/>
                <a:gd name="T64" fmla="*/ 5 w 142"/>
                <a:gd name="T65" fmla="*/ 64 h 141"/>
                <a:gd name="T66" fmla="*/ 2 w 142"/>
                <a:gd name="T67" fmla="*/ 57 h 141"/>
                <a:gd name="T68" fmla="*/ 4 w 142"/>
                <a:gd name="T69" fmla="*/ 60 h 141"/>
                <a:gd name="T70" fmla="*/ 139 w 142"/>
                <a:gd name="T71" fmla="*/ 51 h 141"/>
                <a:gd name="T72" fmla="*/ 6 w 142"/>
                <a:gd name="T73" fmla="*/ 49 h 141"/>
                <a:gd name="T74" fmla="*/ 8 w 142"/>
                <a:gd name="T75" fmla="*/ 47 h 141"/>
                <a:gd name="T76" fmla="*/ 132 w 142"/>
                <a:gd name="T77" fmla="*/ 39 h 141"/>
                <a:gd name="T78" fmla="*/ 11 w 142"/>
                <a:gd name="T79" fmla="*/ 38 h 141"/>
                <a:gd name="T80" fmla="*/ 16 w 142"/>
                <a:gd name="T81" fmla="*/ 33 h 141"/>
                <a:gd name="T82" fmla="*/ 125 w 142"/>
                <a:gd name="T83" fmla="*/ 32 h 141"/>
                <a:gd name="T84" fmla="*/ 130 w 142"/>
                <a:gd name="T85" fmla="*/ 38 h 141"/>
                <a:gd name="T86" fmla="*/ 23 w 142"/>
                <a:gd name="T87" fmla="*/ 21 h 141"/>
                <a:gd name="T88" fmla="*/ 122 w 142"/>
                <a:gd name="T89" fmla="*/ 28 h 141"/>
                <a:gd name="T90" fmla="*/ 125 w 142"/>
                <a:gd name="T91" fmla="*/ 28 h 141"/>
                <a:gd name="T92" fmla="*/ 29 w 142"/>
                <a:gd name="T93" fmla="*/ 14 h 141"/>
                <a:gd name="T94" fmla="*/ 115 w 142"/>
                <a:gd name="T95" fmla="*/ 20 h 141"/>
                <a:gd name="T96" fmla="*/ 117 w 142"/>
                <a:gd name="T97" fmla="*/ 17 h 141"/>
                <a:gd name="T98" fmla="*/ 34 w 142"/>
                <a:gd name="T99" fmla="*/ 10 h 141"/>
                <a:gd name="T100" fmla="*/ 35 w 142"/>
                <a:gd name="T101" fmla="*/ 14 h 141"/>
                <a:gd name="T102" fmla="*/ 102 w 142"/>
                <a:gd name="T103" fmla="*/ 7 h 141"/>
                <a:gd name="T104" fmla="*/ 44 w 142"/>
                <a:gd name="T105" fmla="*/ 8 h 141"/>
                <a:gd name="T106" fmla="*/ 46 w 142"/>
                <a:gd name="T107" fmla="*/ 9 h 141"/>
                <a:gd name="T108" fmla="*/ 88 w 142"/>
                <a:gd name="T109" fmla="*/ 4 h 141"/>
                <a:gd name="T110" fmla="*/ 56 w 142"/>
                <a:gd name="T111" fmla="*/ 6 h 141"/>
                <a:gd name="T112" fmla="*/ 62 w 142"/>
                <a:gd name="T113" fmla="*/ 5 h 141"/>
                <a:gd name="T114" fmla="*/ 79 w 142"/>
                <a:gd name="T115" fmla="*/ 5 h 141"/>
                <a:gd name="T116" fmla="*/ 85 w 142"/>
                <a:gd name="T117" fmla="*/ 5 h 141"/>
                <a:gd name="T118" fmla="*/ 75 w 142"/>
                <a:gd name="T119" fmla="*/ 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" h="141">
                  <a:moveTo>
                    <a:pt x="71" y="141"/>
                  </a:moveTo>
                  <a:cubicBezTo>
                    <a:pt x="70" y="141"/>
                    <a:pt x="70" y="141"/>
                    <a:pt x="70" y="141"/>
                  </a:cubicBezTo>
                  <a:cubicBezTo>
                    <a:pt x="69" y="141"/>
                    <a:pt x="68" y="140"/>
                    <a:pt x="68" y="139"/>
                  </a:cubicBezTo>
                  <a:cubicBezTo>
                    <a:pt x="68" y="138"/>
                    <a:pt x="69" y="138"/>
                    <a:pt x="70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3" y="137"/>
                    <a:pt x="74" y="137"/>
                    <a:pt x="76" y="137"/>
                  </a:cubicBezTo>
                  <a:cubicBezTo>
                    <a:pt x="77" y="137"/>
                    <a:pt x="78" y="138"/>
                    <a:pt x="78" y="139"/>
                  </a:cubicBezTo>
                  <a:cubicBezTo>
                    <a:pt x="78" y="140"/>
                    <a:pt x="77" y="141"/>
                    <a:pt x="76" y="141"/>
                  </a:cubicBezTo>
                  <a:cubicBezTo>
                    <a:pt x="74" y="141"/>
                    <a:pt x="73" y="141"/>
                    <a:pt x="71" y="141"/>
                  </a:cubicBezTo>
                  <a:close/>
                  <a:moveTo>
                    <a:pt x="64" y="141"/>
                  </a:moveTo>
                  <a:cubicBezTo>
                    <a:pt x="64" y="141"/>
                    <a:pt x="64" y="141"/>
                    <a:pt x="64" y="141"/>
                  </a:cubicBezTo>
                  <a:cubicBezTo>
                    <a:pt x="62" y="141"/>
                    <a:pt x="60" y="141"/>
                    <a:pt x="58" y="140"/>
                  </a:cubicBezTo>
                  <a:cubicBezTo>
                    <a:pt x="57" y="140"/>
                    <a:pt x="57" y="139"/>
                    <a:pt x="57" y="138"/>
                  </a:cubicBezTo>
                  <a:cubicBezTo>
                    <a:pt x="57" y="137"/>
                    <a:pt x="58" y="136"/>
                    <a:pt x="59" y="136"/>
                  </a:cubicBezTo>
                  <a:cubicBezTo>
                    <a:pt x="61" y="137"/>
                    <a:pt x="63" y="137"/>
                    <a:pt x="65" y="137"/>
                  </a:cubicBezTo>
                  <a:cubicBezTo>
                    <a:pt x="66" y="137"/>
                    <a:pt x="67" y="138"/>
                    <a:pt x="66" y="139"/>
                  </a:cubicBezTo>
                  <a:cubicBezTo>
                    <a:pt x="66" y="140"/>
                    <a:pt x="65" y="141"/>
                    <a:pt x="64" y="141"/>
                  </a:cubicBezTo>
                  <a:close/>
                  <a:moveTo>
                    <a:pt x="82" y="141"/>
                  </a:moveTo>
                  <a:cubicBezTo>
                    <a:pt x="81" y="141"/>
                    <a:pt x="80" y="140"/>
                    <a:pt x="80" y="139"/>
                  </a:cubicBezTo>
                  <a:cubicBezTo>
                    <a:pt x="79" y="138"/>
                    <a:pt x="80" y="137"/>
                    <a:pt x="81" y="137"/>
                  </a:cubicBezTo>
                  <a:cubicBezTo>
                    <a:pt x="83" y="136"/>
                    <a:pt x="85" y="136"/>
                    <a:pt x="87" y="136"/>
                  </a:cubicBezTo>
                  <a:cubicBezTo>
                    <a:pt x="88" y="135"/>
                    <a:pt x="89" y="136"/>
                    <a:pt x="89" y="137"/>
                  </a:cubicBezTo>
                  <a:cubicBezTo>
                    <a:pt x="89" y="138"/>
                    <a:pt x="89" y="139"/>
                    <a:pt x="88" y="139"/>
                  </a:cubicBezTo>
                  <a:cubicBezTo>
                    <a:pt x="86" y="140"/>
                    <a:pt x="84" y="140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lose/>
                  <a:moveTo>
                    <a:pt x="53" y="139"/>
                  </a:moveTo>
                  <a:cubicBezTo>
                    <a:pt x="53" y="139"/>
                    <a:pt x="53" y="139"/>
                    <a:pt x="53" y="139"/>
                  </a:cubicBezTo>
                  <a:cubicBezTo>
                    <a:pt x="51" y="138"/>
                    <a:pt x="49" y="138"/>
                    <a:pt x="47" y="137"/>
                  </a:cubicBezTo>
                  <a:cubicBezTo>
                    <a:pt x="46" y="137"/>
                    <a:pt x="45" y="136"/>
                    <a:pt x="46" y="135"/>
                  </a:cubicBezTo>
                  <a:cubicBezTo>
                    <a:pt x="46" y="134"/>
                    <a:pt x="47" y="133"/>
                    <a:pt x="48" y="133"/>
                  </a:cubicBezTo>
                  <a:cubicBezTo>
                    <a:pt x="50" y="134"/>
                    <a:pt x="52" y="135"/>
                    <a:pt x="54" y="135"/>
                  </a:cubicBezTo>
                  <a:cubicBezTo>
                    <a:pt x="55" y="135"/>
                    <a:pt x="55" y="137"/>
                    <a:pt x="55" y="138"/>
                  </a:cubicBezTo>
                  <a:cubicBezTo>
                    <a:pt x="55" y="138"/>
                    <a:pt x="54" y="139"/>
                    <a:pt x="53" y="139"/>
                  </a:cubicBezTo>
                  <a:close/>
                  <a:moveTo>
                    <a:pt x="93" y="138"/>
                  </a:moveTo>
                  <a:cubicBezTo>
                    <a:pt x="92" y="138"/>
                    <a:pt x="91" y="137"/>
                    <a:pt x="91" y="137"/>
                  </a:cubicBezTo>
                  <a:cubicBezTo>
                    <a:pt x="90" y="135"/>
                    <a:pt x="91" y="134"/>
                    <a:pt x="92" y="134"/>
                  </a:cubicBezTo>
                  <a:cubicBezTo>
                    <a:pt x="94" y="133"/>
                    <a:pt x="96" y="133"/>
                    <a:pt x="97" y="132"/>
                  </a:cubicBezTo>
                  <a:cubicBezTo>
                    <a:pt x="98" y="132"/>
                    <a:pt x="99" y="132"/>
                    <a:pt x="100" y="133"/>
                  </a:cubicBezTo>
                  <a:cubicBezTo>
                    <a:pt x="100" y="134"/>
                    <a:pt x="100" y="135"/>
                    <a:pt x="99" y="136"/>
                  </a:cubicBezTo>
                  <a:cubicBezTo>
                    <a:pt x="97" y="136"/>
                    <a:pt x="95" y="137"/>
                    <a:pt x="93" y="138"/>
                  </a:cubicBezTo>
                  <a:cubicBezTo>
                    <a:pt x="93" y="138"/>
                    <a:pt x="93" y="138"/>
                    <a:pt x="93" y="138"/>
                  </a:cubicBezTo>
                  <a:close/>
                  <a:moveTo>
                    <a:pt x="42" y="135"/>
                  </a:moveTo>
                  <a:cubicBezTo>
                    <a:pt x="42" y="135"/>
                    <a:pt x="42" y="135"/>
                    <a:pt x="42" y="135"/>
                  </a:cubicBezTo>
                  <a:cubicBezTo>
                    <a:pt x="40" y="134"/>
                    <a:pt x="38" y="133"/>
                    <a:pt x="36" y="132"/>
                  </a:cubicBezTo>
                  <a:cubicBezTo>
                    <a:pt x="35" y="132"/>
                    <a:pt x="35" y="131"/>
                    <a:pt x="36" y="130"/>
                  </a:cubicBezTo>
                  <a:cubicBezTo>
                    <a:pt x="36" y="129"/>
                    <a:pt x="37" y="128"/>
                    <a:pt x="38" y="129"/>
                  </a:cubicBezTo>
                  <a:cubicBezTo>
                    <a:pt x="40" y="130"/>
                    <a:pt x="42" y="131"/>
                    <a:pt x="43" y="131"/>
                  </a:cubicBezTo>
                  <a:cubicBezTo>
                    <a:pt x="44" y="132"/>
                    <a:pt x="45" y="133"/>
                    <a:pt x="44" y="134"/>
                  </a:cubicBezTo>
                  <a:cubicBezTo>
                    <a:pt x="44" y="135"/>
                    <a:pt x="43" y="135"/>
                    <a:pt x="42" y="135"/>
                  </a:cubicBezTo>
                  <a:close/>
                  <a:moveTo>
                    <a:pt x="103" y="133"/>
                  </a:moveTo>
                  <a:cubicBezTo>
                    <a:pt x="102" y="133"/>
                    <a:pt x="102" y="133"/>
                    <a:pt x="101" y="132"/>
                  </a:cubicBezTo>
                  <a:cubicBezTo>
                    <a:pt x="101" y="131"/>
                    <a:pt x="101" y="130"/>
                    <a:pt x="102" y="130"/>
                  </a:cubicBezTo>
                  <a:cubicBezTo>
                    <a:pt x="104" y="129"/>
                    <a:pt x="105" y="128"/>
                    <a:pt x="107" y="127"/>
                  </a:cubicBezTo>
                  <a:cubicBezTo>
                    <a:pt x="108" y="126"/>
                    <a:pt x="109" y="126"/>
                    <a:pt x="110" y="127"/>
                  </a:cubicBezTo>
                  <a:cubicBezTo>
                    <a:pt x="110" y="128"/>
                    <a:pt x="110" y="130"/>
                    <a:pt x="109" y="130"/>
                  </a:cubicBezTo>
                  <a:cubicBezTo>
                    <a:pt x="108" y="131"/>
                    <a:pt x="106" y="132"/>
                    <a:pt x="104" y="133"/>
                  </a:cubicBezTo>
                  <a:cubicBezTo>
                    <a:pt x="104" y="133"/>
                    <a:pt x="103" y="133"/>
                    <a:pt x="103" y="133"/>
                  </a:cubicBezTo>
                  <a:close/>
                  <a:moveTo>
                    <a:pt x="32" y="130"/>
                  </a:moveTo>
                  <a:cubicBezTo>
                    <a:pt x="32" y="130"/>
                    <a:pt x="32" y="129"/>
                    <a:pt x="31" y="129"/>
                  </a:cubicBezTo>
                  <a:cubicBezTo>
                    <a:pt x="30" y="128"/>
                    <a:pt x="28" y="127"/>
                    <a:pt x="27" y="126"/>
                  </a:cubicBezTo>
                  <a:cubicBezTo>
                    <a:pt x="26" y="125"/>
                    <a:pt x="26" y="124"/>
                    <a:pt x="26" y="123"/>
                  </a:cubicBezTo>
                  <a:cubicBezTo>
                    <a:pt x="27" y="122"/>
                    <a:pt x="28" y="122"/>
                    <a:pt x="29" y="123"/>
                  </a:cubicBezTo>
                  <a:cubicBezTo>
                    <a:pt x="31" y="124"/>
                    <a:pt x="32" y="125"/>
                    <a:pt x="34" y="126"/>
                  </a:cubicBezTo>
                  <a:cubicBezTo>
                    <a:pt x="35" y="127"/>
                    <a:pt x="35" y="128"/>
                    <a:pt x="34" y="129"/>
                  </a:cubicBezTo>
                  <a:cubicBezTo>
                    <a:pt x="34" y="129"/>
                    <a:pt x="33" y="130"/>
                    <a:pt x="32" y="130"/>
                  </a:cubicBezTo>
                  <a:close/>
                  <a:moveTo>
                    <a:pt x="113" y="127"/>
                  </a:moveTo>
                  <a:cubicBezTo>
                    <a:pt x="112" y="127"/>
                    <a:pt x="112" y="127"/>
                    <a:pt x="111" y="126"/>
                  </a:cubicBezTo>
                  <a:cubicBezTo>
                    <a:pt x="111" y="126"/>
                    <a:pt x="111" y="124"/>
                    <a:pt x="112" y="124"/>
                  </a:cubicBezTo>
                  <a:cubicBezTo>
                    <a:pt x="113" y="122"/>
                    <a:pt x="114" y="121"/>
                    <a:pt x="116" y="120"/>
                  </a:cubicBezTo>
                  <a:cubicBezTo>
                    <a:pt x="117" y="119"/>
                    <a:pt x="118" y="119"/>
                    <a:pt x="119" y="120"/>
                  </a:cubicBezTo>
                  <a:cubicBezTo>
                    <a:pt x="119" y="121"/>
                    <a:pt x="119" y="122"/>
                    <a:pt x="118" y="123"/>
                  </a:cubicBezTo>
                  <a:cubicBezTo>
                    <a:pt x="117" y="124"/>
                    <a:pt x="116" y="126"/>
                    <a:pt x="114" y="127"/>
                  </a:cubicBezTo>
                  <a:cubicBezTo>
                    <a:pt x="114" y="127"/>
                    <a:pt x="113" y="127"/>
                    <a:pt x="113" y="127"/>
                  </a:cubicBezTo>
                  <a:close/>
                  <a:moveTo>
                    <a:pt x="24" y="122"/>
                  </a:moveTo>
                  <a:cubicBezTo>
                    <a:pt x="23" y="122"/>
                    <a:pt x="23" y="122"/>
                    <a:pt x="22" y="122"/>
                  </a:cubicBezTo>
                  <a:cubicBezTo>
                    <a:pt x="21" y="121"/>
                    <a:pt x="19" y="119"/>
                    <a:pt x="18" y="118"/>
                  </a:cubicBezTo>
                  <a:cubicBezTo>
                    <a:pt x="17" y="117"/>
                    <a:pt x="17" y="116"/>
                    <a:pt x="18" y="115"/>
                  </a:cubicBezTo>
                  <a:cubicBezTo>
                    <a:pt x="19" y="114"/>
                    <a:pt x="20" y="114"/>
                    <a:pt x="21" y="115"/>
                  </a:cubicBezTo>
                  <a:cubicBezTo>
                    <a:pt x="22" y="116"/>
                    <a:pt x="24" y="118"/>
                    <a:pt x="25" y="119"/>
                  </a:cubicBezTo>
                  <a:cubicBezTo>
                    <a:pt x="26" y="120"/>
                    <a:pt x="26" y="121"/>
                    <a:pt x="25" y="122"/>
                  </a:cubicBezTo>
                  <a:cubicBezTo>
                    <a:pt x="25" y="122"/>
                    <a:pt x="24" y="122"/>
                    <a:pt x="24" y="122"/>
                  </a:cubicBezTo>
                  <a:close/>
                  <a:moveTo>
                    <a:pt x="121" y="120"/>
                  </a:moveTo>
                  <a:cubicBezTo>
                    <a:pt x="121" y="120"/>
                    <a:pt x="120" y="119"/>
                    <a:pt x="120" y="119"/>
                  </a:cubicBezTo>
                  <a:cubicBezTo>
                    <a:pt x="119" y="118"/>
                    <a:pt x="119" y="117"/>
                    <a:pt x="120" y="116"/>
                  </a:cubicBezTo>
                  <a:cubicBezTo>
                    <a:pt x="121" y="115"/>
                    <a:pt x="122" y="113"/>
                    <a:pt x="123" y="112"/>
                  </a:cubicBezTo>
                  <a:cubicBezTo>
                    <a:pt x="124" y="111"/>
                    <a:pt x="125" y="111"/>
                    <a:pt x="126" y="112"/>
                  </a:cubicBezTo>
                  <a:cubicBezTo>
                    <a:pt x="127" y="112"/>
                    <a:pt x="127" y="114"/>
                    <a:pt x="127" y="114"/>
                  </a:cubicBezTo>
                  <a:cubicBezTo>
                    <a:pt x="125" y="116"/>
                    <a:pt x="124" y="117"/>
                    <a:pt x="123" y="119"/>
                  </a:cubicBezTo>
                  <a:cubicBezTo>
                    <a:pt x="122" y="119"/>
                    <a:pt x="122" y="120"/>
                    <a:pt x="121" y="120"/>
                  </a:cubicBezTo>
                  <a:close/>
                  <a:moveTo>
                    <a:pt x="16" y="114"/>
                  </a:moveTo>
                  <a:cubicBezTo>
                    <a:pt x="15" y="114"/>
                    <a:pt x="15" y="114"/>
                    <a:pt x="14" y="113"/>
                  </a:cubicBezTo>
                  <a:cubicBezTo>
                    <a:pt x="13" y="111"/>
                    <a:pt x="12" y="110"/>
                    <a:pt x="11" y="108"/>
                  </a:cubicBezTo>
                  <a:cubicBezTo>
                    <a:pt x="10" y="107"/>
                    <a:pt x="11" y="106"/>
                    <a:pt x="12" y="105"/>
                  </a:cubicBezTo>
                  <a:cubicBezTo>
                    <a:pt x="13" y="105"/>
                    <a:pt x="14" y="105"/>
                    <a:pt x="14" y="106"/>
                  </a:cubicBezTo>
                  <a:cubicBezTo>
                    <a:pt x="15" y="108"/>
                    <a:pt x="16" y="109"/>
                    <a:pt x="18" y="111"/>
                  </a:cubicBezTo>
                  <a:cubicBezTo>
                    <a:pt x="18" y="112"/>
                    <a:pt x="18" y="113"/>
                    <a:pt x="17" y="113"/>
                  </a:cubicBezTo>
                  <a:cubicBezTo>
                    <a:pt x="17" y="114"/>
                    <a:pt x="16" y="114"/>
                    <a:pt x="16" y="114"/>
                  </a:cubicBezTo>
                  <a:close/>
                  <a:moveTo>
                    <a:pt x="128" y="111"/>
                  </a:moveTo>
                  <a:cubicBezTo>
                    <a:pt x="128" y="111"/>
                    <a:pt x="128" y="110"/>
                    <a:pt x="127" y="110"/>
                  </a:cubicBezTo>
                  <a:cubicBezTo>
                    <a:pt x="126" y="110"/>
                    <a:pt x="126" y="108"/>
                    <a:pt x="127" y="107"/>
                  </a:cubicBezTo>
                  <a:cubicBezTo>
                    <a:pt x="128" y="106"/>
                    <a:pt x="129" y="104"/>
                    <a:pt x="129" y="103"/>
                  </a:cubicBezTo>
                  <a:cubicBezTo>
                    <a:pt x="130" y="102"/>
                    <a:pt x="131" y="101"/>
                    <a:pt x="132" y="102"/>
                  </a:cubicBezTo>
                  <a:cubicBezTo>
                    <a:pt x="133" y="102"/>
                    <a:pt x="134" y="104"/>
                    <a:pt x="133" y="105"/>
                  </a:cubicBezTo>
                  <a:cubicBezTo>
                    <a:pt x="132" y="106"/>
                    <a:pt x="131" y="108"/>
                    <a:pt x="130" y="110"/>
                  </a:cubicBezTo>
                  <a:cubicBezTo>
                    <a:pt x="130" y="110"/>
                    <a:pt x="129" y="111"/>
                    <a:pt x="128" y="111"/>
                  </a:cubicBezTo>
                  <a:close/>
                  <a:moveTo>
                    <a:pt x="10" y="104"/>
                  </a:moveTo>
                  <a:cubicBezTo>
                    <a:pt x="9" y="104"/>
                    <a:pt x="8" y="104"/>
                    <a:pt x="8" y="103"/>
                  </a:cubicBezTo>
                  <a:cubicBezTo>
                    <a:pt x="7" y="101"/>
                    <a:pt x="6" y="100"/>
                    <a:pt x="6" y="98"/>
                  </a:cubicBezTo>
                  <a:cubicBezTo>
                    <a:pt x="5" y="97"/>
                    <a:pt x="6" y="96"/>
                    <a:pt x="7" y="95"/>
                  </a:cubicBezTo>
                  <a:cubicBezTo>
                    <a:pt x="8" y="95"/>
                    <a:pt x="9" y="95"/>
                    <a:pt x="9" y="96"/>
                  </a:cubicBezTo>
                  <a:cubicBezTo>
                    <a:pt x="10" y="98"/>
                    <a:pt x="11" y="100"/>
                    <a:pt x="12" y="101"/>
                  </a:cubicBezTo>
                  <a:cubicBezTo>
                    <a:pt x="12" y="102"/>
                    <a:pt x="12" y="103"/>
                    <a:pt x="11" y="104"/>
                  </a:cubicBezTo>
                  <a:cubicBezTo>
                    <a:pt x="11" y="104"/>
                    <a:pt x="10" y="104"/>
                    <a:pt x="10" y="104"/>
                  </a:cubicBezTo>
                  <a:close/>
                  <a:moveTo>
                    <a:pt x="134" y="100"/>
                  </a:moveTo>
                  <a:cubicBezTo>
                    <a:pt x="134" y="100"/>
                    <a:pt x="133" y="100"/>
                    <a:pt x="133" y="100"/>
                  </a:cubicBezTo>
                  <a:cubicBezTo>
                    <a:pt x="132" y="100"/>
                    <a:pt x="132" y="99"/>
                    <a:pt x="132" y="98"/>
                  </a:cubicBezTo>
                  <a:cubicBezTo>
                    <a:pt x="133" y="96"/>
                    <a:pt x="133" y="94"/>
                    <a:pt x="134" y="93"/>
                  </a:cubicBezTo>
                  <a:cubicBezTo>
                    <a:pt x="134" y="91"/>
                    <a:pt x="135" y="91"/>
                    <a:pt x="137" y="91"/>
                  </a:cubicBezTo>
                  <a:cubicBezTo>
                    <a:pt x="138" y="92"/>
                    <a:pt x="138" y="93"/>
                    <a:pt x="138" y="94"/>
                  </a:cubicBezTo>
                  <a:cubicBezTo>
                    <a:pt x="137" y="96"/>
                    <a:pt x="136" y="98"/>
                    <a:pt x="136" y="99"/>
                  </a:cubicBezTo>
                  <a:cubicBezTo>
                    <a:pt x="135" y="100"/>
                    <a:pt x="135" y="100"/>
                    <a:pt x="134" y="100"/>
                  </a:cubicBezTo>
                  <a:close/>
                  <a:moveTo>
                    <a:pt x="6" y="94"/>
                  </a:moveTo>
                  <a:cubicBezTo>
                    <a:pt x="5" y="94"/>
                    <a:pt x="4" y="93"/>
                    <a:pt x="4" y="92"/>
                  </a:cubicBezTo>
                  <a:cubicBezTo>
                    <a:pt x="3" y="90"/>
                    <a:pt x="3" y="88"/>
                    <a:pt x="2" y="87"/>
                  </a:cubicBezTo>
                  <a:cubicBezTo>
                    <a:pt x="2" y="85"/>
                    <a:pt x="3" y="84"/>
                    <a:pt x="4" y="84"/>
                  </a:cubicBezTo>
                  <a:cubicBezTo>
                    <a:pt x="5" y="84"/>
                    <a:pt x="6" y="85"/>
                    <a:pt x="6" y="86"/>
                  </a:cubicBezTo>
                  <a:cubicBezTo>
                    <a:pt x="6" y="87"/>
                    <a:pt x="7" y="89"/>
                    <a:pt x="7" y="91"/>
                  </a:cubicBezTo>
                  <a:cubicBezTo>
                    <a:pt x="8" y="92"/>
                    <a:pt x="7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lose/>
                  <a:moveTo>
                    <a:pt x="138" y="90"/>
                  </a:moveTo>
                  <a:cubicBezTo>
                    <a:pt x="137" y="90"/>
                    <a:pt x="137" y="90"/>
                    <a:pt x="137" y="90"/>
                  </a:cubicBezTo>
                  <a:cubicBezTo>
                    <a:pt x="136" y="89"/>
                    <a:pt x="135" y="88"/>
                    <a:pt x="136" y="87"/>
                  </a:cubicBezTo>
                  <a:cubicBezTo>
                    <a:pt x="136" y="85"/>
                    <a:pt x="136" y="84"/>
                    <a:pt x="137" y="82"/>
                  </a:cubicBezTo>
                  <a:cubicBezTo>
                    <a:pt x="137" y="81"/>
                    <a:pt x="138" y="80"/>
                    <a:pt x="139" y="80"/>
                  </a:cubicBezTo>
                  <a:cubicBezTo>
                    <a:pt x="140" y="80"/>
                    <a:pt x="141" y="81"/>
                    <a:pt x="141" y="82"/>
                  </a:cubicBezTo>
                  <a:cubicBezTo>
                    <a:pt x="140" y="84"/>
                    <a:pt x="140" y="86"/>
                    <a:pt x="139" y="88"/>
                  </a:cubicBezTo>
                  <a:cubicBezTo>
                    <a:pt x="139" y="89"/>
                    <a:pt x="138" y="90"/>
                    <a:pt x="138" y="90"/>
                  </a:cubicBezTo>
                  <a:close/>
                  <a:moveTo>
                    <a:pt x="3" y="82"/>
                  </a:moveTo>
                  <a:cubicBezTo>
                    <a:pt x="2" y="82"/>
                    <a:pt x="1" y="82"/>
                    <a:pt x="1" y="81"/>
                  </a:cubicBezTo>
                  <a:cubicBezTo>
                    <a:pt x="1" y="79"/>
                    <a:pt x="1" y="77"/>
                    <a:pt x="0" y="75"/>
                  </a:cubicBezTo>
                  <a:cubicBezTo>
                    <a:pt x="0" y="74"/>
                    <a:pt x="1" y="73"/>
                    <a:pt x="2" y="73"/>
                  </a:cubicBezTo>
                  <a:cubicBezTo>
                    <a:pt x="3" y="73"/>
                    <a:pt x="4" y="74"/>
                    <a:pt x="4" y="75"/>
                  </a:cubicBezTo>
                  <a:cubicBezTo>
                    <a:pt x="5" y="77"/>
                    <a:pt x="5" y="78"/>
                    <a:pt x="5" y="80"/>
                  </a:cubicBezTo>
                  <a:cubicBezTo>
                    <a:pt x="5" y="81"/>
                    <a:pt x="4" y="82"/>
                    <a:pt x="3" y="82"/>
                  </a:cubicBezTo>
                  <a:cubicBezTo>
                    <a:pt x="3" y="82"/>
                    <a:pt x="3" y="82"/>
                    <a:pt x="3" y="82"/>
                  </a:cubicBezTo>
                  <a:close/>
                  <a:moveTo>
                    <a:pt x="139" y="78"/>
                  </a:moveTo>
                  <a:cubicBezTo>
                    <a:pt x="139" y="78"/>
                    <a:pt x="139" y="78"/>
                    <a:pt x="139" y="78"/>
                  </a:cubicBezTo>
                  <a:cubicBezTo>
                    <a:pt x="138" y="78"/>
                    <a:pt x="137" y="77"/>
                    <a:pt x="137" y="76"/>
                  </a:cubicBezTo>
                  <a:cubicBezTo>
                    <a:pt x="138" y="74"/>
                    <a:pt x="138" y="73"/>
                    <a:pt x="138" y="71"/>
                  </a:cubicBezTo>
                  <a:cubicBezTo>
                    <a:pt x="138" y="70"/>
                    <a:pt x="138" y="70"/>
                    <a:pt x="138" y="70"/>
                  </a:cubicBezTo>
                  <a:cubicBezTo>
                    <a:pt x="138" y="69"/>
                    <a:pt x="138" y="69"/>
                    <a:pt x="138" y="68"/>
                  </a:cubicBezTo>
                  <a:cubicBezTo>
                    <a:pt x="138" y="66"/>
                    <a:pt x="137" y="65"/>
                    <a:pt x="137" y="63"/>
                  </a:cubicBezTo>
                  <a:cubicBezTo>
                    <a:pt x="137" y="62"/>
                    <a:pt x="138" y="61"/>
                    <a:pt x="139" y="61"/>
                  </a:cubicBezTo>
                  <a:cubicBezTo>
                    <a:pt x="140" y="60"/>
                    <a:pt x="141" y="61"/>
                    <a:pt x="141" y="62"/>
                  </a:cubicBezTo>
                  <a:cubicBezTo>
                    <a:pt x="141" y="64"/>
                    <a:pt x="142" y="66"/>
                    <a:pt x="142" y="68"/>
                  </a:cubicBezTo>
                  <a:cubicBezTo>
                    <a:pt x="142" y="69"/>
                    <a:pt x="141" y="69"/>
                    <a:pt x="141" y="69"/>
                  </a:cubicBezTo>
                  <a:cubicBezTo>
                    <a:pt x="141" y="70"/>
                    <a:pt x="142" y="70"/>
                    <a:pt x="142" y="71"/>
                  </a:cubicBezTo>
                  <a:cubicBezTo>
                    <a:pt x="142" y="73"/>
                    <a:pt x="142" y="75"/>
                    <a:pt x="141" y="77"/>
                  </a:cubicBezTo>
                  <a:cubicBezTo>
                    <a:pt x="141" y="78"/>
                    <a:pt x="140" y="78"/>
                    <a:pt x="139" y="78"/>
                  </a:cubicBezTo>
                  <a:close/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70"/>
                    <a:pt x="0" y="69"/>
                  </a:cubicBezTo>
                  <a:cubicBezTo>
                    <a:pt x="0" y="67"/>
                    <a:pt x="0" y="65"/>
                    <a:pt x="1" y="63"/>
                  </a:cubicBezTo>
                  <a:cubicBezTo>
                    <a:pt x="1" y="62"/>
                    <a:pt x="2" y="61"/>
                    <a:pt x="3" y="61"/>
                  </a:cubicBezTo>
                  <a:cubicBezTo>
                    <a:pt x="4" y="62"/>
                    <a:pt x="5" y="62"/>
                    <a:pt x="5" y="64"/>
                  </a:cubicBezTo>
                  <a:cubicBezTo>
                    <a:pt x="4" y="65"/>
                    <a:pt x="4" y="67"/>
                    <a:pt x="4" y="69"/>
                  </a:cubicBezTo>
                  <a:cubicBezTo>
                    <a:pt x="4" y="70"/>
                    <a:pt x="3" y="71"/>
                    <a:pt x="2" y="71"/>
                  </a:cubicBezTo>
                  <a:close/>
                  <a:moveTo>
                    <a:pt x="4" y="60"/>
                  </a:moveTo>
                  <a:cubicBezTo>
                    <a:pt x="3" y="60"/>
                    <a:pt x="3" y="60"/>
                    <a:pt x="3" y="60"/>
                  </a:cubicBezTo>
                  <a:cubicBezTo>
                    <a:pt x="2" y="59"/>
                    <a:pt x="1" y="58"/>
                    <a:pt x="2" y="57"/>
                  </a:cubicBezTo>
                  <a:cubicBezTo>
                    <a:pt x="2" y="55"/>
                    <a:pt x="2" y="53"/>
                    <a:pt x="3" y="52"/>
                  </a:cubicBezTo>
                  <a:cubicBezTo>
                    <a:pt x="3" y="51"/>
                    <a:pt x="4" y="50"/>
                    <a:pt x="5" y="50"/>
                  </a:cubicBezTo>
                  <a:cubicBezTo>
                    <a:pt x="6" y="51"/>
                    <a:pt x="7" y="52"/>
                    <a:pt x="7" y="53"/>
                  </a:cubicBezTo>
                  <a:cubicBezTo>
                    <a:pt x="6" y="54"/>
                    <a:pt x="6" y="56"/>
                    <a:pt x="5" y="58"/>
                  </a:cubicBezTo>
                  <a:cubicBezTo>
                    <a:pt x="5" y="59"/>
                    <a:pt x="4" y="60"/>
                    <a:pt x="4" y="60"/>
                  </a:cubicBezTo>
                  <a:close/>
                  <a:moveTo>
                    <a:pt x="138" y="59"/>
                  </a:moveTo>
                  <a:cubicBezTo>
                    <a:pt x="137" y="59"/>
                    <a:pt x="136" y="58"/>
                    <a:pt x="136" y="57"/>
                  </a:cubicBezTo>
                  <a:cubicBezTo>
                    <a:pt x="136" y="55"/>
                    <a:pt x="135" y="54"/>
                    <a:pt x="135" y="52"/>
                  </a:cubicBezTo>
                  <a:cubicBezTo>
                    <a:pt x="135" y="51"/>
                    <a:pt x="135" y="50"/>
                    <a:pt x="136" y="49"/>
                  </a:cubicBezTo>
                  <a:cubicBezTo>
                    <a:pt x="137" y="49"/>
                    <a:pt x="138" y="50"/>
                    <a:pt x="139" y="51"/>
                  </a:cubicBezTo>
                  <a:cubicBezTo>
                    <a:pt x="139" y="53"/>
                    <a:pt x="140" y="55"/>
                    <a:pt x="140" y="57"/>
                  </a:cubicBezTo>
                  <a:cubicBezTo>
                    <a:pt x="140" y="58"/>
                    <a:pt x="140" y="59"/>
                    <a:pt x="139" y="59"/>
                  </a:cubicBezTo>
                  <a:cubicBezTo>
                    <a:pt x="139" y="59"/>
                    <a:pt x="138" y="59"/>
                    <a:pt x="138" y="59"/>
                  </a:cubicBezTo>
                  <a:close/>
                  <a:moveTo>
                    <a:pt x="7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5" y="48"/>
                    <a:pt x="4" y="47"/>
                    <a:pt x="5" y="46"/>
                  </a:cubicBezTo>
                  <a:cubicBezTo>
                    <a:pt x="5" y="44"/>
                    <a:pt x="6" y="42"/>
                    <a:pt x="7" y="41"/>
                  </a:cubicBezTo>
                  <a:cubicBezTo>
                    <a:pt x="7" y="40"/>
                    <a:pt x="9" y="39"/>
                    <a:pt x="10" y="40"/>
                  </a:cubicBezTo>
                  <a:cubicBezTo>
                    <a:pt x="11" y="40"/>
                    <a:pt x="11" y="41"/>
                    <a:pt x="11" y="42"/>
                  </a:cubicBezTo>
                  <a:cubicBezTo>
                    <a:pt x="10" y="44"/>
                    <a:pt x="9" y="46"/>
                    <a:pt x="8" y="47"/>
                  </a:cubicBezTo>
                  <a:cubicBezTo>
                    <a:pt x="8" y="48"/>
                    <a:pt x="7" y="49"/>
                    <a:pt x="7" y="49"/>
                  </a:cubicBezTo>
                  <a:close/>
                  <a:moveTo>
                    <a:pt x="135" y="48"/>
                  </a:moveTo>
                  <a:cubicBezTo>
                    <a:pt x="134" y="48"/>
                    <a:pt x="133" y="47"/>
                    <a:pt x="133" y="47"/>
                  </a:cubicBezTo>
                  <a:cubicBezTo>
                    <a:pt x="132" y="45"/>
                    <a:pt x="132" y="43"/>
                    <a:pt x="131" y="42"/>
                  </a:cubicBezTo>
                  <a:cubicBezTo>
                    <a:pt x="130" y="41"/>
                    <a:pt x="131" y="39"/>
                    <a:pt x="132" y="39"/>
                  </a:cubicBezTo>
                  <a:cubicBezTo>
                    <a:pt x="133" y="38"/>
                    <a:pt x="134" y="39"/>
                    <a:pt x="135" y="40"/>
                  </a:cubicBezTo>
                  <a:cubicBezTo>
                    <a:pt x="135" y="42"/>
                    <a:pt x="136" y="43"/>
                    <a:pt x="137" y="45"/>
                  </a:cubicBezTo>
                  <a:cubicBezTo>
                    <a:pt x="137" y="46"/>
                    <a:pt x="137" y="47"/>
                    <a:pt x="136" y="48"/>
                  </a:cubicBezTo>
                  <a:cubicBezTo>
                    <a:pt x="136" y="48"/>
                    <a:pt x="135" y="48"/>
                    <a:pt x="135" y="48"/>
                  </a:cubicBezTo>
                  <a:close/>
                  <a:moveTo>
                    <a:pt x="11" y="38"/>
                  </a:move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9" y="36"/>
                    <a:pt x="10" y="35"/>
                  </a:cubicBezTo>
                  <a:cubicBezTo>
                    <a:pt x="11" y="34"/>
                    <a:pt x="12" y="32"/>
                    <a:pt x="13" y="30"/>
                  </a:cubicBezTo>
                  <a:cubicBezTo>
                    <a:pt x="14" y="29"/>
                    <a:pt x="15" y="29"/>
                    <a:pt x="16" y="30"/>
                  </a:cubicBezTo>
                  <a:cubicBezTo>
                    <a:pt x="17" y="31"/>
                    <a:pt x="17" y="32"/>
                    <a:pt x="16" y="33"/>
                  </a:cubicBezTo>
                  <a:cubicBezTo>
                    <a:pt x="15" y="34"/>
                    <a:pt x="14" y="36"/>
                    <a:pt x="13" y="37"/>
                  </a:cubicBezTo>
                  <a:cubicBezTo>
                    <a:pt x="13" y="38"/>
                    <a:pt x="12" y="38"/>
                    <a:pt x="11" y="38"/>
                  </a:cubicBezTo>
                  <a:close/>
                  <a:moveTo>
                    <a:pt x="130" y="38"/>
                  </a:moveTo>
                  <a:cubicBezTo>
                    <a:pt x="129" y="38"/>
                    <a:pt x="129" y="37"/>
                    <a:pt x="128" y="37"/>
                  </a:cubicBezTo>
                  <a:cubicBezTo>
                    <a:pt x="127" y="35"/>
                    <a:pt x="126" y="34"/>
                    <a:pt x="125" y="32"/>
                  </a:cubicBezTo>
                  <a:cubicBezTo>
                    <a:pt x="125" y="31"/>
                    <a:pt x="125" y="30"/>
                    <a:pt x="126" y="29"/>
                  </a:cubicBezTo>
                  <a:cubicBezTo>
                    <a:pt x="127" y="29"/>
                    <a:pt x="128" y="29"/>
                    <a:pt x="129" y="30"/>
                  </a:cubicBezTo>
                  <a:cubicBezTo>
                    <a:pt x="130" y="31"/>
                    <a:pt x="131" y="33"/>
                    <a:pt x="132" y="35"/>
                  </a:cubicBezTo>
                  <a:cubicBezTo>
                    <a:pt x="132" y="36"/>
                    <a:pt x="132" y="37"/>
                    <a:pt x="131" y="37"/>
                  </a:cubicBezTo>
                  <a:cubicBezTo>
                    <a:pt x="131" y="38"/>
                    <a:pt x="130" y="38"/>
                    <a:pt x="130" y="38"/>
                  </a:cubicBezTo>
                  <a:close/>
                  <a:moveTo>
                    <a:pt x="18" y="29"/>
                  </a:moveTo>
                  <a:cubicBezTo>
                    <a:pt x="18" y="29"/>
                    <a:pt x="17" y="29"/>
                    <a:pt x="17" y="29"/>
                  </a:cubicBezTo>
                  <a:cubicBezTo>
                    <a:pt x="16" y="28"/>
                    <a:pt x="16" y="27"/>
                    <a:pt x="16" y="26"/>
                  </a:cubicBezTo>
                  <a:cubicBezTo>
                    <a:pt x="18" y="24"/>
                    <a:pt x="19" y="23"/>
                    <a:pt x="20" y="21"/>
                  </a:cubicBezTo>
                  <a:cubicBezTo>
                    <a:pt x="21" y="21"/>
                    <a:pt x="22" y="21"/>
                    <a:pt x="23" y="21"/>
                  </a:cubicBezTo>
                  <a:cubicBezTo>
                    <a:pt x="24" y="22"/>
                    <a:pt x="24" y="23"/>
                    <a:pt x="23" y="24"/>
                  </a:cubicBezTo>
                  <a:cubicBezTo>
                    <a:pt x="22" y="25"/>
                    <a:pt x="21" y="27"/>
                    <a:pt x="20" y="28"/>
                  </a:cubicBezTo>
                  <a:cubicBezTo>
                    <a:pt x="19" y="29"/>
                    <a:pt x="19" y="29"/>
                    <a:pt x="18" y="29"/>
                  </a:cubicBezTo>
                  <a:close/>
                  <a:moveTo>
                    <a:pt x="123" y="28"/>
                  </a:moveTo>
                  <a:cubicBezTo>
                    <a:pt x="123" y="28"/>
                    <a:pt x="122" y="28"/>
                    <a:pt x="122" y="28"/>
                  </a:cubicBezTo>
                  <a:cubicBezTo>
                    <a:pt x="121" y="26"/>
                    <a:pt x="119" y="25"/>
                    <a:pt x="118" y="24"/>
                  </a:cubicBezTo>
                  <a:cubicBezTo>
                    <a:pt x="117" y="23"/>
                    <a:pt x="117" y="22"/>
                    <a:pt x="118" y="21"/>
                  </a:cubicBezTo>
                  <a:cubicBezTo>
                    <a:pt x="119" y="20"/>
                    <a:pt x="120" y="20"/>
                    <a:pt x="121" y="21"/>
                  </a:cubicBezTo>
                  <a:cubicBezTo>
                    <a:pt x="122" y="22"/>
                    <a:pt x="124" y="24"/>
                    <a:pt x="125" y="25"/>
                  </a:cubicBezTo>
                  <a:cubicBezTo>
                    <a:pt x="126" y="26"/>
                    <a:pt x="126" y="27"/>
                    <a:pt x="125" y="28"/>
                  </a:cubicBezTo>
                  <a:cubicBezTo>
                    <a:pt x="124" y="28"/>
                    <a:pt x="124" y="28"/>
                    <a:pt x="123" y="28"/>
                  </a:cubicBezTo>
                  <a:close/>
                  <a:moveTo>
                    <a:pt x="26" y="21"/>
                  </a:moveTo>
                  <a:cubicBezTo>
                    <a:pt x="25" y="21"/>
                    <a:pt x="25" y="21"/>
                    <a:pt x="24" y="20"/>
                  </a:cubicBezTo>
                  <a:cubicBezTo>
                    <a:pt x="24" y="19"/>
                    <a:pt x="24" y="18"/>
                    <a:pt x="25" y="17"/>
                  </a:cubicBezTo>
                  <a:cubicBezTo>
                    <a:pt x="26" y="16"/>
                    <a:pt x="28" y="15"/>
                    <a:pt x="29" y="14"/>
                  </a:cubicBezTo>
                  <a:cubicBezTo>
                    <a:pt x="30" y="13"/>
                    <a:pt x="31" y="13"/>
                    <a:pt x="32" y="14"/>
                  </a:cubicBezTo>
                  <a:cubicBezTo>
                    <a:pt x="33" y="15"/>
                    <a:pt x="33" y="16"/>
                    <a:pt x="32" y="17"/>
                  </a:cubicBezTo>
                  <a:cubicBezTo>
                    <a:pt x="30" y="18"/>
                    <a:pt x="29" y="19"/>
                    <a:pt x="27" y="20"/>
                  </a:cubicBezTo>
                  <a:cubicBezTo>
                    <a:pt x="27" y="21"/>
                    <a:pt x="26" y="21"/>
                    <a:pt x="26" y="21"/>
                  </a:cubicBezTo>
                  <a:close/>
                  <a:moveTo>
                    <a:pt x="115" y="20"/>
                  </a:moveTo>
                  <a:cubicBezTo>
                    <a:pt x="115" y="20"/>
                    <a:pt x="114" y="20"/>
                    <a:pt x="114" y="20"/>
                  </a:cubicBezTo>
                  <a:cubicBezTo>
                    <a:pt x="113" y="19"/>
                    <a:pt x="111" y="17"/>
                    <a:pt x="110" y="16"/>
                  </a:cubicBezTo>
                  <a:cubicBezTo>
                    <a:pt x="109" y="16"/>
                    <a:pt x="109" y="15"/>
                    <a:pt x="109" y="14"/>
                  </a:cubicBezTo>
                  <a:cubicBezTo>
                    <a:pt x="110" y="13"/>
                    <a:pt x="111" y="13"/>
                    <a:pt x="112" y="13"/>
                  </a:cubicBezTo>
                  <a:cubicBezTo>
                    <a:pt x="114" y="14"/>
                    <a:pt x="115" y="15"/>
                    <a:pt x="117" y="17"/>
                  </a:cubicBezTo>
                  <a:cubicBezTo>
                    <a:pt x="117" y="17"/>
                    <a:pt x="118" y="19"/>
                    <a:pt x="117" y="20"/>
                  </a:cubicBezTo>
                  <a:cubicBezTo>
                    <a:pt x="116" y="20"/>
                    <a:pt x="116" y="20"/>
                    <a:pt x="115" y="20"/>
                  </a:cubicBezTo>
                  <a:close/>
                  <a:moveTo>
                    <a:pt x="35" y="14"/>
                  </a:moveTo>
                  <a:cubicBezTo>
                    <a:pt x="35" y="14"/>
                    <a:pt x="34" y="14"/>
                    <a:pt x="34" y="13"/>
                  </a:cubicBezTo>
                  <a:cubicBezTo>
                    <a:pt x="33" y="12"/>
                    <a:pt x="33" y="11"/>
                    <a:pt x="34" y="10"/>
                  </a:cubicBezTo>
                  <a:cubicBezTo>
                    <a:pt x="36" y="9"/>
                    <a:pt x="38" y="8"/>
                    <a:pt x="39" y="8"/>
                  </a:cubicBezTo>
                  <a:cubicBezTo>
                    <a:pt x="40" y="7"/>
                    <a:pt x="42" y="7"/>
                    <a:pt x="42" y="8"/>
                  </a:cubicBezTo>
                  <a:cubicBezTo>
                    <a:pt x="43" y="9"/>
                    <a:pt x="42" y="11"/>
                    <a:pt x="41" y="11"/>
                  </a:cubicBezTo>
                  <a:cubicBezTo>
                    <a:pt x="39" y="12"/>
                    <a:pt x="38" y="13"/>
                    <a:pt x="36" y="14"/>
                  </a:cubicBezTo>
                  <a:cubicBezTo>
                    <a:pt x="36" y="14"/>
                    <a:pt x="36" y="14"/>
                    <a:pt x="35" y="14"/>
                  </a:cubicBezTo>
                  <a:close/>
                  <a:moveTo>
                    <a:pt x="106" y="14"/>
                  </a:moveTo>
                  <a:cubicBezTo>
                    <a:pt x="106" y="14"/>
                    <a:pt x="105" y="14"/>
                    <a:pt x="105" y="13"/>
                  </a:cubicBezTo>
                  <a:cubicBezTo>
                    <a:pt x="103" y="12"/>
                    <a:pt x="102" y="12"/>
                    <a:pt x="100" y="11"/>
                  </a:cubicBezTo>
                  <a:cubicBezTo>
                    <a:pt x="99" y="10"/>
                    <a:pt x="99" y="9"/>
                    <a:pt x="99" y="8"/>
                  </a:cubicBezTo>
                  <a:cubicBezTo>
                    <a:pt x="100" y="7"/>
                    <a:pt x="101" y="7"/>
                    <a:pt x="102" y="7"/>
                  </a:cubicBezTo>
                  <a:cubicBezTo>
                    <a:pt x="104" y="8"/>
                    <a:pt x="105" y="9"/>
                    <a:pt x="107" y="10"/>
                  </a:cubicBezTo>
                  <a:cubicBezTo>
                    <a:pt x="108" y="10"/>
                    <a:pt x="108" y="12"/>
                    <a:pt x="108" y="13"/>
                  </a:cubicBezTo>
                  <a:cubicBezTo>
                    <a:pt x="107" y="13"/>
                    <a:pt x="107" y="14"/>
                    <a:pt x="106" y="14"/>
                  </a:cubicBezTo>
                  <a:close/>
                  <a:moveTo>
                    <a:pt x="45" y="9"/>
                  </a:moveTo>
                  <a:cubicBezTo>
                    <a:pt x="45" y="9"/>
                    <a:pt x="44" y="8"/>
                    <a:pt x="44" y="8"/>
                  </a:cubicBezTo>
                  <a:cubicBezTo>
                    <a:pt x="43" y="7"/>
                    <a:pt x="44" y="5"/>
                    <a:pt x="45" y="5"/>
                  </a:cubicBezTo>
                  <a:cubicBezTo>
                    <a:pt x="47" y="4"/>
                    <a:pt x="48" y="4"/>
                    <a:pt x="50" y="3"/>
                  </a:cubicBezTo>
                  <a:cubicBezTo>
                    <a:pt x="51" y="3"/>
                    <a:pt x="52" y="3"/>
                    <a:pt x="53" y="4"/>
                  </a:cubicBezTo>
                  <a:cubicBezTo>
                    <a:pt x="53" y="6"/>
                    <a:pt x="52" y="7"/>
                    <a:pt x="51" y="7"/>
                  </a:cubicBezTo>
                  <a:cubicBezTo>
                    <a:pt x="50" y="7"/>
                    <a:pt x="48" y="8"/>
                    <a:pt x="46" y="9"/>
                  </a:cubicBezTo>
                  <a:cubicBezTo>
                    <a:pt x="46" y="9"/>
                    <a:pt x="46" y="9"/>
                    <a:pt x="45" y="9"/>
                  </a:cubicBezTo>
                  <a:close/>
                  <a:moveTo>
                    <a:pt x="96" y="9"/>
                  </a:moveTo>
                  <a:cubicBezTo>
                    <a:pt x="95" y="9"/>
                    <a:pt x="95" y="9"/>
                    <a:pt x="95" y="9"/>
                  </a:cubicBezTo>
                  <a:cubicBezTo>
                    <a:pt x="93" y="8"/>
                    <a:pt x="92" y="7"/>
                    <a:pt x="90" y="7"/>
                  </a:cubicBezTo>
                  <a:cubicBezTo>
                    <a:pt x="89" y="6"/>
                    <a:pt x="88" y="5"/>
                    <a:pt x="88" y="4"/>
                  </a:cubicBezTo>
                  <a:cubicBezTo>
                    <a:pt x="89" y="3"/>
                    <a:pt x="90" y="3"/>
                    <a:pt x="91" y="3"/>
                  </a:cubicBezTo>
                  <a:cubicBezTo>
                    <a:pt x="93" y="3"/>
                    <a:pt x="95" y="4"/>
                    <a:pt x="96" y="5"/>
                  </a:cubicBezTo>
                  <a:cubicBezTo>
                    <a:pt x="97" y="5"/>
                    <a:pt x="98" y="6"/>
                    <a:pt x="98" y="7"/>
                  </a:cubicBezTo>
                  <a:cubicBezTo>
                    <a:pt x="97" y="8"/>
                    <a:pt x="97" y="9"/>
                    <a:pt x="96" y="9"/>
                  </a:cubicBezTo>
                  <a:close/>
                  <a:moveTo>
                    <a:pt x="56" y="6"/>
                  </a:moveTo>
                  <a:cubicBezTo>
                    <a:pt x="55" y="6"/>
                    <a:pt x="55" y="5"/>
                    <a:pt x="54" y="4"/>
                  </a:cubicBezTo>
                  <a:cubicBezTo>
                    <a:pt x="54" y="3"/>
                    <a:pt x="55" y="2"/>
                    <a:pt x="56" y="2"/>
                  </a:cubicBezTo>
                  <a:cubicBezTo>
                    <a:pt x="58" y="1"/>
                    <a:pt x="60" y="1"/>
                    <a:pt x="62" y="1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3"/>
                    <a:pt x="63" y="4"/>
                    <a:pt x="62" y="5"/>
                  </a:cubicBezTo>
                  <a:cubicBezTo>
                    <a:pt x="60" y="5"/>
                    <a:pt x="59" y="5"/>
                    <a:pt x="57" y="6"/>
                  </a:cubicBezTo>
                  <a:cubicBezTo>
                    <a:pt x="57" y="6"/>
                    <a:pt x="57" y="6"/>
                    <a:pt x="56" y="6"/>
                  </a:cubicBezTo>
                  <a:close/>
                  <a:moveTo>
                    <a:pt x="85" y="5"/>
                  </a:moveTo>
                  <a:cubicBezTo>
                    <a:pt x="85" y="5"/>
                    <a:pt x="84" y="5"/>
                    <a:pt x="84" y="5"/>
                  </a:cubicBezTo>
                  <a:cubicBezTo>
                    <a:pt x="83" y="5"/>
                    <a:pt x="81" y="5"/>
                    <a:pt x="79" y="5"/>
                  </a:cubicBezTo>
                  <a:cubicBezTo>
                    <a:pt x="78" y="4"/>
                    <a:pt x="77" y="3"/>
                    <a:pt x="77" y="2"/>
                  </a:cubicBezTo>
                  <a:cubicBezTo>
                    <a:pt x="77" y="1"/>
                    <a:pt x="78" y="0"/>
                    <a:pt x="79" y="1"/>
                  </a:cubicBezTo>
                  <a:cubicBezTo>
                    <a:pt x="81" y="1"/>
                    <a:pt x="83" y="1"/>
                    <a:pt x="85" y="1"/>
                  </a:cubicBezTo>
                  <a:cubicBezTo>
                    <a:pt x="86" y="2"/>
                    <a:pt x="87" y="3"/>
                    <a:pt x="87" y="4"/>
                  </a:cubicBezTo>
                  <a:cubicBezTo>
                    <a:pt x="87" y="5"/>
                    <a:pt x="86" y="5"/>
                    <a:pt x="85" y="5"/>
                  </a:cubicBezTo>
                  <a:close/>
                  <a:moveTo>
                    <a:pt x="68" y="4"/>
                  </a:moveTo>
                  <a:cubicBezTo>
                    <a:pt x="67" y="4"/>
                    <a:pt x="66" y="3"/>
                    <a:pt x="66" y="2"/>
                  </a:cubicBezTo>
                  <a:cubicBezTo>
                    <a:pt x="66" y="1"/>
                    <a:pt x="66" y="0"/>
                    <a:pt x="68" y="0"/>
                  </a:cubicBezTo>
                  <a:cubicBezTo>
                    <a:pt x="70" y="0"/>
                    <a:pt x="72" y="0"/>
                    <a:pt x="73" y="0"/>
                  </a:cubicBezTo>
                  <a:cubicBezTo>
                    <a:pt x="75" y="0"/>
                    <a:pt x="75" y="1"/>
                    <a:pt x="75" y="2"/>
                  </a:cubicBezTo>
                  <a:cubicBezTo>
                    <a:pt x="75" y="3"/>
                    <a:pt x="74" y="4"/>
                    <a:pt x="73" y="4"/>
                  </a:cubicBezTo>
                  <a:cubicBezTo>
                    <a:pt x="71" y="4"/>
                    <a:pt x="70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lose/>
                </a:path>
              </a:pathLst>
            </a:cu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531"/>
            <p:cNvSpPr>
              <a:spLocks noEditPoints="1"/>
            </p:cNvSpPr>
            <p:nvPr/>
          </p:nvSpPr>
          <p:spPr bwMode="auto">
            <a:xfrm rot="10800000">
              <a:off x="4548336" y="2153473"/>
              <a:ext cx="3366089" cy="3366089"/>
            </a:xfrm>
            <a:custGeom>
              <a:avLst/>
              <a:gdLst>
                <a:gd name="T0" fmla="*/ 964 w 1896"/>
                <a:gd name="T1" fmla="*/ 1896 h 1896"/>
                <a:gd name="T2" fmla="*/ 1012 w 1896"/>
                <a:gd name="T3" fmla="*/ 1894 h 1896"/>
                <a:gd name="T4" fmla="*/ 1060 w 1896"/>
                <a:gd name="T5" fmla="*/ 1890 h 1896"/>
                <a:gd name="T6" fmla="*/ 1108 w 1896"/>
                <a:gd name="T7" fmla="*/ 1883 h 1896"/>
                <a:gd name="T8" fmla="*/ 1155 w 1896"/>
                <a:gd name="T9" fmla="*/ 1874 h 1896"/>
                <a:gd name="T10" fmla="*/ 1201 w 1896"/>
                <a:gd name="T11" fmla="*/ 1862 h 1896"/>
                <a:gd name="T12" fmla="*/ 1247 w 1896"/>
                <a:gd name="T13" fmla="*/ 1848 h 1896"/>
                <a:gd name="T14" fmla="*/ 1292 w 1896"/>
                <a:gd name="T15" fmla="*/ 1831 h 1896"/>
                <a:gd name="T16" fmla="*/ 1336 w 1896"/>
                <a:gd name="T17" fmla="*/ 1813 h 1896"/>
                <a:gd name="T18" fmla="*/ 1379 w 1896"/>
                <a:gd name="T19" fmla="*/ 1792 h 1896"/>
                <a:gd name="T20" fmla="*/ 1421 w 1896"/>
                <a:gd name="T21" fmla="*/ 1769 h 1896"/>
                <a:gd name="T22" fmla="*/ 1462 w 1896"/>
                <a:gd name="T23" fmla="*/ 1744 h 1896"/>
                <a:gd name="T24" fmla="*/ 1502 w 1896"/>
                <a:gd name="T25" fmla="*/ 1717 h 1896"/>
                <a:gd name="T26" fmla="*/ 1540 w 1896"/>
                <a:gd name="T27" fmla="*/ 1688 h 1896"/>
                <a:gd name="T28" fmla="*/ 1576 w 1896"/>
                <a:gd name="T29" fmla="*/ 1657 h 1896"/>
                <a:gd name="T30" fmla="*/ 1611 w 1896"/>
                <a:gd name="T31" fmla="*/ 1624 h 1896"/>
                <a:gd name="T32" fmla="*/ 1644 w 1896"/>
                <a:gd name="T33" fmla="*/ 1589 h 1896"/>
                <a:gd name="T34" fmla="*/ 1676 w 1896"/>
                <a:gd name="T35" fmla="*/ 1553 h 1896"/>
                <a:gd name="T36" fmla="*/ 1705 w 1896"/>
                <a:gd name="T37" fmla="*/ 1515 h 1896"/>
                <a:gd name="T38" fmla="*/ 1733 w 1896"/>
                <a:gd name="T39" fmla="*/ 1476 h 1896"/>
                <a:gd name="T40" fmla="*/ 1759 w 1896"/>
                <a:gd name="T41" fmla="*/ 1435 h 1896"/>
                <a:gd name="T42" fmla="*/ 1782 w 1896"/>
                <a:gd name="T43" fmla="*/ 1393 h 1896"/>
                <a:gd name="T44" fmla="*/ 1803 w 1896"/>
                <a:gd name="T45" fmla="*/ 1350 h 1896"/>
                <a:gd name="T46" fmla="*/ 1823 w 1896"/>
                <a:gd name="T47" fmla="*/ 1306 h 1896"/>
                <a:gd name="T48" fmla="*/ 1839 w 1896"/>
                <a:gd name="T49" fmla="*/ 1261 h 1896"/>
                <a:gd name="T50" fmla="*/ 1854 w 1896"/>
                <a:gd name="T51" fmla="*/ 1215 h 1896"/>
                <a:gd name="T52" fmla="*/ 1866 w 1896"/>
                <a:gd name="T53" fmla="*/ 1168 h 1896"/>
                <a:gd name="T54" fmla="*/ 1876 w 1896"/>
                <a:gd name="T55" fmla="*/ 1121 h 1896"/>
                <a:gd name="T56" fmla="*/ 1883 w 1896"/>
                <a:gd name="T57" fmla="*/ 1074 h 1896"/>
                <a:gd name="T58" fmla="*/ 1888 w 1896"/>
                <a:gd name="T59" fmla="*/ 1026 h 1896"/>
                <a:gd name="T60" fmla="*/ 1890 w 1896"/>
                <a:gd name="T61" fmla="*/ 926 h 1896"/>
                <a:gd name="T62" fmla="*/ 1888 w 1896"/>
                <a:gd name="T63" fmla="*/ 878 h 1896"/>
                <a:gd name="T64" fmla="*/ 1883 w 1896"/>
                <a:gd name="T65" fmla="*/ 830 h 1896"/>
                <a:gd name="T66" fmla="*/ 1876 w 1896"/>
                <a:gd name="T67" fmla="*/ 783 h 1896"/>
                <a:gd name="T68" fmla="*/ 1866 w 1896"/>
                <a:gd name="T69" fmla="*/ 736 h 1896"/>
                <a:gd name="T70" fmla="*/ 1854 w 1896"/>
                <a:gd name="T71" fmla="*/ 689 h 1896"/>
                <a:gd name="T72" fmla="*/ 1840 w 1896"/>
                <a:gd name="T73" fmla="*/ 644 h 1896"/>
                <a:gd name="T74" fmla="*/ 1823 w 1896"/>
                <a:gd name="T75" fmla="*/ 599 h 1896"/>
                <a:gd name="T76" fmla="*/ 1804 w 1896"/>
                <a:gd name="T77" fmla="*/ 555 h 1896"/>
                <a:gd name="T78" fmla="*/ 1783 w 1896"/>
                <a:gd name="T79" fmla="*/ 512 h 1896"/>
                <a:gd name="T80" fmla="*/ 1760 w 1896"/>
                <a:gd name="T81" fmla="*/ 470 h 1896"/>
                <a:gd name="T82" fmla="*/ 1735 w 1896"/>
                <a:gd name="T83" fmla="*/ 429 h 1896"/>
                <a:gd name="T84" fmla="*/ 1707 w 1896"/>
                <a:gd name="T85" fmla="*/ 390 h 1896"/>
                <a:gd name="T86" fmla="*/ 1678 w 1896"/>
                <a:gd name="T87" fmla="*/ 352 h 1896"/>
                <a:gd name="T88" fmla="*/ 1646 w 1896"/>
                <a:gd name="T89" fmla="*/ 316 h 1896"/>
                <a:gd name="T90" fmla="*/ 1613 w 1896"/>
                <a:gd name="T91" fmla="*/ 281 h 1896"/>
                <a:gd name="T92" fmla="*/ 1579 w 1896"/>
                <a:gd name="T93" fmla="*/ 248 h 1896"/>
                <a:gd name="T94" fmla="*/ 1542 w 1896"/>
                <a:gd name="T95" fmla="*/ 217 h 1896"/>
                <a:gd name="T96" fmla="*/ 1504 w 1896"/>
                <a:gd name="T97" fmla="*/ 188 h 1896"/>
                <a:gd name="T98" fmla="*/ 1465 w 1896"/>
                <a:gd name="T99" fmla="*/ 160 h 1896"/>
                <a:gd name="T100" fmla="*/ 1424 w 1896"/>
                <a:gd name="T101" fmla="*/ 135 h 1896"/>
                <a:gd name="T102" fmla="*/ 1382 w 1896"/>
                <a:gd name="T103" fmla="*/ 112 h 1896"/>
                <a:gd name="T104" fmla="*/ 1338 w 1896"/>
                <a:gd name="T105" fmla="*/ 91 h 1896"/>
                <a:gd name="T106" fmla="*/ 1294 w 1896"/>
                <a:gd name="T107" fmla="*/ 72 h 1896"/>
                <a:gd name="T108" fmla="*/ 1249 w 1896"/>
                <a:gd name="T109" fmla="*/ 55 h 1896"/>
                <a:gd name="T110" fmla="*/ 1203 w 1896"/>
                <a:gd name="T111" fmla="*/ 41 h 1896"/>
                <a:gd name="T112" fmla="*/ 1156 w 1896"/>
                <a:gd name="T113" fmla="*/ 29 h 1896"/>
                <a:gd name="T114" fmla="*/ 1109 w 1896"/>
                <a:gd name="T115" fmla="*/ 20 h 1896"/>
                <a:gd name="T116" fmla="*/ 1062 w 1896"/>
                <a:gd name="T117" fmla="*/ 13 h 1896"/>
                <a:gd name="T118" fmla="*/ 1014 w 1896"/>
                <a:gd name="T119" fmla="*/ 9 h 1896"/>
                <a:gd name="T120" fmla="*/ 966 w 1896"/>
                <a:gd name="T121" fmla="*/ 6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6" h="1896">
                  <a:moveTo>
                    <a:pt x="940" y="1896"/>
                  </a:moveTo>
                  <a:cubicBezTo>
                    <a:pt x="940" y="1896"/>
                    <a:pt x="940" y="1896"/>
                    <a:pt x="940" y="1896"/>
                  </a:cubicBezTo>
                  <a:cubicBezTo>
                    <a:pt x="933" y="1896"/>
                    <a:pt x="924" y="1896"/>
                    <a:pt x="916" y="1896"/>
                  </a:cubicBezTo>
                  <a:cubicBezTo>
                    <a:pt x="913" y="1896"/>
                    <a:pt x="910" y="1893"/>
                    <a:pt x="911" y="1890"/>
                  </a:cubicBezTo>
                  <a:cubicBezTo>
                    <a:pt x="911" y="1886"/>
                    <a:pt x="913" y="1884"/>
                    <a:pt x="917" y="1884"/>
                  </a:cubicBezTo>
                  <a:cubicBezTo>
                    <a:pt x="925" y="1884"/>
                    <a:pt x="933" y="1884"/>
                    <a:pt x="941" y="1884"/>
                  </a:cubicBezTo>
                  <a:cubicBezTo>
                    <a:pt x="944" y="1884"/>
                    <a:pt x="947" y="1887"/>
                    <a:pt x="946" y="1890"/>
                  </a:cubicBezTo>
                  <a:cubicBezTo>
                    <a:pt x="946" y="1894"/>
                    <a:pt x="944" y="1896"/>
                    <a:pt x="940" y="1896"/>
                  </a:cubicBezTo>
                  <a:close/>
                  <a:moveTo>
                    <a:pt x="964" y="1896"/>
                  </a:moveTo>
                  <a:cubicBezTo>
                    <a:pt x="961" y="1896"/>
                    <a:pt x="959" y="1893"/>
                    <a:pt x="958" y="1890"/>
                  </a:cubicBezTo>
                  <a:cubicBezTo>
                    <a:pt x="958" y="1887"/>
                    <a:pt x="961" y="1884"/>
                    <a:pt x="964" y="1884"/>
                  </a:cubicBezTo>
                  <a:cubicBezTo>
                    <a:pt x="972" y="1884"/>
                    <a:pt x="980" y="1884"/>
                    <a:pt x="988" y="1883"/>
                  </a:cubicBezTo>
                  <a:cubicBezTo>
                    <a:pt x="991" y="1883"/>
                    <a:pt x="994" y="1886"/>
                    <a:pt x="994" y="1889"/>
                  </a:cubicBezTo>
                  <a:cubicBezTo>
                    <a:pt x="995" y="1892"/>
                    <a:pt x="992" y="1895"/>
                    <a:pt x="989" y="1895"/>
                  </a:cubicBezTo>
                  <a:cubicBezTo>
                    <a:pt x="981" y="1896"/>
                    <a:pt x="973" y="1896"/>
                    <a:pt x="965" y="1896"/>
                  </a:cubicBezTo>
                  <a:cubicBezTo>
                    <a:pt x="965" y="1896"/>
                    <a:pt x="965" y="1896"/>
                    <a:pt x="964" y="1896"/>
                  </a:cubicBezTo>
                  <a:close/>
                  <a:moveTo>
                    <a:pt x="893" y="1895"/>
                  </a:moveTo>
                  <a:cubicBezTo>
                    <a:pt x="892" y="1895"/>
                    <a:pt x="892" y="1895"/>
                    <a:pt x="892" y="1895"/>
                  </a:cubicBezTo>
                  <a:cubicBezTo>
                    <a:pt x="884" y="1894"/>
                    <a:pt x="876" y="1894"/>
                    <a:pt x="868" y="1893"/>
                  </a:cubicBezTo>
                  <a:cubicBezTo>
                    <a:pt x="865" y="1893"/>
                    <a:pt x="862" y="1890"/>
                    <a:pt x="863" y="1886"/>
                  </a:cubicBezTo>
                  <a:cubicBezTo>
                    <a:pt x="863" y="1883"/>
                    <a:pt x="866" y="1881"/>
                    <a:pt x="869" y="1881"/>
                  </a:cubicBezTo>
                  <a:cubicBezTo>
                    <a:pt x="877" y="1882"/>
                    <a:pt x="885" y="1882"/>
                    <a:pt x="893" y="1883"/>
                  </a:cubicBezTo>
                  <a:cubicBezTo>
                    <a:pt x="896" y="1883"/>
                    <a:pt x="899" y="1886"/>
                    <a:pt x="899" y="1889"/>
                  </a:cubicBezTo>
                  <a:cubicBezTo>
                    <a:pt x="898" y="1892"/>
                    <a:pt x="896" y="1895"/>
                    <a:pt x="893" y="1895"/>
                  </a:cubicBezTo>
                  <a:close/>
                  <a:moveTo>
                    <a:pt x="1012" y="1894"/>
                  </a:moveTo>
                  <a:cubicBezTo>
                    <a:pt x="1009" y="1894"/>
                    <a:pt x="1007" y="1892"/>
                    <a:pt x="1006" y="1889"/>
                  </a:cubicBezTo>
                  <a:cubicBezTo>
                    <a:pt x="1006" y="1885"/>
                    <a:pt x="1009" y="1882"/>
                    <a:pt x="1012" y="1882"/>
                  </a:cubicBezTo>
                  <a:cubicBezTo>
                    <a:pt x="1020" y="1882"/>
                    <a:pt x="1028" y="1881"/>
                    <a:pt x="1036" y="1880"/>
                  </a:cubicBezTo>
                  <a:cubicBezTo>
                    <a:pt x="1039" y="1880"/>
                    <a:pt x="1042" y="1882"/>
                    <a:pt x="1042" y="1886"/>
                  </a:cubicBezTo>
                  <a:cubicBezTo>
                    <a:pt x="1043" y="1889"/>
                    <a:pt x="1040" y="1892"/>
                    <a:pt x="1037" y="1892"/>
                  </a:cubicBezTo>
                  <a:cubicBezTo>
                    <a:pt x="1029" y="1893"/>
                    <a:pt x="1021" y="1894"/>
                    <a:pt x="1013" y="1894"/>
                  </a:cubicBezTo>
                  <a:cubicBezTo>
                    <a:pt x="1013" y="1894"/>
                    <a:pt x="1013" y="1894"/>
                    <a:pt x="1012" y="1894"/>
                  </a:cubicBezTo>
                  <a:close/>
                  <a:moveTo>
                    <a:pt x="845" y="1891"/>
                  </a:moveTo>
                  <a:cubicBezTo>
                    <a:pt x="845" y="1891"/>
                    <a:pt x="844" y="1891"/>
                    <a:pt x="844" y="1891"/>
                  </a:cubicBezTo>
                  <a:cubicBezTo>
                    <a:pt x="836" y="1890"/>
                    <a:pt x="828" y="1889"/>
                    <a:pt x="820" y="1888"/>
                  </a:cubicBezTo>
                  <a:cubicBezTo>
                    <a:pt x="817" y="1887"/>
                    <a:pt x="815" y="1884"/>
                    <a:pt x="815" y="1881"/>
                  </a:cubicBezTo>
                  <a:cubicBezTo>
                    <a:pt x="815" y="1878"/>
                    <a:pt x="818" y="1875"/>
                    <a:pt x="822" y="1876"/>
                  </a:cubicBezTo>
                  <a:cubicBezTo>
                    <a:pt x="830" y="1877"/>
                    <a:pt x="838" y="1878"/>
                    <a:pt x="845" y="1879"/>
                  </a:cubicBezTo>
                  <a:cubicBezTo>
                    <a:pt x="849" y="1879"/>
                    <a:pt x="851" y="1882"/>
                    <a:pt x="851" y="1885"/>
                  </a:cubicBezTo>
                  <a:cubicBezTo>
                    <a:pt x="850" y="1888"/>
                    <a:pt x="848" y="1891"/>
                    <a:pt x="845" y="1891"/>
                  </a:cubicBezTo>
                  <a:close/>
                  <a:moveTo>
                    <a:pt x="1060" y="1890"/>
                  </a:moveTo>
                  <a:cubicBezTo>
                    <a:pt x="1057" y="1890"/>
                    <a:pt x="1055" y="1887"/>
                    <a:pt x="1054" y="1884"/>
                  </a:cubicBezTo>
                  <a:cubicBezTo>
                    <a:pt x="1054" y="1881"/>
                    <a:pt x="1056" y="1878"/>
                    <a:pt x="1059" y="1878"/>
                  </a:cubicBezTo>
                  <a:cubicBezTo>
                    <a:pt x="1067" y="1877"/>
                    <a:pt x="1075" y="1876"/>
                    <a:pt x="1083" y="1875"/>
                  </a:cubicBezTo>
                  <a:cubicBezTo>
                    <a:pt x="1086" y="1874"/>
                    <a:pt x="1089" y="1876"/>
                    <a:pt x="1090" y="1880"/>
                  </a:cubicBezTo>
                  <a:cubicBezTo>
                    <a:pt x="1090" y="1883"/>
                    <a:pt x="1088" y="1886"/>
                    <a:pt x="1085" y="1887"/>
                  </a:cubicBezTo>
                  <a:cubicBezTo>
                    <a:pt x="1077" y="1888"/>
                    <a:pt x="1069" y="1889"/>
                    <a:pt x="1061" y="1890"/>
                  </a:cubicBezTo>
                  <a:cubicBezTo>
                    <a:pt x="1061" y="1890"/>
                    <a:pt x="1060" y="1890"/>
                    <a:pt x="1060" y="1890"/>
                  </a:cubicBezTo>
                  <a:close/>
                  <a:moveTo>
                    <a:pt x="797" y="1884"/>
                  </a:moveTo>
                  <a:cubicBezTo>
                    <a:pt x="797" y="1884"/>
                    <a:pt x="797" y="1884"/>
                    <a:pt x="796" y="1884"/>
                  </a:cubicBezTo>
                  <a:cubicBezTo>
                    <a:pt x="788" y="1883"/>
                    <a:pt x="780" y="1881"/>
                    <a:pt x="772" y="1880"/>
                  </a:cubicBezTo>
                  <a:cubicBezTo>
                    <a:pt x="769" y="1879"/>
                    <a:pt x="767" y="1876"/>
                    <a:pt x="768" y="1873"/>
                  </a:cubicBezTo>
                  <a:cubicBezTo>
                    <a:pt x="768" y="1870"/>
                    <a:pt x="771" y="1868"/>
                    <a:pt x="775" y="1868"/>
                  </a:cubicBezTo>
                  <a:cubicBezTo>
                    <a:pt x="782" y="1870"/>
                    <a:pt x="790" y="1871"/>
                    <a:pt x="798" y="1872"/>
                  </a:cubicBezTo>
                  <a:cubicBezTo>
                    <a:pt x="801" y="1873"/>
                    <a:pt x="804" y="1876"/>
                    <a:pt x="803" y="1879"/>
                  </a:cubicBezTo>
                  <a:cubicBezTo>
                    <a:pt x="803" y="1882"/>
                    <a:pt x="800" y="1884"/>
                    <a:pt x="797" y="1884"/>
                  </a:cubicBezTo>
                  <a:close/>
                  <a:moveTo>
                    <a:pt x="1108" y="1883"/>
                  </a:moveTo>
                  <a:cubicBezTo>
                    <a:pt x="1105" y="1883"/>
                    <a:pt x="1102" y="1881"/>
                    <a:pt x="1102" y="1878"/>
                  </a:cubicBezTo>
                  <a:cubicBezTo>
                    <a:pt x="1101" y="1875"/>
                    <a:pt x="1103" y="1871"/>
                    <a:pt x="1107" y="1871"/>
                  </a:cubicBezTo>
                  <a:cubicBezTo>
                    <a:pt x="1114" y="1870"/>
                    <a:pt x="1122" y="1868"/>
                    <a:pt x="1130" y="1867"/>
                  </a:cubicBezTo>
                  <a:cubicBezTo>
                    <a:pt x="1133" y="1866"/>
                    <a:pt x="1137" y="1868"/>
                    <a:pt x="1137" y="1871"/>
                  </a:cubicBezTo>
                  <a:cubicBezTo>
                    <a:pt x="1138" y="1875"/>
                    <a:pt x="1136" y="1878"/>
                    <a:pt x="1132" y="1878"/>
                  </a:cubicBezTo>
                  <a:cubicBezTo>
                    <a:pt x="1125" y="1880"/>
                    <a:pt x="1117" y="1881"/>
                    <a:pt x="1109" y="1883"/>
                  </a:cubicBezTo>
                  <a:cubicBezTo>
                    <a:pt x="1108" y="1883"/>
                    <a:pt x="1108" y="1883"/>
                    <a:pt x="1108" y="1883"/>
                  </a:cubicBezTo>
                  <a:close/>
                  <a:moveTo>
                    <a:pt x="750" y="1875"/>
                  </a:moveTo>
                  <a:cubicBezTo>
                    <a:pt x="750" y="1875"/>
                    <a:pt x="749" y="1875"/>
                    <a:pt x="749" y="1875"/>
                  </a:cubicBezTo>
                  <a:cubicBezTo>
                    <a:pt x="741" y="1874"/>
                    <a:pt x="733" y="1872"/>
                    <a:pt x="725" y="1870"/>
                  </a:cubicBezTo>
                  <a:cubicBezTo>
                    <a:pt x="722" y="1869"/>
                    <a:pt x="720" y="1866"/>
                    <a:pt x="721" y="1863"/>
                  </a:cubicBezTo>
                  <a:cubicBezTo>
                    <a:pt x="722" y="1859"/>
                    <a:pt x="725" y="1857"/>
                    <a:pt x="728" y="1858"/>
                  </a:cubicBezTo>
                  <a:cubicBezTo>
                    <a:pt x="736" y="1860"/>
                    <a:pt x="744" y="1862"/>
                    <a:pt x="751" y="1863"/>
                  </a:cubicBezTo>
                  <a:cubicBezTo>
                    <a:pt x="755" y="1864"/>
                    <a:pt x="757" y="1867"/>
                    <a:pt x="756" y="1871"/>
                  </a:cubicBezTo>
                  <a:cubicBezTo>
                    <a:pt x="755" y="1873"/>
                    <a:pt x="753" y="1875"/>
                    <a:pt x="750" y="1875"/>
                  </a:cubicBezTo>
                  <a:close/>
                  <a:moveTo>
                    <a:pt x="1155" y="1874"/>
                  </a:moveTo>
                  <a:cubicBezTo>
                    <a:pt x="1152" y="1874"/>
                    <a:pt x="1150" y="1872"/>
                    <a:pt x="1149" y="1869"/>
                  </a:cubicBezTo>
                  <a:cubicBezTo>
                    <a:pt x="1148" y="1866"/>
                    <a:pt x="1150" y="1862"/>
                    <a:pt x="1153" y="1862"/>
                  </a:cubicBezTo>
                  <a:cubicBezTo>
                    <a:pt x="1161" y="1860"/>
                    <a:pt x="1169" y="1858"/>
                    <a:pt x="1177" y="1856"/>
                  </a:cubicBezTo>
                  <a:cubicBezTo>
                    <a:pt x="1180" y="1855"/>
                    <a:pt x="1183" y="1857"/>
                    <a:pt x="1184" y="1861"/>
                  </a:cubicBezTo>
                  <a:cubicBezTo>
                    <a:pt x="1185" y="1864"/>
                    <a:pt x="1183" y="1867"/>
                    <a:pt x="1180" y="1868"/>
                  </a:cubicBezTo>
                  <a:cubicBezTo>
                    <a:pt x="1172" y="1870"/>
                    <a:pt x="1164" y="1872"/>
                    <a:pt x="1156" y="1873"/>
                  </a:cubicBezTo>
                  <a:cubicBezTo>
                    <a:pt x="1156" y="1874"/>
                    <a:pt x="1155" y="1874"/>
                    <a:pt x="1155" y="1874"/>
                  </a:cubicBezTo>
                  <a:close/>
                  <a:moveTo>
                    <a:pt x="703" y="1864"/>
                  </a:moveTo>
                  <a:cubicBezTo>
                    <a:pt x="703" y="1864"/>
                    <a:pt x="702" y="1864"/>
                    <a:pt x="702" y="1864"/>
                  </a:cubicBezTo>
                  <a:cubicBezTo>
                    <a:pt x="694" y="1862"/>
                    <a:pt x="686" y="1860"/>
                    <a:pt x="679" y="1857"/>
                  </a:cubicBezTo>
                  <a:cubicBezTo>
                    <a:pt x="675" y="1856"/>
                    <a:pt x="674" y="1853"/>
                    <a:pt x="675" y="1850"/>
                  </a:cubicBezTo>
                  <a:cubicBezTo>
                    <a:pt x="675" y="1847"/>
                    <a:pt x="679" y="1845"/>
                    <a:pt x="682" y="1846"/>
                  </a:cubicBezTo>
                  <a:cubicBezTo>
                    <a:pt x="690" y="1848"/>
                    <a:pt x="697" y="1850"/>
                    <a:pt x="705" y="1852"/>
                  </a:cubicBezTo>
                  <a:cubicBezTo>
                    <a:pt x="708" y="1853"/>
                    <a:pt x="710" y="1856"/>
                    <a:pt x="709" y="1860"/>
                  </a:cubicBezTo>
                  <a:cubicBezTo>
                    <a:pt x="708" y="1862"/>
                    <a:pt x="706" y="1864"/>
                    <a:pt x="703" y="1864"/>
                  </a:cubicBezTo>
                  <a:close/>
                  <a:moveTo>
                    <a:pt x="1201" y="1862"/>
                  </a:moveTo>
                  <a:cubicBezTo>
                    <a:pt x="1199" y="1862"/>
                    <a:pt x="1196" y="1860"/>
                    <a:pt x="1196" y="1858"/>
                  </a:cubicBezTo>
                  <a:cubicBezTo>
                    <a:pt x="1195" y="1854"/>
                    <a:pt x="1196" y="1851"/>
                    <a:pt x="1200" y="1850"/>
                  </a:cubicBezTo>
                  <a:cubicBezTo>
                    <a:pt x="1207" y="1848"/>
                    <a:pt x="1215" y="1846"/>
                    <a:pt x="1223" y="1843"/>
                  </a:cubicBezTo>
                  <a:cubicBezTo>
                    <a:pt x="1226" y="1842"/>
                    <a:pt x="1229" y="1844"/>
                    <a:pt x="1230" y="1847"/>
                  </a:cubicBezTo>
                  <a:cubicBezTo>
                    <a:pt x="1231" y="1851"/>
                    <a:pt x="1229" y="1854"/>
                    <a:pt x="1226" y="1855"/>
                  </a:cubicBezTo>
                  <a:cubicBezTo>
                    <a:pt x="1218" y="1857"/>
                    <a:pt x="1211" y="1860"/>
                    <a:pt x="1203" y="1862"/>
                  </a:cubicBezTo>
                  <a:cubicBezTo>
                    <a:pt x="1202" y="1862"/>
                    <a:pt x="1202" y="1862"/>
                    <a:pt x="1201" y="1862"/>
                  </a:cubicBezTo>
                  <a:close/>
                  <a:moveTo>
                    <a:pt x="657" y="1850"/>
                  </a:moveTo>
                  <a:cubicBezTo>
                    <a:pt x="657" y="1850"/>
                    <a:pt x="656" y="1850"/>
                    <a:pt x="655" y="1850"/>
                  </a:cubicBezTo>
                  <a:cubicBezTo>
                    <a:pt x="648" y="1848"/>
                    <a:pt x="640" y="1845"/>
                    <a:pt x="633" y="1842"/>
                  </a:cubicBezTo>
                  <a:cubicBezTo>
                    <a:pt x="629" y="1841"/>
                    <a:pt x="628" y="1838"/>
                    <a:pt x="629" y="1835"/>
                  </a:cubicBezTo>
                  <a:cubicBezTo>
                    <a:pt x="630" y="1832"/>
                    <a:pt x="633" y="1830"/>
                    <a:pt x="637" y="1831"/>
                  </a:cubicBezTo>
                  <a:cubicBezTo>
                    <a:pt x="644" y="1834"/>
                    <a:pt x="652" y="1836"/>
                    <a:pt x="659" y="1839"/>
                  </a:cubicBezTo>
                  <a:cubicBezTo>
                    <a:pt x="662" y="1840"/>
                    <a:pt x="664" y="1843"/>
                    <a:pt x="663" y="1846"/>
                  </a:cubicBezTo>
                  <a:cubicBezTo>
                    <a:pt x="662" y="1849"/>
                    <a:pt x="660" y="1850"/>
                    <a:pt x="657" y="1850"/>
                  </a:cubicBezTo>
                  <a:close/>
                  <a:moveTo>
                    <a:pt x="1247" y="1848"/>
                  </a:moveTo>
                  <a:cubicBezTo>
                    <a:pt x="1245" y="1848"/>
                    <a:pt x="1242" y="1846"/>
                    <a:pt x="1241" y="1844"/>
                  </a:cubicBezTo>
                  <a:cubicBezTo>
                    <a:pt x="1240" y="1841"/>
                    <a:pt x="1242" y="1837"/>
                    <a:pt x="1245" y="1836"/>
                  </a:cubicBezTo>
                  <a:cubicBezTo>
                    <a:pt x="1253" y="1834"/>
                    <a:pt x="1260" y="1831"/>
                    <a:pt x="1268" y="1828"/>
                  </a:cubicBezTo>
                  <a:cubicBezTo>
                    <a:pt x="1271" y="1827"/>
                    <a:pt x="1274" y="1829"/>
                    <a:pt x="1275" y="1832"/>
                  </a:cubicBezTo>
                  <a:cubicBezTo>
                    <a:pt x="1277" y="1835"/>
                    <a:pt x="1275" y="1838"/>
                    <a:pt x="1272" y="1840"/>
                  </a:cubicBezTo>
                  <a:cubicBezTo>
                    <a:pt x="1264" y="1842"/>
                    <a:pt x="1257" y="1845"/>
                    <a:pt x="1249" y="1848"/>
                  </a:cubicBezTo>
                  <a:cubicBezTo>
                    <a:pt x="1248" y="1848"/>
                    <a:pt x="1248" y="1848"/>
                    <a:pt x="1247" y="1848"/>
                  </a:cubicBezTo>
                  <a:close/>
                  <a:moveTo>
                    <a:pt x="612" y="1834"/>
                  </a:moveTo>
                  <a:cubicBezTo>
                    <a:pt x="611" y="1834"/>
                    <a:pt x="611" y="1834"/>
                    <a:pt x="610" y="1834"/>
                  </a:cubicBezTo>
                  <a:cubicBezTo>
                    <a:pt x="602" y="1831"/>
                    <a:pt x="595" y="1828"/>
                    <a:pt x="587" y="1825"/>
                  </a:cubicBezTo>
                  <a:cubicBezTo>
                    <a:pt x="584" y="1824"/>
                    <a:pt x="583" y="1820"/>
                    <a:pt x="584" y="1817"/>
                  </a:cubicBezTo>
                  <a:cubicBezTo>
                    <a:pt x="585" y="1814"/>
                    <a:pt x="589" y="1813"/>
                    <a:pt x="592" y="1814"/>
                  </a:cubicBezTo>
                  <a:cubicBezTo>
                    <a:pt x="599" y="1817"/>
                    <a:pt x="607" y="1820"/>
                    <a:pt x="614" y="1823"/>
                  </a:cubicBezTo>
                  <a:cubicBezTo>
                    <a:pt x="617" y="1824"/>
                    <a:pt x="619" y="1827"/>
                    <a:pt x="618" y="1831"/>
                  </a:cubicBezTo>
                  <a:cubicBezTo>
                    <a:pt x="617" y="1833"/>
                    <a:pt x="614" y="1834"/>
                    <a:pt x="612" y="1834"/>
                  </a:cubicBezTo>
                  <a:close/>
                  <a:moveTo>
                    <a:pt x="1292" y="1831"/>
                  </a:moveTo>
                  <a:cubicBezTo>
                    <a:pt x="1290" y="1831"/>
                    <a:pt x="1288" y="1830"/>
                    <a:pt x="1287" y="1828"/>
                  </a:cubicBezTo>
                  <a:cubicBezTo>
                    <a:pt x="1285" y="1825"/>
                    <a:pt x="1287" y="1821"/>
                    <a:pt x="1290" y="1820"/>
                  </a:cubicBezTo>
                  <a:cubicBezTo>
                    <a:pt x="1297" y="1817"/>
                    <a:pt x="1305" y="1814"/>
                    <a:pt x="1312" y="1811"/>
                  </a:cubicBezTo>
                  <a:cubicBezTo>
                    <a:pt x="1315" y="1810"/>
                    <a:pt x="1319" y="1811"/>
                    <a:pt x="1320" y="1814"/>
                  </a:cubicBezTo>
                  <a:cubicBezTo>
                    <a:pt x="1321" y="1817"/>
                    <a:pt x="1320" y="1821"/>
                    <a:pt x="1317" y="1822"/>
                  </a:cubicBezTo>
                  <a:cubicBezTo>
                    <a:pt x="1309" y="1825"/>
                    <a:pt x="1302" y="1828"/>
                    <a:pt x="1294" y="1831"/>
                  </a:cubicBezTo>
                  <a:cubicBezTo>
                    <a:pt x="1294" y="1831"/>
                    <a:pt x="1293" y="1831"/>
                    <a:pt x="1292" y="1831"/>
                  </a:cubicBezTo>
                  <a:close/>
                  <a:moveTo>
                    <a:pt x="567" y="1816"/>
                  </a:moveTo>
                  <a:cubicBezTo>
                    <a:pt x="567" y="1816"/>
                    <a:pt x="566" y="1816"/>
                    <a:pt x="565" y="1816"/>
                  </a:cubicBezTo>
                  <a:cubicBezTo>
                    <a:pt x="558" y="1812"/>
                    <a:pt x="550" y="1809"/>
                    <a:pt x="543" y="1805"/>
                  </a:cubicBezTo>
                  <a:cubicBezTo>
                    <a:pt x="540" y="1804"/>
                    <a:pt x="539" y="1800"/>
                    <a:pt x="540" y="1797"/>
                  </a:cubicBezTo>
                  <a:cubicBezTo>
                    <a:pt x="542" y="1794"/>
                    <a:pt x="545" y="1793"/>
                    <a:pt x="548" y="1795"/>
                  </a:cubicBezTo>
                  <a:cubicBezTo>
                    <a:pt x="555" y="1798"/>
                    <a:pt x="563" y="1801"/>
                    <a:pt x="570" y="1805"/>
                  </a:cubicBezTo>
                  <a:cubicBezTo>
                    <a:pt x="573" y="1806"/>
                    <a:pt x="574" y="1809"/>
                    <a:pt x="573" y="1812"/>
                  </a:cubicBezTo>
                  <a:cubicBezTo>
                    <a:pt x="572" y="1815"/>
                    <a:pt x="570" y="1816"/>
                    <a:pt x="567" y="1816"/>
                  </a:cubicBezTo>
                  <a:close/>
                  <a:moveTo>
                    <a:pt x="1336" y="1813"/>
                  </a:moveTo>
                  <a:cubicBezTo>
                    <a:pt x="1334" y="1813"/>
                    <a:pt x="1332" y="1812"/>
                    <a:pt x="1331" y="1809"/>
                  </a:cubicBezTo>
                  <a:cubicBezTo>
                    <a:pt x="1330" y="1806"/>
                    <a:pt x="1331" y="1803"/>
                    <a:pt x="1334" y="1801"/>
                  </a:cubicBezTo>
                  <a:cubicBezTo>
                    <a:pt x="1341" y="1798"/>
                    <a:pt x="1348" y="1795"/>
                    <a:pt x="1355" y="1791"/>
                  </a:cubicBezTo>
                  <a:cubicBezTo>
                    <a:pt x="1358" y="1790"/>
                    <a:pt x="1362" y="1791"/>
                    <a:pt x="1363" y="1794"/>
                  </a:cubicBezTo>
                  <a:cubicBezTo>
                    <a:pt x="1365" y="1797"/>
                    <a:pt x="1364" y="1801"/>
                    <a:pt x="1361" y="1802"/>
                  </a:cubicBezTo>
                  <a:cubicBezTo>
                    <a:pt x="1353" y="1806"/>
                    <a:pt x="1346" y="1809"/>
                    <a:pt x="1339" y="1812"/>
                  </a:cubicBezTo>
                  <a:cubicBezTo>
                    <a:pt x="1338" y="1813"/>
                    <a:pt x="1337" y="1813"/>
                    <a:pt x="1336" y="1813"/>
                  </a:cubicBezTo>
                  <a:close/>
                  <a:moveTo>
                    <a:pt x="524" y="1795"/>
                  </a:moveTo>
                  <a:cubicBezTo>
                    <a:pt x="523" y="1795"/>
                    <a:pt x="522" y="1795"/>
                    <a:pt x="521" y="1795"/>
                  </a:cubicBezTo>
                  <a:cubicBezTo>
                    <a:pt x="514" y="1791"/>
                    <a:pt x="507" y="1787"/>
                    <a:pt x="500" y="1784"/>
                  </a:cubicBezTo>
                  <a:cubicBezTo>
                    <a:pt x="497" y="1782"/>
                    <a:pt x="496" y="1778"/>
                    <a:pt x="497" y="1776"/>
                  </a:cubicBezTo>
                  <a:cubicBezTo>
                    <a:pt x="499" y="1773"/>
                    <a:pt x="503" y="1771"/>
                    <a:pt x="506" y="1773"/>
                  </a:cubicBezTo>
                  <a:cubicBezTo>
                    <a:pt x="512" y="1777"/>
                    <a:pt x="520" y="1781"/>
                    <a:pt x="527" y="1784"/>
                  </a:cubicBezTo>
                  <a:cubicBezTo>
                    <a:pt x="530" y="1786"/>
                    <a:pt x="531" y="1789"/>
                    <a:pt x="529" y="1792"/>
                  </a:cubicBezTo>
                  <a:cubicBezTo>
                    <a:pt x="528" y="1794"/>
                    <a:pt x="526" y="1795"/>
                    <a:pt x="524" y="1795"/>
                  </a:cubicBezTo>
                  <a:close/>
                  <a:moveTo>
                    <a:pt x="1379" y="1792"/>
                  </a:moveTo>
                  <a:cubicBezTo>
                    <a:pt x="1377" y="1792"/>
                    <a:pt x="1375" y="1791"/>
                    <a:pt x="1374" y="1789"/>
                  </a:cubicBezTo>
                  <a:cubicBezTo>
                    <a:pt x="1373" y="1786"/>
                    <a:pt x="1374" y="1782"/>
                    <a:pt x="1377" y="1781"/>
                  </a:cubicBezTo>
                  <a:cubicBezTo>
                    <a:pt x="1384" y="1777"/>
                    <a:pt x="1391" y="1773"/>
                    <a:pt x="1398" y="1770"/>
                  </a:cubicBezTo>
                  <a:cubicBezTo>
                    <a:pt x="1401" y="1768"/>
                    <a:pt x="1404" y="1769"/>
                    <a:pt x="1406" y="1772"/>
                  </a:cubicBezTo>
                  <a:cubicBezTo>
                    <a:pt x="1407" y="1775"/>
                    <a:pt x="1406" y="1778"/>
                    <a:pt x="1403" y="1780"/>
                  </a:cubicBezTo>
                  <a:cubicBezTo>
                    <a:pt x="1396" y="1784"/>
                    <a:pt x="1389" y="1788"/>
                    <a:pt x="1382" y="1791"/>
                  </a:cubicBezTo>
                  <a:cubicBezTo>
                    <a:pt x="1381" y="1792"/>
                    <a:pt x="1380" y="1792"/>
                    <a:pt x="1379" y="1792"/>
                  </a:cubicBezTo>
                  <a:close/>
                  <a:moveTo>
                    <a:pt x="482" y="1773"/>
                  </a:moveTo>
                  <a:cubicBezTo>
                    <a:pt x="481" y="1773"/>
                    <a:pt x="480" y="1772"/>
                    <a:pt x="479" y="1772"/>
                  </a:cubicBezTo>
                  <a:cubicBezTo>
                    <a:pt x="472" y="1768"/>
                    <a:pt x="465" y="1764"/>
                    <a:pt x="458" y="1760"/>
                  </a:cubicBezTo>
                  <a:cubicBezTo>
                    <a:pt x="455" y="1758"/>
                    <a:pt x="454" y="1754"/>
                    <a:pt x="456" y="1751"/>
                  </a:cubicBezTo>
                  <a:cubicBezTo>
                    <a:pt x="458" y="1749"/>
                    <a:pt x="461" y="1748"/>
                    <a:pt x="464" y="1749"/>
                  </a:cubicBezTo>
                  <a:cubicBezTo>
                    <a:pt x="471" y="1753"/>
                    <a:pt x="478" y="1758"/>
                    <a:pt x="485" y="1761"/>
                  </a:cubicBezTo>
                  <a:cubicBezTo>
                    <a:pt x="488" y="1763"/>
                    <a:pt x="489" y="1767"/>
                    <a:pt x="487" y="1770"/>
                  </a:cubicBezTo>
                  <a:cubicBezTo>
                    <a:pt x="486" y="1772"/>
                    <a:pt x="484" y="1773"/>
                    <a:pt x="482" y="1773"/>
                  </a:cubicBezTo>
                  <a:close/>
                  <a:moveTo>
                    <a:pt x="1421" y="1769"/>
                  </a:moveTo>
                  <a:cubicBezTo>
                    <a:pt x="1419" y="1769"/>
                    <a:pt x="1417" y="1768"/>
                    <a:pt x="1416" y="1766"/>
                  </a:cubicBezTo>
                  <a:cubicBezTo>
                    <a:pt x="1415" y="1763"/>
                    <a:pt x="1416" y="1760"/>
                    <a:pt x="1418" y="1758"/>
                  </a:cubicBezTo>
                  <a:cubicBezTo>
                    <a:pt x="1425" y="1754"/>
                    <a:pt x="1432" y="1750"/>
                    <a:pt x="1439" y="1746"/>
                  </a:cubicBezTo>
                  <a:cubicBezTo>
                    <a:pt x="1442" y="1744"/>
                    <a:pt x="1445" y="1745"/>
                    <a:pt x="1447" y="1748"/>
                  </a:cubicBezTo>
                  <a:cubicBezTo>
                    <a:pt x="1449" y="1750"/>
                    <a:pt x="1448" y="1754"/>
                    <a:pt x="1445" y="1756"/>
                  </a:cubicBezTo>
                  <a:cubicBezTo>
                    <a:pt x="1438" y="1760"/>
                    <a:pt x="1431" y="1764"/>
                    <a:pt x="1424" y="1768"/>
                  </a:cubicBezTo>
                  <a:cubicBezTo>
                    <a:pt x="1423" y="1769"/>
                    <a:pt x="1422" y="1769"/>
                    <a:pt x="1421" y="1769"/>
                  </a:cubicBezTo>
                  <a:close/>
                  <a:moveTo>
                    <a:pt x="441" y="1748"/>
                  </a:moveTo>
                  <a:cubicBezTo>
                    <a:pt x="439" y="1748"/>
                    <a:pt x="438" y="1747"/>
                    <a:pt x="437" y="1747"/>
                  </a:cubicBezTo>
                  <a:cubicBezTo>
                    <a:pt x="431" y="1743"/>
                    <a:pt x="424" y="1738"/>
                    <a:pt x="417" y="1734"/>
                  </a:cubicBezTo>
                  <a:cubicBezTo>
                    <a:pt x="414" y="1732"/>
                    <a:pt x="414" y="1728"/>
                    <a:pt x="416" y="1725"/>
                  </a:cubicBezTo>
                  <a:cubicBezTo>
                    <a:pt x="417" y="1722"/>
                    <a:pt x="421" y="1722"/>
                    <a:pt x="424" y="1724"/>
                  </a:cubicBezTo>
                  <a:cubicBezTo>
                    <a:pt x="430" y="1728"/>
                    <a:pt x="437" y="1732"/>
                    <a:pt x="444" y="1737"/>
                  </a:cubicBezTo>
                  <a:cubicBezTo>
                    <a:pt x="447" y="1739"/>
                    <a:pt x="447" y="1742"/>
                    <a:pt x="446" y="1745"/>
                  </a:cubicBezTo>
                  <a:cubicBezTo>
                    <a:pt x="444" y="1747"/>
                    <a:pt x="443" y="1748"/>
                    <a:pt x="441" y="1748"/>
                  </a:cubicBezTo>
                  <a:close/>
                  <a:moveTo>
                    <a:pt x="1462" y="1744"/>
                  </a:moveTo>
                  <a:cubicBezTo>
                    <a:pt x="1460" y="1744"/>
                    <a:pt x="1458" y="1743"/>
                    <a:pt x="1457" y="1741"/>
                  </a:cubicBezTo>
                  <a:cubicBezTo>
                    <a:pt x="1455" y="1738"/>
                    <a:pt x="1456" y="1735"/>
                    <a:pt x="1459" y="1733"/>
                  </a:cubicBezTo>
                  <a:cubicBezTo>
                    <a:pt x="1466" y="1729"/>
                    <a:pt x="1472" y="1724"/>
                    <a:pt x="1479" y="1720"/>
                  </a:cubicBezTo>
                  <a:cubicBezTo>
                    <a:pt x="1481" y="1718"/>
                    <a:pt x="1485" y="1718"/>
                    <a:pt x="1487" y="1721"/>
                  </a:cubicBezTo>
                  <a:cubicBezTo>
                    <a:pt x="1489" y="1724"/>
                    <a:pt x="1488" y="1728"/>
                    <a:pt x="1485" y="1730"/>
                  </a:cubicBezTo>
                  <a:cubicBezTo>
                    <a:pt x="1479" y="1734"/>
                    <a:pt x="1472" y="1739"/>
                    <a:pt x="1465" y="1743"/>
                  </a:cubicBezTo>
                  <a:cubicBezTo>
                    <a:pt x="1464" y="1744"/>
                    <a:pt x="1463" y="1744"/>
                    <a:pt x="1462" y="1744"/>
                  </a:cubicBezTo>
                  <a:close/>
                  <a:moveTo>
                    <a:pt x="401" y="1721"/>
                  </a:moveTo>
                  <a:cubicBezTo>
                    <a:pt x="400" y="1721"/>
                    <a:pt x="398" y="1720"/>
                    <a:pt x="397" y="1720"/>
                  </a:cubicBezTo>
                  <a:cubicBezTo>
                    <a:pt x="391" y="1715"/>
                    <a:pt x="384" y="1710"/>
                    <a:pt x="378" y="1705"/>
                  </a:cubicBezTo>
                  <a:cubicBezTo>
                    <a:pt x="375" y="1703"/>
                    <a:pt x="375" y="1700"/>
                    <a:pt x="377" y="1697"/>
                  </a:cubicBezTo>
                  <a:cubicBezTo>
                    <a:pt x="379" y="1694"/>
                    <a:pt x="382" y="1694"/>
                    <a:pt x="385" y="1696"/>
                  </a:cubicBezTo>
                  <a:cubicBezTo>
                    <a:pt x="391" y="1701"/>
                    <a:pt x="398" y="1705"/>
                    <a:pt x="404" y="1710"/>
                  </a:cubicBezTo>
                  <a:cubicBezTo>
                    <a:pt x="407" y="1712"/>
                    <a:pt x="408" y="1716"/>
                    <a:pt x="406" y="1718"/>
                  </a:cubicBezTo>
                  <a:cubicBezTo>
                    <a:pt x="405" y="1720"/>
                    <a:pt x="403" y="1721"/>
                    <a:pt x="401" y="1721"/>
                  </a:cubicBezTo>
                  <a:close/>
                  <a:moveTo>
                    <a:pt x="1502" y="1717"/>
                  </a:moveTo>
                  <a:cubicBezTo>
                    <a:pt x="1500" y="1717"/>
                    <a:pt x="1498" y="1716"/>
                    <a:pt x="1497" y="1714"/>
                  </a:cubicBezTo>
                  <a:cubicBezTo>
                    <a:pt x="1495" y="1712"/>
                    <a:pt x="1495" y="1708"/>
                    <a:pt x="1498" y="1706"/>
                  </a:cubicBezTo>
                  <a:cubicBezTo>
                    <a:pt x="1504" y="1701"/>
                    <a:pt x="1511" y="1697"/>
                    <a:pt x="1517" y="1692"/>
                  </a:cubicBezTo>
                  <a:cubicBezTo>
                    <a:pt x="1520" y="1690"/>
                    <a:pt x="1524" y="1690"/>
                    <a:pt x="1526" y="1693"/>
                  </a:cubicBezTo>
                  <a:cubicBezTo>
                    <a:pt x="1528" y="1695"/>
                    <a:pt x="1527" y="1699"/>
                    <a:pt x="1524" y="1701"/>
                  </a:cubicBezTo>
                  <a:cubicBezTo>
                    <a:pt x="1518" y="1706"/>
                    <a:pt x="1512" y="1711"/>
                    <a:pt x="1505" y="1716"/>
                  </a:cubicBezTo>
                  <a:cubicBezTo>
                    <a:pt x="1504" y="1716"/>
                    <a:pt x="1503" y="1717"/>
                    <a:pt x="1502" y="1717"/>
                  </a:cubicBezTo>
                  <a:close/>
                  <a:moveTo>
                    <a:pt x="362" y="1692"/>
                  </a:moveTo>
                  <a:cubicBezTo>
                    <a:pt x="361" y="1692"/>
                    <a:pt x="360" y="1691"/>
                    <a:pt x="359" y="1691"/>
                  </a:cubicBezTo>
                  <a:cubicBezTo>
                    <a:pt x="352" y="1686"/>
                    <a:pt x="346" y="1680"/>
                    <a:pt x="340" y="1675"/>
                  </a:cubicBezTo>
                  <a:cubicBezTo>
                    <a:pt x="337" y="1673"/>
                    <a:pt x="337" y="1669"/>
                    <a:pt x="339" y="1667"/>
                  </a:cubicBezTo>
                  <a:cubicBezTo>
                    <a:pt x="341" y="1664"/>
                    <a:pt x="345" y="1664"/>
                    <a:pt x="348" y="1666"/>
                  </a:cubicBezTo>
                  <a:cubicBezTo>
                    <a:pt x="354" y="1671"/>
                    <a:pt x="360" y="1676"/>
                    <a:pt x="366" y="1681"/>
                  </a:cubicBezTo>
                  <a:cubicBezTo>
                    <a:pt x="369" y="1683"/>
                    <a:pt x="369" y="1687"/>
                    <a:pt x="367" y="1690"/>
                  </a:cubicBezTo>
                  <a:cubicBezTo>
                    <a:pt x="366" y="1691"/>
                    <a:pt x="364" y="1692"/>
                    <a:pt x="362" y="1692"/>
                  </a:cubicBezTo>
                  <a:close/>
                  <a:moveTo>
                    <a:pt x="1540" y="1688"/>
                  </a:moveTo>
                  <a:cubicBezTo>
                    <a:pt x="1538" y="1688"/>
                    <a:pt x="1536" y="1687"/>
                    <a:pt x="1535" y="1685"/>
                  </a:cubicBezTo>
                  <a:cubicBezTo>
                    <a:pt x="1533" y="1683"/>
                    <a:pt x="1533" y="1679"/>
                    <a:pt x="1536" y="1677"/>
                  </a:cubicBezTo>
                  <a:cubicBezTo>
                    <a:pt x="1542" y="1672"/>
                    <a:pt x="1548" y="1667"/>
                    <a:pt x="1554" y="1662"/>
                  </a:cubicBezTo>
                  <a:cubicBezTo>
                    <a:pt x="1557" y="1660"/>
                    <a:pt x="1561" y="1660"/>
                    <a:pt x="1563" y="1662"/>
                  </a:cubicBezTo>
                  <a:cubicBezTo>
                    <a:pt x="1565" y="1665"/>
                    <a:pt x="1565" y="1669"/>
                    <a:pt x="1562" y="1671"/>
                  </a:cubicBezTo>
                  <a:cubicBezTo>
                    <a:pt x="1556" y="1676"/>
                    <a:pt x="1550" y="1681"/>
                    <a:pt x="1543" y="1686"/>
                  </a:cubicBezTo>
                  <a:cubicBezTo>
                    <a:pt x="1542" y="1687"/>
                    <a:pt x="1541" y="1688"/>
                    <a:pt x="1540" y="1688"/>
                  </a:cubicBezTo>
                  <a:close/>
                  <a:moveTo>
                    <a:pt x="326" y="1661"/>
                  </a:moveTo>
                  <a:cubicBezTo>
                    <a:pt x="324" y="1661"/>
                    <a:pt x="323" y="1661"/>
                    <a:pt x="322" y="1660"/>
                  </a:cubicBezTo>
                  <a:cubicBezTo>
                    <a:pt x="316" y="1654"/>
                    <a:pt x="310" y="1649"/>
                    <a:pt x="304" y="1643"/>
                  </a:cubicBezTo>
                  <a:cubicBezTo>
                    <a:pt x="301" y="1641"/>
                    <a:pt x="301" y="1637"/>
                    <a:pt x="303" y="1635"/>
                  </a:cubicBezTo>
                  <a:cubicBezTo>
                    <a:pt x="306" y="1632"/>
                    <a:pt x="310" y="1632"/>
                    <a:pt x="312" y="1635"/>
                  </a:cubicBezTo>
                  <a:cubicBezTo>
                    <a:pt x="318" y="1640"/>
                    <a:pt x="324" y="1645"/>
                    <a:pt x="330" y="1651"/>
                  </a:cubicBezTo>
                  <a:cubicBezTo>
                    <a:pt x="332" y="1653"/>
                    <a:pt x="332" y="1657"/>
                    <a:pt x="330" y="1659"/>
                  </a:cubicBezTo>
                  <a:cubicBezTo>
                    <a:pt x="329" y="1660"/>
                    <a:pt x="327" y="1661"/>
                    <a:pt x="326" y="1661"/>
                  </a:cubicBezTo>
                  <a:close/>
                  <a:moveTo>
                    <a:pt x="1576" y="1657"/>
                  </a:moveTo>
                  <a:cubicBezTo>
                    <a:pt x="1575" y="1657"/>
                    <a:pt x="1573" y="1656"/>
                    <a:pt x="1572" y="1655"/>
                  </a:cubicBezTo>
                  <a:cubicBezTo>
                    <a:pt x="1570" y="1652"/>
                    <a:pt x="1570" y="1648"/>
                    <a:pt x="1572" y="1646"/>
                  </a:cubicBezTo>
                  <a:cubicBezTo>
                    <a:pt x="1578" y="1641"/>
                    <a:pt x="1584" y="1635"/>
                    <a:pt x="1590" y="1630"/>
                  </a:cubicBezTo>
                  <a:cubicBezTo>
                    <a:pt x="1592" y="1628"/>
                    <a:pt x="1596" y="1628"/>
                    <a:pt x="1598" y="1630"/>
                  </a:cubicBezTo>
                  <a:cubicBezTo>
                    <a:pt x="1601" y="1633"/>
                    <a:pt x="1600" y="1636"/>
                    <a:pt x="1598" y="1639"/>
                  </a:cubicBezTo>
                  <a:cubicBezTo>
                    <a:pt x="1592" y="1644"/>
                    <a:pt x="1586" y="1650"/>
                    <a:pt x="1580" y="1655"/>
                  </a:cubicBezTo>
                  <a:cubicBezTo>
                    <a:pt x="1579" y="1656"/>
                    <a:pt x="1578" y="1657"/>
                    <a:pt x="1576" y="1657"/>
                  </a:cubicBezTo>
                  <a:close/>
                  <a:moveTo>
                    <a:pt x="290" y="1628"/>
                  </a:moveTo>
                  <a:cubicBezTo>
                    <a:pt x="289" y="1628"/>
                    <a:pt x="287" y="1628"/>
                    <a:pt x="286" y="1627"/>
                  </a:cubicBezTo>
                  <a:cubicBezTo>
                    <a:pt x="281" y="1621"/>
                    <a:pt x="275" y="1615"/>
                    <a:pt x="269" y="1610"/>
                  </a:cubicBezTo>
                  <a:cubicBezTo>
                    <a:pt x="267" y="1607"/>
                    <a:pt x="267" y="1603"/>
                    <a:pt x="269" y="1601"/>
                  </a:cubicBezTo>
                  <a:cubicBezTo>
                    <a:pt x="272" y="1599"/>
                    <a:pt x="276" y="1599"/>
                    <a:pt x="278" y="1601"/>
                  </a:cubicBezTo>
                  <a:cubicBezTo>
                    <a:pt x="283" y="1607"/>
                    <a:pt x="289" y="1613"/>
                    <a:pt x="295" y="1618"/>
                  </a:cubicBezTo>
                  <a:cubicBezTo>
                    <a:pt x="297" y="1620"/>
                    <a:pt x="297" y="1624"/>
                    <a:pt x="295" y="1627"/>
                  </a:cubicBezTo>
                  <a:cubicBezTo>
                    <a:pt x="294" y="1628"/>
                    <a:pt x="292" y="1628"/>
                    <a:pt x="290" y="1628"/>
                  </a:cubicBezTo>
                  <a:close/>
                  <a:moveTo>
                    <a:pt x="1611" y="1624"/>
                  </a:moveTo>
                  <a:cubicBezTo>
                    <a:pt x="1610" y="1624"/>
                    <a:pt x="1608" y="1623"/>
                    <a:pt x="1607" y="1622"/>
                  </a:cubicBezTo>
                  <a:cubicBezTo>
                    <a:pt x="1605" y="1620"/>
                    <a:pt x="1605" y="1616"/>
                    <a:pt x="1607" y="1613"/>
                  </a:cubicBezTo>
                  <a:cubicBezTo>
                    <a:pt x="1613" y="1608"/>
                    <a:pt x="1618" y="1602"/>
                    <a:pt x="1624" y="1596"/>
                  </a:cubicBezTo>
                  <a:cubicBezTo>
                    <a:pt x="1626" y="1594"/>
                    <a:pt x="1630" y="1594"/>
                    <a:pt x="1632" y="1596"/>
                  </a:cubicBezTo>
                  <a:cubicBezTo>
                    <a:pt x="1635" y="1599"/>
                    <a:pt x="1635" y="1602"/>
                    <a:pt x="1632" y="1605"/>
                  </a:cubicBezTo>
                  <a:cubicBezTo>
                    <a:pt x="1627" y="1610"/>
                    <a:pt x="1621" y="1616"/>
                    <a:pt x="1615" y="1622"/>
                  </a:cubicBezTo>
                  <a:cubicBezTo>
                    <a:pt x="1614" y="1623"/>
                    <a:pt x="1613" y="1624"/>
                    <a:pt x="1611" y="1624"/>
                  </a:cubicBezTo>
                  <a:close/>
                  <a:moveTo>
                    <a:pt x="257" y="1594"/>
                  </a:moveTo>
                  <a:cubicBezTo>
                    <a:pt x="255" y="1594"/>
                    <a:pt x="254" y="1593"/>
                    <a:pt x="253" y="1592"/>
                  </a:cubicBezTo>
                  <a:cubicBezTo>
                    <a:pt x="247" y="1586"/>
                    <a:pt x="242" y="1580"/>
                    <a:pt x="236" y="1574"/>
                  </a:cubicBezTo>
                  <a:cubicBezTo>
                    <a:pt x="234" y="1572"/>
                    <a:pt x="234" y="1568"/>
                    <a:pt x="237" y="1566"/>
                  </a:cubicBezTo>
                  <a:cubicBezTo>
                    <a:pt x="239" y="1564"/>
                    <a:pt x="243" y="1564"/>
                    <a:pt x="245" y="1566"/>
                  </a:cubicBezTo>
                  <a:cubicBezTo>
                    <a:pt x="251" y="1572"/>
                    <a:pt x="256" y="1578"/>
                    <a:pt x="261" y="1584"/>
                  </a:cubicBezTo>
                  <a:cubicBezTo>
                    <a:pt x="264" y="1586"/>
                    <a:pt x="264" y="1590"/>
                    <a:pt x="261" y="1592"/>
                  </a:cubicBezTo>
                  <a:cubicBezTo>
                    <a:pt x="260" y="1594"/>
                    <a:pt x="258" y="1594"/>
                    <a:pt x="257" y="1594"/>
                  </a:cubicBezTo>
                  <a:close/>
                  <a:moveTo>
                    <a:pt x="1644" y="1589"/>
                  </a:moveTo>
                  <a:cubicBezTo>
                    <a:pt x="1643" y="1589"/>
                    <a:pt x="1641" y="1589"/>
                    <a:pt x="1640" y="1587"/>
                  </a:cubicBezTo>
                  <a:cubicBezTo>
                    <a:pt x="1638" y="1585"/>
                    <a:pt x="1638" y="1581"/>
                    <a:pt x="1640" y="1579"/>
                  </a:cubicBezTo>
                  <a:cubicBezTo>
                    <a:pt x="1645" y="1573"/>
                    <a:pt x="1651" y="1567"/>
                    <a:pt x="1656" y="1561"/>
                  </a:cubicBezTo>
                  <a:cubicBezTo>
                    <a:pt x="1658" y="1559"/>
                    <a:pt x="1662" y="1558"/>
                    <a:pt x="1664" y="1561"/>
                  </a:cubicBezTo>
                  <a:cubicBezTo>
                    <a:pt x="1667" y="1563"/>
                    <a:pt x="1667" y="1567"/>
                    <a:pt x="1665" y="1569"/>
                  </a:cubicBezTo>
                  <a:cubicBezTo>
                    <a:pt x="1660" y="1575"/>
                    <a:pt x="1654" y="1581"/>
                    <a:pt x="1649" y="1587"/>
                  </a:cubicBezTo>
                  <a:cubicBezTo>
                    <a:pt x="1648" y="1588"/>
                    <a:pt x="1646" y="1589"/>
                    <a:pt x="1644" y="1589"/>
                  </a:cubicBezTo>
                  <a:close/>
                  <a:moveTo>
                    <a:pt x="225" y="1558"/>
                  </a:moveTo>
                  <a:cubicBezTo>
                    <a:pt x="224" y="1558"/>
                    <a:pt x="222" y="1557"/>
                    <a:pt x="221" y="1556"/>
                  </a:cubicBezTo>
                  <a:cubicBezTo>
                    <a:pt x="216" y="1550"/>
                    <a:pt x="210" y="1543"/>
                    <a:pt x="205" y="1537"/>
                  </a:cubicBezTo>
                  <a:cubicBezTo>
                    <a:pt x="203" y="1535"/>
                    <a:pt x="204" y="1531"/>
                    <a:pt x="206" y="1529"/>
                  </a:cubicBezTo>
                  <a:cubicBezTo>
                    <a:pt x="209" y="1527"/>
                    <a:pt x="213" y="1527"/>
                    <a:pt x="215" y="1530"/>
                  </a:cubicBezTo>
                  <a:cubicBezTo>
                    <a:pt x="220" y="1536"/>
                    <a:pt x="225" y="1542"/>
                    <a:pt x="230" y="1548"/>
                  </a:cubicBezTo>
                  <a:cubicBezTo>
                    <a:pt x="232" y="1551"/>
                    <a:pt x="232" y="1555"/>
                    <a:pt x="229" y="1557"/>
                  </a:cubicBezTo>
                  <a:cubicBezTo>
                    <a:pt x="228" y="1558"/>
                    <a:pt x="227" y="1558"/>
                    <a:pt x="225" y="1558"/>
                  </a:cubicBezTo>
                  <a:close/>
                  <a:moveTo>
                    <a:pt x="1676" y="1553"/>
                  </a:moveTo>
                  <a:cubicBezTo>
                    <a:pt x="1674" y="1553"/>
                    <a:pt x="1673" y="1552"/>
                    <a:pt x="1672" y="1551"/>
                  </a:cubicBezTo>
                  <a:cubicBezTo>
                    <a:pt x="1669" y="1549"/>
                    <a:pt x="1669" y="1546"/>
                    <a:pt x="1671" y="1543"/>
                  </a:cubicBezTo>
                  <a:cubicBezTo>
                    <a:pt x="1676" y="1537"/>
                    <a:pt x="1681" y="1531"/>
                    <a:pt x="1686" y="1524"/>
                  </a:cubicBezTo>
                  <a:cubicBezTo>
                    <a:pt x="1688" y="1522"/>
                    <a:pt x="1692" y="1521"/>
                    <a:pt x="1695" y="1523"/>
                  </a:cubicBezTo>
                  <a:cubicBezTo>
                    <a:pt x="1697" y="1525"/>
                    <a:pt x="1698" y="1529"/>
                    <a:pt x="1696" y="1532"/>
                  </a:cubicBezTo>
                  <a:cubicBezTo>
                    <a:pt x="1691" y="1538"/>
                    <a:pt x="1685" y="1544"/>
                    <a:pt x="1680" y="1551"/>
                  </a:cubicBezTo>
                  <a:cubicBezTo>
                    <a:pt x="1679" y="1552"/>
                    <a:pt x="1678" y="1553"/>
                    <a:pt x="1676" y="1553"/>
                  </a:cubicBezTo>
                  <a:close/>
                  <a:moveTo>
                    <a:pt x="196" y="1521"/>
                  </a:moveTo>
                  <a:cubicBezTo>
                    <a:pt x="194" y="1521"/>
                    <a:pt x="192" y="1520"/>
                    <a:pt x="191" y="1518"/>
                  </a:cubicBezTo>
                  <a:cubicBezTo>
                    <a:pt x="186" y="1512"/>
                    <a:pt x="181" y="1505"/>
                    <a:pt x="176" y="1499"/>
                  </a:cubicBezTo>
                  <a:cubicBezTo>
                    <a:pt x="175" y="1496"/>
                    <a:pt x="175" y="1492"/>
                    <a:pt x="178" y="1490"/>
                  </a:cubicBezTo>
                  <a:cubicBezTo>
                    <a:pt x="181" y="1488"/>
                    <a:pt x="184" y="1489"/>
                    <a:pt x="186" y="1492"/>
                  </a:cubicBezTo>
                  <a:cubicBezTo>
                    <a:pt x="191" y="1498"/>
                    <a:pt x="196" y="1505"/>
                    <a:pt x="200" y="1511"/>
                  </a:cubicBezTo>
                  <a:cubicBezTo>
                    <a:pt x="202" y="1514"/>
                    <a:pt x="202" y="1517"/>
                    <a:pt x="199" y="1519"/>
                  </a:cubicBezTo>
                  <a:cubicBezTo>
                    <a:pt x="198" y="1520"/>
                    <a:pt x="197" y="1521"/>
                    <a:pt x="196" y="1521"/>
                  </a:cubicBezTo>
                  <a:close/>
                  <a:moveTo>
                    <a:pt x="1705" y="1515"/>
                  </a:moveTo>
                  <a:cubicBezTo>
                    <a:pt x="1704" y="1515"/>
                    <a:pt x="1703" y="1515"/>
                    <a:pt x="1702" y="1514"/>
                  </a:cubicBezTo>
                  <a:cubicBezTo>
                    <a:pt x="1699" y="1512"/>
                    <a:pt x="1699" y="1508"/>
                    <a:pt x="1701" y="1505"/>
                  </a:cubicBezTo>
                  <a:cubicBezTo>
                    <a:pt x="1705" y="1499"/>
                    <a:pt x="1710" y="1493"/>
                    <a:pt x="1715" y="1486"/>
                  </a:cubicBezTo>
                  <a:cubicBezTo>
                    <a:pt x="1716" y="1483"/>
                    <a:pt x="1720" y="1483"/>
                    <a:pt x="1723" y="1485"/>
                  </a:cubicBezTo>
                  <a:cubicBezTo>
                    <a:pt x="1726" y="1486"/>
                    <a:pt x="1726" y="1490"/>
                    <a:pt x="1724" y="1493"/>
                  </a:cubicBezTo>
                  <a:cubicBezTo>
                    <a:pt x="1720" y="1500"/>
                    <a:pt x="1715" y="1506"/>
                    <a:pt x="1710" y="1513"/>
                  </a:cubicBezTo>
                  <a:cubicBezTo>
                    <a:pt x="1709" y="1514"/>
                    <a:pt x="1707" y="1515"/>
                    <a:pt x="1705" y="1515"/>
                  </a:cubicBezTo>
                  <a:close/>
                  <a:moveTo>
                    <a:pt x="168" y="1482"/>
                  </a:moveTo>
                  <a:cubicBezTo>
                    <a:pt x="166" y="1482"/>
                    <a:pt x="164" y="1481"/>
                    <a:pt x="163" y="1479"/>
                  </a:cubicBezTo>
                  <a:cubicBezTo>
                    <a:pt x="158" y="1472"/>
                    <a:pt x="154" y="1465"/>
                    <a:pt x="149" y="1459"/>
                  </a:cubicBezTo>
                  <a:cubicBezTo>
                    <a:pt x="148" y="1456"/>
                    <a:pt x="148" y="1452"/>
                    <a:pt x="151" y="1450"/>
                  </a:cubicBezTo>
                  <a:cubicBezTo>
                    <a:pt x="154" y="1449"/>
                    <a:pt x="158" y="1449"/>
                    <a:pt x="160" y="1452"/>
                  </a:cubicBezTo>
                  <a:cubicBezTo>
                    <a:pt x="164" y="1459"/>
                    <a:pt x="168" y="1466"/>
                    <a:pt x="173" y="1472"/>
                  </a:cubicBezTo>
                  <a:cubicBezTo>
                    <a:pt x="174" y="1475"/>
                    <a:pt x="174" y="1479"/>
                    <a:pt x="171" y="1480"/>
                  </a:cubicBezTo>
                  <a:cubicBezTo>
                    <a:pt x="170" y="1481"/>
                    <a:pt x="169" y="1482"/>
                    <a:pt x="168" y="1482"/>
                  </a:cubicBezTo>
                  <a:close/>
                  <a:moveTo>
                    <a:pt x="1733" y="1476"/>
                  </a:moveTo>
                  <a:cubicBezTo>
                    <a:pt x="1732" y="1476"/>
                    <a:pt x="1731" y="1475"/>
                    <a:pt x="1730" y="1475"/>
                  </a:cubicBezTo>
                  <a:cubicBezTo>
                    <a:pt x="1727" y="1473"/>
                    <a:pt x="1726" y="1469"/>
                    <a:pt x="1728" y="1466"/>
                  </a:cubicBezTo>
                  <a:cubicBezTo>
                    <a:pt x="1732" y="1460"/>
                    <a:pt x="1737" y="1453"/>
                    <a:pt x="1741" y="1446"/>
                  </a:cubicBezTo>
                  <a:cubicBezTo>
                    <a:pt x="1743" y="1443"/>
                    <a:pt x="1746" y="1443"/>
                    <a:pt x="1749" y="1444"/>
                  </a:cubicBezTo>
                  <a:cubicBezTo>
                    <a:pt x="1752" y="1446"/>
                    <a:pt x="1753" y="1450"/>
                    <a:pt x="1751" y="1453"/>
                  </a:cubicBezTo>
                  <a:cubicBezTo>
                    <a:pt x="1747" y="1460"/>
                    <a:pt x="1742" y="1466"/>
                    <a:pt x="1738" y="1473"/>
                  </a:cubicBezTo>
                  <a:cubicBezTo>
                    <a:pt x="1737" y="1475"/>
                    <a:pt x="1735" y="1476"/>
                    <a:pt x="1733" y="1476"/>
                  </a:cubicBezTo>
                  <a:close/>
                  <a:moveTo>
                    <a:pt x="142" y="1441"/>
                  </a:moveTo>
                  <a:cubicBezTo>
                    <a:pt x="140" y="1441"/>
                    <a:pt x="138" y="1440"/>
                    <a:pt x="137" y="1438"/>
                  </a:cubicBezTo>
                  <a:cubicBezTo>
                    <a:pt x="133" y="1431"/>
                    <a:pt x="128" y="1424"/>
                    <a:pt x="124" y="1417"/>
                  </a:cubicBezTo>
                  <a:cubicBezTo>
                    <a:pt x="123" y="1415"/>
                    <a:pt x="124" y="1411"/>
                    <a:pt x="127" y="1409"/>
                  </a:cubicBezTo>
                  <a:cubicBezTo>
                    <a:pt x="130" y="1408"/>
                    <a:pt x="133" y="1409"/>
                    <a:pt x="135" y="1412"/>
                  </a:cubicBezTo>
                  <a:cubicBezTo>
                    <a:pt x="139" y="1418"/>
                    <a:pt x="143" y="1425"/>
                    <a:pt x="147" y="1432"/>
                  </a:cubicBezTo>
                  <a:cubicBezTo>
                    <a:pt x="149" y="1435"/>
                    <a:pt x="148" y="1439"/>
                    <a:pt x="145" y="1440"/>
                  </a:cubicBezTo>
                  <a:cubicBezTo>
                    <a:pt x="144" y="1441"/>
                    <a:pt x="143" y="1441"/>
                    <a:pt x="142" y="1441"/>
                  </a:cubicBezTo>
                  <a:close/>
                  <a:moveTo>
                    <a:pt x="1759" y="1435"/>
                  </a:moveTo>
                  <a:cubicBezTo>
                    <a:pt x="1758" y="1435"/>
                    <a:pt x="1757" y="1435"/>
                    <a:pt x="1756" y="1434"/>
                  </a:cubicBezTo>
                  <a:cubicBezTo>
                    <a:pt x="1753" y="1432"/>
                    <a:pt x="1752" y="1429"/>
                    <a:pt x="1753" y="1426"/>
                  </a:cubicBezTo>
                  <a:cubicBezTo>
                    <a:pt x="1758" y="1419"/>
                    <a:pt x="1762" y="1412"/>
                    <a:pt x="1765" y="1405"/>
                  </a:cubicBezTo>
                  <a:cubicBezTo>
                    <a:pt x="1767" y="1402"/>
                    <a:pt x="1771" y="1401"/>
                    <a:pt x="1774" y="1403"/>
                  </a:cubicBezTo>
                  <a:cubicBezTo>
                    <a:pt x="1776" y="1405"/>
                    <a:pt x="1777" y="1408"/>
                    <a:pt x="1776" y="1411"/>
                  </a:cubicBezTo>
                  <a:cubicBezTo>
                    <a:pt x="1772" y="1418"/>
                    <a:pt x="1768" y="1425"/>
                    <a:pt x="1764" y="1432"/>
                  </a:cubicBezTo>
                  <a:cubicBezTo>
                    <a:pt x="1763" y="1434"/>
                    <a:pt x="1761" y="1435"/>
                    <a:pt x="1759" y="1435"/>
                  </a:cubicBezTo>
                  <a:close/>
                  <a:moveTo>
                    <a:pt x="118" y="1400"/>
                  </a:moveTo>
                  <a:cubicBezTo>
                    <a:pt x="116" y="1400"/>
                    <a:pt x="114" y="1398"/>
                    <a:pt x="113" y="1396"/>
                  </a:cubicBezTo>
                  <a:cubicBezTo>
                    <a:pt x="109" y="1389"/>
                    <a:pt x="105" y="1382"/>
                    <a:pt x="102" y="1375"/>
                  </a:cubicBezTo>
                  <a:cubicBezTo>
                    <a:pt x="100" y="1372"/>
                    <a:pt x="101" y="1368"/>
                    <a:pt x="104" y="1367"/>
                  </a:cubicBezTo>
                  <a:cubicBezTo>
                    <a:pt x="107" y="1366"/>
                    <a:pt x="111" y="1367"/>
                    <a:pt x="112" y="1370"/>
                  </a:cubicBezTo>
                  <a:cubicBezTo>
                    <a:pt x="116" y="1377"/>
                    <a:pt x="120" y="1384"/>
                    <a:pt x="123" y="1391"/>
                  </a:cubicBezTo>
                  <a:cubicBezTo>
                    <a:pt x="125" y="1394"/>
                    <a:pt x="124" y="1397"/>
                    <a:pt x="121" y="1399"/>
                  </a:cubicBezTo>
                  <a:cubicBezTo>
                    <a:pt x="120" y="1399"/>
                    <a:pt x="119" y="1400"/>
                    <a:pt x="118" y="1400"/>
                  </a:cubicBezTo>
                  <a:close/>
                  <a:moveTo>
                    <a:pt x="1782" y="1393"/>
                  </a:moveTo>
                  <a:cubicBezTo>
                    <a:pt x="1781" y="1393"/>
                    <a:pt x="1780" y="1393"/>
                    <a:pt x="1779" y="1392"/>
                  </a:cubicBezTo>
                  <a:cubicBezTo>
                    <a:pt x="1776" y="1391"/>
                    <a:pt x="1775" y="1387"/>
                    <a:pt x="1777" y="1384"/>
                  </a:cubicBezTo>
                  <a:cubicBezTo>
                    <a:pt x="1781" y="1377"/>
                    <a:pt x="1784" y="1370"/>
                    <a:pt x="1788" y="1363"/>
                  </a:cubicBezTo>
                  <a:cubicBezTo>
                    <a:pt x="1789" y="1360"/>
                    <a:pt x="1793" y="1359"/>
                    <a:pt x="1796" y="1360"/>
                  </a:cubicBezTo>
                  <a:cubicBezTo>
                    <a:pt x="1799" y="1362"/>
                    <a:pt x="1800" y="1365"/>
                    <a:pt x="1798" y="1368"/>
                  </a:cubicBezTo>
                  <a:cubicBezTo>
                    <a:pt x="1795" y="1375"/>
                    <a:pt x="1791" y="1383"/>
                    <a:pt x="1787" y="1390"/>
                  </a:cubicBezTo>
                  <a:cubicBezTo>
                    <a:pt x="1786" y="1392"/>
                    <a:pt x="1784" y="1393"/>
                    <a:pt x="1782" y="1393"/>
                  </a:cubicBezTo>
                  <a:close/>
                  <a:moveTo>
                    <a:pt x="97" y="1357"/>
                  </a:moveTo>
                  <a:cubicBezTo>
                    <a:pt x="94" y="1357"/>
                    <a:pt x="92" y="1356"/>
                    <a:pt x="91" y="1353"/>
                  </a:cubicBezTo>
                  <a:cubicBezTo>
                    <a:pt x="88" y="1346"/>
                    <a:pt x="84" y="1339"/>
                    <a:pt x="81" y="1332"/>
                  </a:cubicBezTo>
                  <a:cubicBezTo>
                    <a:pt x="80" y="1329"/>
                    <a:pt x="81" y="1325"/>
                    <a:pt x="84" y="1324"/>
                  </a:cubicBezTo>
                  <a:cubicBezTo>
                    <a:pt x="87" y="1322"/>
                    <a:pt x="91" y="1324"/>
                    <a:pt x="92" y="1327"/>
                  </a:cubicBezTo>
                  <a:cubicBezTo>
                    <a:pt x="95" y="1334"/>
                    <a:pt x="99" y="1341"/>
                    <a:pt x="102" y="1348"/>
                  </a:cubicBezTo>
                  <a:cubicBezTo>
                    <a:pt x="103" y="1351"/>
                    <a:pt x="102" y="1355"/>
                    <a:pt x="99" y="1356"/>
                  </a:cubicBezTo>
                  <a:cubicBezTo>
                    <a:pt x="98" y="1357"/>
                    <a:pt x="97" y="1357"/>
                    <a:pt x="97" y="1357"/>
                  </a:cubicBezTo>
                  <a:close/>
                  <a:moveTo>
                    <a:pt x="1803" y="1350"/>
                  </a:moveTo>
                  <a:cubicBezTo>
                    <a:pt x="1803" y="1350"/>
                    <a:pt x="1802" y="1350"/>
                    <a:pt x="1801" y="1349"/>
                  </a:cubicBezTo>
                  <a:cubicBezTo>
                    <a:pt x="1798" y="1348"/>
                    <a:pt x="1797" y="1344"/>
                    <a:pt x="1798" y="1341"/>
                  </a:cubicBezTo>
                  <a:cubicBezTo>
                    <a:pt x="1801" y="1334"/>
                    <a:pt x="1805" y="1327"/>
                    <a:pt x="1808" y="1320"/>
                  </a:cubicBezTo>
                  <a:cubicBezTo>
                    <a:pt x="1809" y="1317"/>
                    <a:pt x="1813" y="1315"/>
                    <a:pt x="1816" y="1316"/>
                  </a:cubicBezTo>
                  <a:cubicBezTo>
                    <a:pt x="1819" y="1318"/>
                    <a:pt x="1820" y="1321"/>
                    <a:pt x="1819" y="1324"/>
                  </a:cubicBezTo>
                  <a:cubicBezTo>
                    <a:pt x="1816" y="1332"/>
                    <a:pt x="1812" y="1339"/>
                    <a:pt x="1809" y="1346"/>
                  </a:cubicBezTo>
                  <a:cubicBezTo>
                    <a:pt x="1808" y="1349"/>
                    <a:pt x="1806" y="1350"/>
                    <a:pt x="1803" y="1350"/>
                  </a:cubicBezTo>
                  <a:close/>
                  <a:moveTo>
                    <a:pt x="77" y="1313"/>
                  </a:moveTo>
                  <a:cubicBezTo>
                    <a:pt x="75" y="1313"/>
                    <a:pt x="73" y="1312"/>
                    <a:pt x="72" y="1309"/>
                  </a:cubicBezTo>
                  <a:cubicBezTo>
                    <a:pt x="69" y="1302"/>
                    <a:pt x="66" y="1294"/>
                    <a:pt x="63" y="1287"/>
                  </a:cubicBezTo>
                  <a:cubicBezTo>
                    <a:pt x="62" y="1284"/>
                    <a:pt x="63" y="1280"/>
                    <a:pt x="66" y="1279"/>
                  </a:cubicBezTo>
                  <a:cubicBezTo>
                    <a:pt x="69" y="1278"/>
                    <a:pt x="73" y="1280"/>
                    <a:pt x="74" y="1283"/>
                  </a:cubicBezTo>
                  <a:cubicBezTo>
                    <a:pt x="77" y="1290"/>
                    <a:pt x="80" y="1297"/>
                    <a:pt x="83" y="1305"/>
                  </a:cubicBezTo>
                  <a:cubicBezTo>
                    <a:pt x="84" y="1308"/>
                    <a:pt x="83" y="1311"/>
                    <a:pt x="79" y="1313"/>
                  </a:cubicBezTo>
                  <a:cubicBezTo>
                    <a:pt x="79" y="1313"/>
                    <a:pt x="78" y="1313"/>
                    <a:pt x="77" y="1313"/>
                  </a:cubicBezTo>
                  <a:close/>
                  <a:moveTo>
                    <a:pt x="1823" y="1306"/>
                  </a:moveTo>
                  <a:cubicBezTo>
                    <a:pt x="1822" y="1306"/>
                    <a:pt x="1821" y="1306"/>
                    <a:pt x="1820" y="1305"/>
                  </a:cubicBezTo>
                  <a:cubicBezTo>
                    <a:pt x="1817" y="1304"/>
                    <a:pt x="1816" y="1301"/>
                    <a:pt x="1817" y="1298"/>
                  </a:cubicBezTo>
                  <a:cubicBezTo>
                    <a:pt x="1820" y="1290"/>
                    <a:pt x="1823" y="1283"/>
                    <a:pt x="1826" y="1275"/>
                  </a:cubicBezTo>
                  <a:cubicBezTo>
                    <a:pt x="1827" y="1272"/>
                    <a:pt x="1830" y="1271"/>
                    <a:pt x="1833" y="1272"/>
                  </a:cubicBezTo>
                  <a:cubicBezTo>
                    <a:pt x="1836" y="1273"/>
                    <a:pt x="1838" y="1276"/>
                    <a:pt x="1837" y="1279"/>
                  </a:cubicBezTo>
                  <a:cubicBezTo>
                    <a:pt x="1834" y="1287"/>
                    <a:pt x="1831" y="1295"/>
                    <a:pt x="1828" y="1302"/>
                  </a:cubicBezTo>
                  <a:cubicBezTo>
                    <a:pt x="1827" y="1304"/>
                    <a:pt x="1825" y="1306"/>
                    <a:pt x="1823" y="1306"/>
                  </a:cubicBezTo>
                  <a:close/>
                  <a:moveTo>
                    <a:pt x="60" y="1268"/>
                  </a:moveTo>
                  <a:cubicBezTo>
                    <a:pt x="58" y="1268"/>
                    <a:pt x="55" y="1267"/>
                    <a:pt x="54" y="1264"/>
                  </a:cubicBezTo>
                  <a:cubicBezTo>
                    <a:pt x="52" y="1257"/>
                    <a:pt x="49" y="1249"/>
                    <a:pt x="47" y="1241"/>
                  </a:cubicBezTo>
                  <a:cubicBezTo>
                    <a:pt x="46" y="1238"/>
                    <a:pt x="47" y="1235"/>
                    <a:pt x="50" y="1234"/>
                  </a:cubicBezTo>
                  <a:cubicBezTo>
                    <a:pt x="54" y="1233"/>
                    <a:pt x="57" y="1235"/>
                    <a:pt x="58" y="1238"/>
                  </a:cubicBezTo>
                  <a:cubicBezTo>
                    <a:pt x="60" y="1245"/>
                    <a:pt x="63" y="1253"/>
                    <a:pt x="66" y="1260"/>
                  </a:cubicBezTo>
                  <a:cubicBezTo>
                    <a:pt x="67" y="1263"/>
                    <a:pt x="65" y="1267"/>
                    <a:pt x="62" y="1268"/>
                  </a:cubicBezTo>
                  <a:cubicBezTo>
                    <a:pt x="61" y="1268"/>
                    <a:pt x="61" y="1268"/>
                    <a:pt x="60" y="1268"/>
                  </a:cubicBezTo>
                  <a:close/>
                  <a:moveTo>
                    <a:pt x="1839" y="1261"/>
                  </a:moveTo>
                  <a:cubicBezTo>
                    <a:pt x="1839" y="1261"/>
                    <a:pt x="1838" y="1261"/>
                    <a:pt x="1837" y="1260"/>
                  </a:cubicBezTo>
                  <a:cubicBezTo>
                    <a:pt x="1834" y="1259"/>
                    <a:pt x="1833" y="1256"/>
                    <a:pt x="1834" y="1253"/>
                  </a:cubicBezTo>
                  <a:cubicBezTo>
                    <a:pt x="1836" y="1245"/>
                    <a:pt x="1839" y="1238"/>
                    <a:pt x="1841" y="1230"/>
                  </a:cubicBezTo>
                  <a:cubicBezTo>
                    <a:pt x="1842" y="1227"/>
                    <a:pt x="1846" y="1225"/>
                    <a:pt x="1849" y="1226"/>
                  </a:cubicBezTo>
                  <a:cubicBezTo>
                    <a:pt x="1852" y="1227"/>
                    <a:pt x="1854" y="1230"/>
                    <a:pt x="1853" y="1234"/>
                  </a:cubicBezTo>
                  <a:cubicBezTo>
                    <a:pt x="1850" y="1241"/>
                    <a:pt x="1848" y="1249"/>
                    <a:pt x="1845" y="1257"/>
                  </a:cubicBezTo>
                  <a:cubicBezTo>
                    <a:pt x="1844" y="1259"/>
                    <a:pt x="1842" y="1261"/>
                    <a:pt x="1839" y="1261"/>
                  </a:cubicBezTo>
                  <a:close/>
                  <a:moveTo>
                    <a:pt x="45" y="1223"/>
                  </a:moveTo>
                  <a:cubicBezTo>
                    <a:pt x="43" y="1223"/>
                    <a:pt x="40" y="1221"/>
                    <a:pt x="39" y="1218"/>
                  </a:cubicBezTo>
                  <a:cubicBezTo>
                    <a:pt x="37" y="1211"/>
                    <a:pt x="35" y="1203"/>
                    <a:pt x="33" y="1195"/>
                  </a:cubicBezTo>
                  <a:cubicBezTo>
                    <a:pt x="32" y="1192"/>
                    <a:pt x="34" y="1189"/>
                    <a:pt x="37" y="1188"/>
                  </a:cubicBezTo>
                  <a:cubicBezTo>
                    <a:pt x="40" y="1187"/>
                    <a:pt x="44" y="1189"/>
                    <a:pt x="44" y="1192"/>
                  </a:cubicBezTo>
                  <a:cubicBezTo>
                    <a:pt x="47" y="1200"/>
                    <a:pt x="49" y="1207"/>
                    <a:pt x="51" y="1215"/>
                  </a:cubicBezTo>
                  <a:cubicBezTo>
                    <a:pt x="52" y="1218"/>
                    <a:pt x="50" y="1221"/>
                    <a:pt x="47" y="1222"/>
                  </a:cubicBezTo>
                  <a:cubicBezTo>
                    <a:pt x="46" y="1223"/>
                    <a:pt x="46" y="1223"/>
                    <a:pt x="45" y="1223"/>
                  </a:cubicBezTo>
                  <a:close/>
                  <a:moveTo>
                    <a:pt x="1854" y="1215"/>
                  </a:moveTo>
                  <a:cubicBezTo>
                    <a:pt x="1853" y="1215"/>
                    <a:pt x="1853" y="1215"/>
                    <a:pt x="1852" y="1215"/>
                  </a:cubicBezTo>
                  <a:cubicBezTo>
                    <a:pt x="1849" y="1214"/>
                    <a:pt x="1847" y="1210"/>
                    <a:pt x="1848" y="1207"/>
                  </a:cubicBezTo>
                  <a:cubicBezTo>
                    <a:pt x="1850" y="1200"/>
                    <a:pt x="1852" y="1192"/>
                    <a:pt x="1854" y="1184"/>
                  </a:cubicBezTo>
                  <a:cubicBezTo>
                    <a:pt x="1855" y="1181"/>
                    <a:pt x="1858" y="1179"/>
                    <a:pt x="1862" y="1180"/>
                  </a:cubicBezTo>
                  <a:cubicBezTo>
                    <a:pt x="1865" y="1181"/>
                    <a:pt x="1867" y="1184"/>
                    <a:pt x="1866" y="1187"/>
                  </a:cubicBezTo>
                  <a:cubicBezTo>
                    <a:pt x="1864" y="1195"/>
                    <a:pt x="1862" y="1203"/>
                    <a:pt x="1860" y="1210"/>
                  </a:cubicBezTo>
                  <a:cubicBezTo>
                    <a:pt x="1859" y="1213"/>
                    <a:pt x="1856" y="1215"/>
                    <a:pt x="1854" y="1215"/>
                  </a:cubicBezTo>
                  <a:close/>
                  <a:moveTo>
                    <a:pt x="33" y="1176"/>
                  </a:moveTo>
                  <a:cubicBezTo>
                    <a:pt x="30" y="1176"/>
                    <a:pt x="28" y="1174"/>
                    <a:pt x="27" y="1172"/>
                  </a:cubicBezTo>
                  <a:cubicBezTo>
                    <a:pt x="25" y="1164"/>
                    <a:pt x="23" y="1156"/>
                    <a:pt x="22" y="1148"/>
                  </a:cubicBezTo>
                  <a:cubicBezTo>
                    <a:pt x="21" y="1145"/>
                    <a:pt x="23" y="1142"/>
                    <a:pt x="26" y="1141"/>
                  </a:cubicBezTo>
                  <a:cubicBezTo>
                    <a:pt x="29" y="1140"/>
                    <a:pt x="33" y="1142"/>
                    <a:pt x="33" y="1146"/>
                  </a:cubicBezTo>
                  <a:cubicBezTo>
                    <a:pt x="35" y="1153"/>
                    <a:pt x="37" y="1161"/>
                    <a:pt x="39" y="1169"/>
                  </a:cubicBezTo>
                  <a:cubicBezTo>
                    <a:pt x="39" y="1172"/>
                    <a:pt x="37" y="1175"/>
                    <a:pt x="34" y="1176"/>
                  </a:cubicBezTo>
                  <a:cubicBezTo>
                    <a:pt x="34" y="1176"/>
                    <a:pt x="33" y="1176"/>
                    <a:pt x="33" y="1176"/>
                  </a:cubicBezTo>
                  <a:close/>
                  <a:moveTo>
                    <a:pt x="1866" y="1168"/>
                  </a:moveTo>
                  <a:cubicBezTo>
                    <a:pt x="1865" y="1168"/>
                    <a:pt x="1865" y="1168"/>
                    <a:pt x="1865" y="1168"/>
                  </a:cubicBezTo>
                  <a:cubicBezTo>
                    <a:pt x="1861" y="1167"/>
                    <a:pt x="1859" y="1164"/>
                    <a:pt x="1860" y="1161"/>
                  </a:cubicBezTo>
                  <a:cubicBezTo>
                    <a:pt x="1862" y="1153"/>
                    <a:pt x="1864" y="1145"/>
                    <a:pt x="1865" y="1138"/>
                  </a:cubicBezTo>
                  <a:cubicBezTo>
                    <a:pt x="1866" y="1134"/>
                    <a:pt x="1869" y="1132"/>
                    <a:pt x="1872" y="1133"/>
                  </a:cubicBezTo>
                  <a:cubicBezTo>
                    <a:pt x="1875" y="1134"/>
                    <a:pt x="1878" y="1137"/>
                    <a:pt x="1877" y="1140"/>
                  </a:cubicBezTo>
                  <a:cubicBezTo>
                    <a:pt x="1875" y="1148"/>
                    <a:pt x="1874" y="1156"/>
                    <a:pt x="1872" y="1164"/>
                  </a:cubicBezTo>
                  <a:cubicBezTo>
                    <a:pt x="1871" y="1167"/>
                    <a:pt x="1869" y="1168"/>
                    <a:pt x="1866" y="1168"/>
                  </a:cubicBezTo>
                  <a:close/>
                  <a:moveTo>
                    <a:pt x="23" y="1129"/>
                  </a:moveTo>
                  <a:cubicBezTo>
                    <a:pt x="20" y="1129"/>
                    <a:pt x="17" y="1127"/>
                    <a:pt x="17" y="1125"/>
                  </a:cubicBezTo>
                  <a:cubicBezTo>
                    <a:pt x="15" y="1117"/>
                    <a:pt x="14" y="1109"/>
                    <a:pt x="13" y="1101"/>
                  </a:cubicBezTo>
                  <a:cubicBezTo>
                    <a:pt x="12" y="1097"/>
                    <a:pt x="14" y="1094"/>
                    <a:pt x="18" y="1094"/>
                  </a:cubicBezTo>
                  <a:cubicBezTo>
                    <a:pt x="21" y="1093"/>
                    <a:pt x="24" y="1096"/>
                    <a:pt x="24" y="1099"/>
                  </a:cubicBezTo>
                  <a:cubicBezTo>
                    <a:pt x="26" y="1107"/>
                    <a:pt x="27" y="1115"/>
                    <a:pt x="29" y="1122"/>
                  </a:cubicBezTo>
                  <a:cubicBezTo>
                    <a:pt x="29" y="1126"/>
                    <a:pt x="27" y="1129"/>
                    <a:pt x="24" y="1129"/>
                  </a:cubicBezTo>
                  <a:cubicBezTo>
                    <a:pt x="23" y="1129"/>
                    <a:pt x="23" y="1129"/>
                    <a:pt x="23" y="1129"/>
                  </a:cubicBezTo>
                  <a:close/>
                  <a:moveTo>
                    <a:pt x="1876" y="1121"/>
                  </a:moveTo>
                  <a:cubicBezTo>
                    <a:pt x="1875" y="1121"/>
                    <a:pt x="1875" y="1121"/>
                    <a:pt x="1874" y="1121"/>
                  </a:cubicBezTo>
                  <a:cubicBezTo>
                    <a:pt x="1871" y="1121"/>
                    <a:pt x="1869" y="1118"/>
                    <a:pt x="1870" y="1114"/>
                  </a:cubicBezTo>
                  <a:cubicBezTo>
                    <a:pt x="1871" y="1107"/>
                    <a:pt x="1872" y="1099"/>
                    <a:pt x="1874" y="1091"/>
                  </a:cubicBezTo>
                  <a:cubicBezTo>
                    <a:pt x="1874" y="1088"/>
                    <a:pt x="1877" y="1085"/>
                    <a:pt x="1880" y="1086"/>
                  </a:cubicBezTo>
                  <a:cubicBezTo>
                    <a:pt x="1884" y="1086"/>
                    <a:pt x="1886" y="1089"/>
                    <a:pt x="1885" y="1093"/>
                  </a:cubicBezTo>
                  <a:cubicBezTo>
                    <a:pt x="1884" y="1101"/>
                    <a:pt x="1883" y="1109"/>
                    <a:pt x="1881" y="1116"/>
                  </a:cubicBezTo>
                  <a:cubicBezTo>
                    <a:pt x="1881" y="1119"/>
                    <a:pt x="1878" y="1121"/>
                    <a:pt x="1876" y="1121"/>
                  </a:cubicBezTo>
                  <a:close/>
                  <a:moveTo>
                    <a:pt x="15" y="1082"/>
                  </a:moveTo>
                  <a:cubicBezTo>
                    <a:pt x="12" y="1082"/>
                    <a:pt x="9" y="1080"/>
                    <a:pt x="9" y="1077"/>
                  </a:cubicBezTo>
                  <a:cubicBezTo>
                    <a:pt x="8" y="1069"/>
                    <a:pt x="7" y="1061"/>
                    <a:pt x="6" y="1053"/>
                  </a:cubicBezTo>
                  <a:cubicBezTo>
                    <a:pt x="6" y="1050"/>
                    <a:pt x="8" y="1047"/>
                    <a:pt x="11" y="1046"/>
                  </a:cubicBezTo>
                  <a:cubicBezTo>
                    <a:pt x="15" y="1046"/>
                    <a:pt x="18" y="1048"/>
                    <a:pt x="18" y="1052"/>
                  </a:cubicBezTo>
                  <a:cubicBezTo>
                    <a:pt x="19" y="1059"/>
                    <a:pt x="20" y="1067"/>
                    <a:pt x="21" y="1075"/>
                  </a:cubicBezTo>
                  <a:cubicBezTo>
                    <a:pt x="21" y="1079"/>
                    <a:pt x="19" y="1082"/>
                    <a:pt x="16" y="1082"/>
                  </a:cubicBezTo>
                  <a:cubicBezTo>
                    <a:pt x="16" y="1082"/>
                    <a:pt x="15" y="1082"/>
                    <a:pt x="15" y="1082"/>
                  </a:cubicBezTo>
                  <a:close/>
                  <a:moveTo>
                    <a:pt x="1883" y="1074"/>
                  </a:moveTo>
                  <a:cubicBezTo>
                    <a:pt x="1883" y="1074"/>
                    <a:pt x="1882" y="1074"/>
                    <a:pt x="1882" y="1074"/>
                  </a:cubicBezTo>
                  <a:cubicBezTo>
                    <a:pt x="1879" y="1073"/>
                    <a:pt x="1876" y="1070"/>
                    <a:pt x="1877" y="1067"/>
                  </a:cubicBezTo>
                  <a:cubicBezTo>
                    <a:pt x="1878" y="1059"/>
                    <a:pt x="1879" y="1051"/>
                    <a:pt x="1880" y="1044"/>
                  </a:cubicBezTo>
                  <a:cubicBezTo>
                    <a:pt x="1880" y="1040"/>
                    <a:pt x="1883" y="1038"/>
                    <a:pt x="1886" y="1038"/>
                  </a:cubicBezTo>
                  <a:cubicBezTo>
                    <a:pt x="1889" y="1038"/>
                    <a:pt x="1892" y="1041"/>
                    <a:pt x="1891" y="1045"/>
                  </a:cubicBezTo>
                  <a:cubicBezTo>
                    <a:pt x="1891" y="1053"/>
                    <a:pt x="1890" y="1061"/>
                    <a:pt x="1889" y="1069"/>
                  </a:cubicBezTo>
                  <a:cubicBezTo>
                    <a:pt x="1888" y="1072"/>
                    <a:pt x="1886" y="1074"/>
                    <a:pt x="1883" y="1074"/>
                  </a:cubicBezTo>
                  <a:close/>
                  <a:moveTo>
                    <a:pt x="10" y="1034"/>
                  </a:moveTo>
                  <a:cubicBezTo>
                    <a:pt x="7" y="1034"/>
                    <a:pt x="4" y="1032"/>
                    <a:pt x="4" y="1029"/>
                  </a:cubicBezTo>
                  <a:cubicBezTo>
                    <a:pt x="3" y="1021"/>
                    <a:pt x="3" y="1013"/>
                    <a:pt x="2" y="1005"/>
                  </a:cubicBezTo>
                  <a:cubicBezTo>
                    <a:pt x="2" y="1001"/>
                    <a:pt x="4" y="999"/>
                    <a:pt x="8" y="998"/>
                  </a:cubicBezTo>
                  <a:cubicBezTo>
                    <a:pt x="11" y="998"/>
                    <a:pt x="14" y="1001"/>
                    <a:pt x="14" y="1004"/>
                  </a:cubicBezTo>
                  <a:cubicBezTo>
                    <a:pt x="15" y="1012"/>
                    <a:pt x="15" y="1020"/>
                    <a:pt x="16" y="1028"/>
                  </a:cubicBezTo>
                  <a:cubicBezTo>
                    <a:pt x="16" y="1031"/>
                    <a:pt x="14" y="1034"/>
                    <a:pt x="10" y="1034"/>
                  </a:cubicBezTo>
                  <a:cubicBezTo>
                    <a:pt x="10" y="1034"/>
                    <a:pt x="10" y="1034"/>
                    <a:pt x="10" y="1034"/>
                  </a:cubicBezTo>
                  <a:close/>
                  <a:moveTo>
                    <a:pt x="1888" y="1026"/>
                  </a:moveTo>
                  <a:cubicBezTo>
                    <a:pt x="1887" y="1026"/>
                    <a:pt x="1887" y="1026"/>
                    <a:pt x="1887" y="1026"/>
                  </a:cubicBezTo>
                  <a:cubicBezTo>
                    <a:pt x="1884" y="1026"/>
                    <a:pt x="1881" y="1023"/>
                    <a:pt x="1882" y="1020"/>
                  </a:cubicBezTo>
                  <a:cubicBezTo>
                    <a:pt x="1882" y="1012"/>
                    <a:pt x="1883" y="1004"/>
                    <a:pt x="1883" y="996"/>
                  </a:cubicBezTo>
                  <a:cubicBezTo>
                    <a:pt x="1883" y="993"/>
                    <a:pt x="1886" y="990"/>
                    <a:pt x="1889" y="990"/>
                  </a:cubicBezTo>
                  <a:cubicBezTo>
                    <a:pt x="1893" y="990"/>
                    <a:pt x="1895" y="993"/>
                    <a:pt x="1895" y="997"/>
                  </a:cubicBezTo>
                  <a:cubicBezTo>
                    <a:pt x="1895" y="1005"/>
                    <a:pt x="1894" y="1013"/>
                    <a:pt x="1894" y="1021"/>
                  </a:cubicBezTo>
                  <a:cubicBezTo>
                    <a:pt x="1893" y="1024"/>
                    <a:pt x="1891" y="1026"/>
                    <a:pt x="1888" y="1026"/>
                  </a:cubicBezTo>
                  <a:close/>
                  <a:moveTo>
                    <a:pt x="7" y="986"/>
                  </a:moveTo>
                  <a:cubicBezTo>
                    <a:pt x="4" y="986"/>
                    <a:pt x="1" y="984"/>
                    <a:pt x="1" y="981"/>
                  </a:cubicBezTo>
                  <a:cubicBezTo>
                    <a:pt x="1" y="973"/>
                    <a:pt x="1" y="965"/>
                    <a:pt x="0" y="957"/>
                  </a:cubicBezTo>
                  <a:cubicBezTo>
                    <a:pt x="0" y="953"/>
                    <a:pt x="3" y="951"/>
                    <a:pt x="6" y="950"/>
                  </a:cubicBezTo>
                  <a:cubicBezTo>
                    <a:pt x="6" y="950"/>
                    <a:pt x="6" y="950"/>
                    <a:pt x="6" y="950"/>
                  </a:cubicBezTo>
                  <a:cubicBezTo>
                    <a:pt x="10" y="950"/>
                    <a:pt x="12" y="953"/>
                    <a:pt x="12" y="956"/>
                  </a:cubicBezTo>
                  <a:cubicBezTo>
                    <a:pt x="13" y="964"/>
                    <a:pt x="13" y="972"/>
                    <a:pt x="13" y="980"/>
                  </a:cubicBezTo>
                  <a:cubicBezTo>
                    <a:pt x="13" y="984"/>
                    <a:pt x="10" y="986"/>
                    <a:pt x="7" y="986"/>
                  </a:cubicBezTo>
                  <a:cubicBezTo>
                    <a:pt x="7" y="986"/>
                    <a:pt x="7" y="986"/>
                    <a:pt x="7" y="986"/>
                  </a:cubicBezTo>
                  <a:close/>
                  <a:moveTo>
                    <a:pt x="1890" y="978"/>
                  </a:moveTo>
                  <a:cubicBezTo>
                    <a:pt x="1890" y="978"/>
                    <a:pt x="1890" y="978"/>
                    <a:pt x="1890" y="978"/>
                  </a:cubicBezTo>
                  <a:cubicBezTo>
                    <a:pt x="1887" y="978"/>
                    <a:pt x="1884" y="975"/>
                    <a:pt x="1884" y="972"/>
                  </a:cubicBezTo>
                  <a:cubicBezTo>
                    <a:pt x="1884" y="964"/>
                    <a:pt x="1884" y="956"/>
                    <a:pt x="1884" y="948"/>
                  </a:cubicBezTo>
                  <a:cubicBezTo>
                    <a:pt x="1884" y="943"/>
                    <a:pt x="1884" y="937"/>
                    <a:pt x="1884" y="932"/>
                  </a:cubicBezTo>
                  <a:cubicBezTo>
                    <a:pt x="1884" y="929"/>
                    <a:pt x="1887" y="926"/>
                    <a:pt x="1890" y="926"/>
                  </a:cubicBezTo>
                  <a:cubicBezTo>
                    <a:pt x="1890" y="926"/>
                    <a:pt x="1890" y="926"/>
                    <a:pt x="1890" y="926"/>
                  </a:cubicBezTo>
                  <a:cubicBezTo>
                    <a:pt x="1893" y="926"/>
                    <a:pt x="1896" y="929"/>
                    <a:pt x="1896" y="932"/>
                  </a:cubicBezTo>
                  <a:cubicBezTo>
                    <a:pt x="1896" y="937"/>
                    <a:pt x="1896" y="943"/>
                    <a:pt x="1896" y="948"/>
                  </a:cubicBezTo>
                  <a:cubicBezTo>
                    <a:pt x="1896" y="956"/>
                    <a:pt x="1896" y="964"/>
                    <a:pt x="1896" y="972"/>
                  </a:cubicBezTo>
                  <a:cubicBezTo>
                    <a:pt x="1896" y="976"/>
                    <a:pt x="1893" y="978"/>
                    <a:pt x="1890" y="978"/>
                  </a:cubicBezTo>
                  <a:close/>
                  <a:moveTo>
                    <a:pt x="7" y="938"/>
                  </a:moveTo>
                  <a:cubicBezTo>
                    <a:pt x="7" y="938"/>
                    <a:pt x="6" y="938"/>
                    <a:pt x="6" y="938"/>
                  </a:cubicBezTo>
                  <a:cubicBezTo>
                    <a:pt x="3" y="938"/>
                    <a:pt x="0" y="936"/>
                    <a:pt x="1" y="932"/>
                  </a:cubicBezTo>
                  <a:cubicBezTo>
                    <a:pt x="1" y="924"/>
                    <a:pt x="1" y="916"/>
                    <a:pt x="1" y="908"/>
                  </a:cubicBezTo>
                  <a:cubicBezTo>
                    <a:pt x="1" y="905"/>
                    <a:pt x="4" y="902"/>
                    <a:pt x="7" y="902"/>
                  </a:cubicBezTo>
                  <a:cubicBezTo>
                    <a:pt x="11" y="903"/>
                    <a:pt x="13" y="905"/>
                    <a:pt x="13" y="909"/>
                  </a:cubicBezTo>
                  <a:cubicBezTo>
                    <a:pt x="13" y="917"/>
                    <a:pt x="13" y="925"/>
                    <a:pt x="13" y="933"/>
                  </a:cubicBezTo>
                  <a:cubicBezTo>
                    <a:pt x="12" y="936"/>
                    <a:pt x="10" y="938"/>
                    <a:pt x="7" y="938"/>
                  </a:cubicBezTo>
                  <a:close/>
                  <a:moveTo>
                    <a:pt x="1889" y="914"/>
                  </a:moveTo>
                  <a:cubicBezTo>
                    <a:pt x="1886" y="914"/>
                    <a:pt x="1884" y="912"/>
                    <a:pt x="1883" y="908"/>
                  </a:cubicBezTo>
                  <a:cubicBezTo>
                    <a:pt x="1883" y="900"/>
                    <a:pt x="1883" y="892"/>
                    <a:pt x="1882" y="885"/>
                  </a:cubicBezTo>
                  <a:cubicBezTo>
                    <a:pt x="1882" y="881"/>
                    <a:pt x="1884" y="878"/>
                    <a:pt x="1888" y="878"/>
                  </a:cubicBezTo>
                  <a:cubicBezTo>
                    <a:pt x="1891" y="878"/>
                    <a:pt x="1894" y="880"/>
                    <a:pt x="1894" y="884"/>
                  </a:cubicBezTo>
                  <a:cubicBezTo>
                    <a:pt x="1895" y="892"/>
                    <a:pt x="1895" y="900"/>
                    <a:pt x="1895" y="908"/>
                  </a:cubicBezTo>
                  <a:cubicBezTo>
                    <a:pt x="1896" y="911"/>
                    <a:pt x="1893" y="914"/>
                    <a:pt x="1890" y="914"/>
                  </a:cubicBezTo>
                  <a:cubicBezTo>
                    <a:pt x="1890" y="914"/>
                    <a:pt x="1890" y="914"/>
                    <a:pt x="1889" y="914"/>
                  </a:cubicBezTo>
                  <a:close/>
                  <a:moveTo>
                    <a:pt x="9" y="891"/>
                  </a:moveTo>
                  <a:cubicBezTo>
                    <a:pt x="8" y="891"/>
                    <a:pt x="8" y="891"/>
                    <a:pt x="8" y="891"/>
                  </a:cubicBezTo>
                  <a:cubicBezTo>
                    <a:pt x="5" y="890"/>
                    <a:pt x="2" y="887"/>
                    <a:pt x="3" y="884"/>
                  </a:cubicBezTo>
                  <a:cubicBezTo>
                    <a:pt x="3" y="876"/>
                    <a:pt x="4" y="868"/>
                    <a:pt x="4" y="860"/>
                  </a:cubicBezTo>
                  <a:cubicBezTo>
                    <a:pt x="5" y="857"/>
                    <a:pt x="8" y="854"/>
                    <a:pt x="11" y="855"/>
                  </a:cubicBezTo>
                  <a:cubicBezTo>
                    <a:pt x="14" y="855"/>
                    <a:pt x="17" y="858"/>
                    <a:pt x="16" y="861"/>
                  </a:cubicBezTo>
                  <a:cubicBezTo>
                    <a:pt x="16" y="869"/>
                    <a:pt x="15" y="877"/>
                    <a:pt x="15" y="885"/>
                  </a:cubicBezTo>
                  <a:cubicBezTo>
                    <a:pt x="14" y="888"/>
                    <a:pt x="12" y="891"/>
                    <a:pt x="9" y="891"/>
                  </a:cubicBezTo>
                  <a:close/>
                  <a:moveTo>
                    <a:pt x="1886" y="866"/>
                  </a:moveTo>
                  <a:cubicBezTo>
                    <a:pt x="1883" y="866"/>
                    <a:pt x="1881" y="864"/>
                    <a:pt x="1880" y="861"/>
                  </a:cubicBezTo>
                  <a:cubicBezTo>
                    <a:pt x="1880" y="853"/>
                    <a:pt x="1879" y="845"/>
                    <a:pt x="1878" y="837"/>
                  </a:cubicBezTo>
                  <a:cubicBezTo>
                    <a:pt x="1877" y="834"/>
                    <a:pt x="1880" y="831"/>
                    <a:pt x="1883" y="830"/>
                  </a:cubicBezTo>
                  <a:cubicBezTo>
                    <a:pt x="1886" y="830"/>
                    <a:pt x="1889" y="832"/>
                    <a:pt x="1890" y="836"/>
                  </a:cubicBezTo>
                  <a:cubicBezTo>
                    <a:pt x="1891" y="844"/>
                    <a:pt x="1891" y="852"/>
                    <a:pt x="1892" y="860"/>
                  </a:cubicBezTo>
                  <a:cubicBezTo>
                    <a:pt x="1893" y="863"/>
                    <a:pt x="1890" y="866"/>
                    <a:pt x="1887" y="866"/>
                  </a:cubicBezTo>
                  <a:cubicBezTo>
                    <a:pt x="1887" y="866"/>
                    <a:pt x="1886" y="866"/>
                    <a:pt x="1886" y="866"/>
                  </a:cubicBezTo>
                  <a:close/>
                  <a:moveTo>
                    <a:pt x="13" y="843"/>
                  </a:moveTo>
                  <a:cubicBezTo>
                    <a:pt x="13" y="843"/>
                    <a:pt x="12" y="843"/>
                    <a:pt x="12" y="843"/>
                  </a:cubicBezTo>
                  <a:cubicBezTo>
                    <a:pt x="9" y="842"/>
                    <a:pt x="7" y="839"/>
                    <a:pt x="7" y="836"/>
                  </a:cubicBezTo>
                  <a:cubicBezTo>
                    <a:pt x="8" y="828"/>
                    <a:pt x="9" y="820"/>
                    <a:pt x="10" y="812"/>
                  </a:cubicBezTo>
                  <a:cubicBezTo>
                    <a:pt x="11" y="809"/>
                    <a:pt x="14" y="807"/>
                    <a:pt x="17" y="807"/>
                  </a:cubicBezTo>
                  <a:cubicBezTo>
                    <a:pt x="20" y="807"/>
                    <a:pt x="22" y="811"/>
                    <a:pt x="22" y="814"/>
                  </a:cubicBezTo>
                  <a:cubicBezTo>
                    <a:pt x="21" y="822"/>
                    <a:pt x="20" y="830"/>
                    <a:pt x="19" y="837"/>
                  </a:cubicBezTo>
                  <a:cubicBezTo>
                    <a:pt x="19" y="841"/>
                    <a:pt x="16" y="843"/>
                    <a:pt x="13" y="843"/>
                  </a:cubicBezTo>
                  <a:close/>
                  <a:moveTo>
                    <a:pt x="1881" y="819"/>
                  </a:moveTo>
                  <a:cubicBezTo>
                    <a:pt x="1878" y="819"/>
                    <a:pt x="1875" y="816"/>
                    <a:pt x="1875" y="813"/>
                  </a:cubicBezTo>
                  <a:cubicBezTo>
                    <a:pt x="1874" y="806"/>
                    <a:pt x="1872" y="798"/>
                    <a:pt x="1871" y="790"/>
                  </a:cubicBezTo>
                  <a:cubicBezTo>
                    <a:pt x="1870" y="787"/>
                    <a:pt x="1873" y="783"/>
                    <a:pt x="1876" y="783"/>
                  </a:cubicBezTo>
                  <a:cubicBezTo>
                    <a:pt x="1879" y="782"/>
                    <a:pt x="1882" y="785"/>
                    <a:pt x="1883" y="788"/>
                  </a:cubicBezTo>
                  <a:cubicBezTo>
                    <a:pt x="1884" y="796"/>
                    <a:pt x="1885" y="804"/>
                    <a:pt x="1887" y="812"/>
                  </a:cubicBezTo>
                  <a:cubicBezTo>
                    <a:pt x="1887" y="815"/>
                    <a:pt x="1885" y="818"/>
                    <a:pt x="1881" y="818"/>
                  </a:cubicBezTo>
                  <a:cubicBezTo>
                    <a:pt x="1881" y="819"/>
                    <a:pt x="1881" y="819"/>
                    <a:pt x="1881" y="819"/>
                  </a:cubicBezTo>
                  <a:close/>
                  <a:moveTo>
                    <a:pt x="20" y="795"/>
                  </a:moveTo>
                  <a:cubicBezTo>
                    <a:pt x="19" y="795"/>
                    <a:pt x="19" y="795"/>
                    <a:pt x="19" y="795"/>
                  </a:cubicBezTo>
                  <a:cubicBezTo>
                    <a:pt x="16" y="795"/>
                    <a:pt x="13" y="792"/>
                    <a:pt x="14" y="788"/>
                  </a:cubicBezTo>
                  <a:cubicBezTo>
                    <a:pt x="15" y="780"/>
                    <a:pt x="17" y="772"/>
                    <a:pt x="18" y="765"/>
                  </a:cubicBezTo>
                  <a:cubicBezTo>
                    <a:pt x="19" y="761"/>
                    <a:pt x="22" y="759"/>
                    <a:pt x="25" y="760"/>
                  </a:cubicBezTo>
                  <a:cubicBezTo>
                    <a:pt x="29" y="760"/>
                    <a:pt x="31" y="764"/>
                    <a:pt x="30" y="767"/>
                  </a:cubicBezTo>
                  <a:cubicBezTo>
                    <a:pt x="28" y="775"/>
                    <a:pt x="27" y="782"/>
                    <a:pt x="26" y="790"/>
                  </a:cubicBezTo>
                  <a:cubicBezTo>
                    <a:pt x="25" y="793"/>
                    <a:pt x="23" y="795"/>
                    <a:pt x="20" y="795"/>
                  </a:cubicBezTo>
                  <a:close/>
                  <a:moveTo>
                    <a:pt x="1873" y="771"/>
                  </a:moveTo>
                  <a:cubicBezTo>
                    <a:pt x="1870" y="771"/>
                    <a:pt x="1867" y="769"/>
                    <a:pt x="1867" y="766"/>
                  </a:cubicBezTo>
                  <a:cubicBezTo>
                    <a:pt x="1865" y="759"/>
                    <a:pt x="1863" y="751"/>
                    <a:pt x="1862" y="743"/>
                  </a:cubicBezTo>
                  <a:cubicBezTo>
                    <a:pt x="1861" y="740"/>
                    <a:pt x="1863" y="737"/>
                    <a:pt x="1866" y="736"/>
                  </a:cubicBezTo>
                  <a:cubicBezTo>
                    <a:pt x="1870" y="735"/>
                    <a:pt x="1873" y="737"/>
                    <a:pt x="1873" y="740"/>
                  </a:cubicBezTo>
                  <a:cubicBezTo>
                    <a:pt x="1875" y="748"/>
                    <a:pt x="1877" y="756"/>
                    <a:pt x="1878" y="764"/>
                  </a:cubicBezTo>
                  <a:cubicBezTo>
                    <a:pt x="1879" y="767"/>
                    <a:pt x="1877" y="770"/>
                    <a:pt x="1874" y="771"/>
                  </a:cubicBezTo>
                  <a:cubicBezTo>
                    <a:pt x="1873" y="771"/>
                    <a:pt x="1873" y="771"/>
                    <a:pt x="1873" y="771"/>
                  </a:cubicBezTo>
                  <a:close/>
                  <a:moveTo>
                    <a:pt x="29" y="748"/>
                  </a:moveTo>
                  <a:cubicBezTo>
                    <a:pt x="29" y="748"/>
                    <a:pt x="28" y="748"/>
                    <a:pt x="28" y="748"/>
                  </a:cubicBezTo>
                  <a:cubicBezTo>
                    <a:pt x="25" y="747"/>
                    <a:pt x="22" y="744"/>
                    <a:pt x="23" y="741"/>
                  </a:cubicBezTo>
                  <a:cubicBezTo>
                    <a:pt x="25" y="733"/>
                    <a:pt x="27" y="725"/>
                    <a:pt x="29" y="717"/>
                  </a:cubicBezTo>
                  <a:cubicBezTo>
                    <a:pt x="30" y="714"/>
                    <a:pt x="33" y="712"/>
                    <a:pt x="36" y="713"/>
                  </a:cubicBezTo>
                  <a:cubicBezTo>
                    <a:pt x="39" y="714"/>
                    <a:pt x="41" y="717"/>
                    <a:pt x="40" y="720"/>
                  </a:cubicBezTo>
                  <a:cubicBezTo>
                    <a:pt x="38" y="728"/>
                    <a:pt x="37" y="736"/>
                    <a:pt x="35" y="743"/>
                  </a:cubicBezTo>
                  <a:cubicBezTo>
                    <a:pt x="34" y="746"/>
                    <a:pt x="32" y="748"/>
                    <a:pt x="29" y="748"/>
                  </a:cubicBezTo>
                  <a:close/>
                  <a:moveTo>
                    <a:pt x="1862" y="724"/>
                  </a:moveTo>
                  <a:cubicBezTo>
                    <a:pt x="1859" y="724"/>
                    <a:pt x="1857" y="723"/>
                    <a:pt x="1856" y="720"/>
                  </a:cubicBezTo>
                  <a:cubicBezTo>
                    <a:pt x="1854" y="712"/>
                    <a:pt x="1852" y="704"/>
                    <a:pt x="1850" y="697"/>
                  </a:cubicBezTo>
                  <a:cubicBezTo>
                    <a:pt x="1849" y="694"/>
                    <a:pt x="1851" y="690"/>
                    <a:pt x="1854" y="689"/>
                  </a:cubicBezTo>
                  <a:cubicBezTo>
                    <a:pt x="1858" y="689"/>
                    <a:pt x="1861" y="690"/>
                    <a:pt x="1862" y="694"/>
                  </a:cubicBezTo>
                  <a:cubicBezTo>
                    <a:pt x="1864" y="701"/>
                    <a:pt x="1866" y="709"/>
                    <a:pt x="1868" y="717"/>
                  </a:cubicBezTo>
                  <a:cubicBezTo>
                    <a:pt x="1869" y="720"/>
                    <a:pt x="1867" y="723"/>
                    <a:pt x="1864" y="724"/>
                  </a:cubicBezTo>
                  <a:cubicBezTo>
                    <a:pt x="1863" y="724"/>
                    <a:pt x="1863" y="724"/>
                    <a:pt x="1862" y="724"/>
                  </a:cubicBezTo>
                  <a:close/>
                  <a:moveTo>
                    <a:pt x="41" y="702"/>
                  </a:moveTo>
                  <a:cubicBezTo>
                    <a:pt x="40" y="702"/>
                    <a:pt x="40" y="702"/>
                    <a:pt x="39" y="701"/>
                  </a:cubicBezTo>
                  <a:cubicBezTo>
                    <a:pt x="36" y="701"/>
                    <a:pt x="34" y="697"/>
                    <a:pt x="35" y="694"/>
                  </a:cubicBezTo>
                  <a:cubicBezTo>
                    <a:pt x="37" y="686"/>
                    <a:pt x="39" y="678"/>
                    <a:pt x="42" y="671"/>
                  </a:cubicBezTo>
                  <a:cubicBezTo>
                    <a:pt x="43" y="668"/>
                    <a:pt x="46" y="666"/>
                    <a:pt x="49" y="667"/>
                  </a:cubicBezTo>
                  <a:cubicBezTo>
                    <a:pt x="52" y="668"/>
                    <a:pt x="54" y="671"/>
                    <a:pt x="53" y="674"/>
                  </a:cubicBezTo>
                  <a:cubicBezTo>
                    <a:pt x="51" y="682"/>
                    <a:pt x="49" y="690"/>
                    <a:pt x="46" y="697"/>
                  </a:cubicBezTo>
                  <a:cubicBezTo>
                    <a:pt x="46" y="700"/>
                    <a:pt x="43" y="702"/>
                    <a:pt x="41" y="702"/>
                  </a:cubicBezTo>
                  <a:close/>
                  <a:moveTo>
                    <a:pt x="1849" y="678"/>
                  </a:moveTo>
                  <a:cubicBezTo>
                    <a:pt x="1847" y="678"/>
                    <a:pt x="1844" y="677"/>
                    <a:pt x="1843" y="674"/>
                  </a:cubicBezTo>
                  <a:cubicBezTo>
                    <a:pt x="1841" y="666"/>
                    <a:pt x="1839" y="659"/>
                    <a:pt x="1836" y="651"/>
                  </a:cubicBezTo>
                  <a:cubicBezTo>
                    <a:pt x="1835" y="648"/>
                    <a:pt x="1837" y="645"/>
                    <a:pt x="1840" y="644"/>
                  </a:cubicBezTo>
                  <a:cubicBezTo>
                    <a:pt x="1843" y="643"/>
                    <a:pt x="1847" y="644"/>
                    <a:pt x="1848" y="647"/>
                  </a:cubicBezTo>
                  <a:cubicBezTo>
                    <a:pt x="1850" y="655"/>
                    <a:pt x="1853" y="663"/>
                    <a:pt x="1855" y="670"/>
                  </a:cubicBezTo>
                  <a:cubicBezTo>
                    <a:pt x="1856" y="674"/>
                    <a:pt x="1854" y="677"/>
                    <a:pt x="1851" y="678"/>
                  </a:cubicBezTo>
                  <a:cubicBezTo>
                    <a:pt x="1850" y="678"/>
                    <a:pt x="1850" y="678"/>
                    <a:pt x="1849" y="678"/>
                  </a:cubicBezTo>
                  <a:close/>
                  <a:moveTo>
                    <a:pt x="55" y="656"/>
                  </a:moveTo>
                  <a:cubicBezTo>
                    <a:pt x="54" y="656"/>
                    <a:pt x="53" y="656"/>
                    <a:pt x="53" y="655"/>
                  </a:cubicBezTo>
                  <a:cubicBezTo>
                    <a:pt x="50" y="654"/>
                    <a:pt x="48" y="651"/>
                    <a:pt x="49" y="648"/>
                  </a:cubicBezTo>
                  <a:cubicBezTo>
                    <a:pt x="52" y="640"/>
                    <a:pt x="54" y="632"/>
                    <a:pt x="57" y="625"/>
                  </a:cubicBezTo>
                  <a:cubicBezTo>
                    <a:pt x="58" y="622"/>
                    <a:pt x="62" y="620"/>
                    <a:pt x="65" y="621"/>
                  </a:cubicBezTo>
                  <a:cubicBezTo>
                    <a:pt x="68" y="622"/>
                    <a:pt x="69" y="626"/>
                    <a:pt x="68" y="629"/>
                  </a:cubicBezTo>
                  <a:cubicBezTo>
                    <a:pt x="66" y="636"/>
                    <a:pt x="63" y="644"/>
                    <a:pt x="60" y="652"/>
                  </a:cubicBezTo>
                  <a:cubicBezTo>
                    <a:pt x="60" y="654"/>
                    <a:pt x="57" y="656"/>
                    <a:pt x="55" y="656"/>
                  </a:cubicBezTo>
                  <a:close/>
                  <a:moveTo>
                    <a:pt x="1834" y="633"/>
                  </a:moveTo>
                  <a:cubicBezTo>
                    <a:pt x="1832" y="633"/>
                    <a:pt x="1829" y="631"/>
                    <a:pt x="1828" y="629"/>
                  </a:cubicBezTo>
                  <a:cubicBezTo>
                    <a:pt x="1826" y="621"/>
                    <a:pt x="1823" y="614"/>
                    <a:pt x="1820" y="606"/>
                  </a:cubicBezTo>
                  <a:cubicBezTo>
                    <a:pt x="1819" y="603"/>
                    <a:pt x="1820" y="600"/>
                    <a:pt x="1823" y="599"/>
                  </a:cubicBezTo>
                  <a:cubicBezTo>
                    <a:pt x="1826" y="597"/>
                    <a:pt x="1830" y="599"/>
                    <a:pt x="1831" y="602"/>
                  </a:cubicBezTo>
                  <a:cubicBezTo>
                    <a:pt x="1834" y="610"/>
                    <a:pt x="1837" y="617"/>
                    <a:pt x="1840" y="625"/>
                  </a:cubicBezTo>
                  <a:cubicBezTo>
                    <a:pt x="1841" y="628"/>
                    <a:pt x="1839" y="631"/>
                    <a:pt x="1836" y="632"/>
                  </a:cubicBezTo>
                  <a:cubicBezTo>
                    <a:pt x="1835" y="633"/>
                    <a:pt x="1835" y="633"/>
                    <a:pt x="1834" y="633"/>
                  </a:cubicBezTo>
                  <a:close/>
                  <a:moveTo>
                    <a:pt x="71" y="610"/>
                  </a:moveTo>
                  <a:cubicBezTo>
                    <a:pt x="70" y="610"/>
                    <a:pt x="70" y="610"/>
                    <a:pt x="69" y="610"/>
                  </a:cubicBezTo>
                  <a:cubicBezTo>
                    <a:pt x="66" y="609"/>
                    <a:pt x="64" y="605"/>
                    <a:pt x="66" y="602"/>
                  </a:cubicBezTo>
                  <a:cubicBezTo>
                    <a:pt x="69" y="595"/>
                    <a:pt x="72" y="587"/>
                    <a:pt x="75" y="580"/>
                  </a:cubicBezTo>
                  <a:cubicBezTo>
                    <a:pt x="76" y="577"/>
                    <a:pt x="80" y="575"/>
                    <a:pt x="83" y="577"/>
                  </a:cubicBezTo>
                  <a:cubicBezTo>
                    <a:pt x="86" y="578"/>
                    <a:pt x="87" y="581"/>
                    <a:pt x="86" y="584"/>
                  </a:cubicBezTo>
                  <a:cubicBezTo>
                    <a:pt x="83" y="592"/>
                    <a:pt x="80" y="599"/>
                    <a:pt x="77" y="607"/>
                  </a:cubicBezTo>
                  <a:cubicBezTo>
                    <a:pt x="76" y="609"/>
                    <a:pt x="74" y="610"/>
                    <a:pt x="71" y="610"/>
                  </a:cubicBezTo>
                  <a:close/>
                  <a:moveTo>
                    <a:pt x="1816" y="588"/>
                  </a:moveTo>
                  <a:cubicBezTo>
                    <a:pt x="1814" y="588"/>
                    <a:pt x="1812" y="587"/>
                    <a:pt x="1811" y="584"/>
                  </a:cubicBezTo>
                  <a:cubicBezTo>
                    <a:pt x="1808" y="577"/>
                    <a:pt x="1805" y="570"/>
                    <a:pt x="1801" y="563"/>
                  </a:cubicBezTo>
                  <a:cubicBezTo>
                    <a:pt x="1800" y="560"/>
                    <a:pt x="1801" y="556"/>
                    <a:pt x="1804" y="555"/>
                  </a:cubicBezTo>
                  <a:cubicBezTo>
                    <a:pt x="1807" y="553"/>
                    <a:pt x="1811" y="555"/>
                    <a:pt x="1812" y="558"/>
                  </a:cubicBezTo>
                  <a:cubicBezTo>
                    <a:pt x="1816" y="565"/>
                    <a:pt x="1819" y="572"/>
                    <a:pt x="1822" y="580"/>
                  </a:cubicBezTo>
                  <a:cubicBezTo>
                    <a:pt x="1823" y="583"/>
                    <a:pt x="1822" y="586"/>
                    <a:pt x="1819" y="588"/>
                  </a:cubicBezTo>
                  <a:cubicBezTo>
                    <a:pt x="1818" y="588"/>
                    <a:pt x="1817" y="588"/>
                    <a:pt x="1816" y="588"/>
                  </a:cubicBezTo>
                  <a:close/>
                  <a:moveTo>
                    <a:pt x="90" y="566"/>
                  </a:moveTo>
                  <a:cubicBezTo>
                    <a:pt x="89" y="566"/>
                    <a:pt x="88" y="566"/>
                    <a:pt x="87" y="566"/>
                  </a:cubicBezTo>
                  <a:cubicBezTo>
                    <a:pt x="84" y="564"/>
                    <a:pt x="83" y="561"/>
                    <a:pt x="84" y="558"/>
                  </a:cubicBezTo>
                  <a:cubicBezTo>
                    <a:pt x="88" y="550"/>
                    <a:pt x="91" y="543"/>
                    <a:pt x="95" y="536"/>
                  </a:cubicBezTo>
                  <a:cubicBezTo>
                    <a:pt x="96" y="533"/>
                    <a:pt x="100" y="531"/>
                    <a:pt x="103" y="533"/>
                  </a:cubicBezTo>
                  <a:cubicBezTo>
                    <a:pt x="106" y="534"/>
                    <a:pt x="107" y="538"/>
                    <a:pt x="105" y="541"/>
                  </a:cubicBezTo>
                  <a:cubicBezTo>
                    <a:pt x="102" y="548"/>
                    <a:pt x="99" y="555"/>
                    <a:pt x="95" y="563"/>
                  </a:cubicBezTo>
                  <a:cubicBezTo>
                    <a:pt x="94" y="565"/>
                    <a:pt x="92" y="566"/>
                    <a:pt x="90" y="566"/>
                  </a:cubicBezTo>
                  <a:close/>
                  <a:moveTo>
                    <a:pt x="1797" y="545"/>
                  </a:moveTo>
                  <a:cubicBezTo>
                    <a:pt x="1795" y="545"/>
                    <a:pt x="1792" y="543"/>
                    <a:pt x="1791" y="541"/>
                  </a:cubicBezTo>
                  <a:cubicBezTo>
                    <a:pt x="1788" y="534"/>
                    <a:pt x="1784" y="527"/>
                    <a:pt x="1781" y="520"/>
                  </a:cubicBezTo>
                  <a:cubicBezTo>
                    <a:pt x="1779" y="517"/>
                    <a:pt x="1780" y="513"/>
                    <a:pt x="1783" y="512"/>
                  </a:cubicBezTo>
                  <a:cubicBezTo>
                    <a:pt x="1786" y="510"/>
                    <a:pt x="1790" y="511"/>
                    <a:pt x="1791" y="514"/>
                  </a:cubicBezTo>
                  <a:cubicBezTo>
                    <a:pt x="1795" y="521"/>
                    <a:pt x="1799" y="529"/>
                    <a:pt x="1802" y="536"/>
                  </a:cubicBezTo>
                  <a:cubicBezTo>
                    <a:pt x="1804" y="539"/>
                    <a:pt x="1802" y="542"/>
                    <a:pt x="1799" y="544"/>
                  </a:cubicBezTo>
                  <a:cubicBezTo>
                    <a:pt x="1799" y="544"/>
                    <a:pt x="1798" y="545"/>
                    <a:pt x="1797" y="545"/>
                  </a:cubicBezTo>
                  <a:close/>
                  <a:moveTo>
                    <a:pt x="111" y="523"/>
                  </a:moveTo>
                  <a:cubicBezTo>
                    <a:pt x="110" y="523"/>
                    <a:pt x="109" y="523"/>
                    <a:pt x="108" y="522"/>
                  </a:cubicBezTo>
                  <a:cubicBezTo>
                    <a:pt x="105" y="521"/>
                    <a:pt x="104" y="517"/>
                    <a:pt x="106" y="514"/>
                  </a:cubicBezTo>
                  <a:cubicBezTo>
                    <a:pt x="109" y="507"/>
                    <a:pt x="113" y="500"/>
                    <a:pt x="117" y="493"/>
                  </a:cubicBezTo>
                  <a:cubicBezTo>
                    <a:pt x="118" y="490"/>
                    <a:pt x="122" y="489"/>
                    <a:pt x="125" y="490"/>
                  </a:cubicBezTo>
                  <a:cubicBezTo>
                    <a:pt x="128" y="492"/>
                    <a:pt x="129" y="496"/>
                    <a:pt x="127" y="498"/>
                  </a:cubicBezTo>
                  <a:cubicBezTo>
                    <a:pt x="124" y="505"/>
                    <a:pt x="120" y="512"/>
                    <a:pt x="116" y="520"/>
                  </a:cubicBezTo>
                  <a:cubicBezTo>
                    <a:pt x="115" y="522"/>
                    <a:pt x="113" y="523"/>
                    <a:pt x="111" y="523"/>
                  </a:cubicBezTo>
                  <a:close/>
                  <a:moveTo>
                    <a:pt x="1775" y="502"/>
                  </a:moveTo>
                  <a:cubicBezTo>
                    <a:pt x="1773" y="502"/>
                    <a:pt x="1771" y="501"/>
                    <a:pt x="1770" y="499"/>
                  </a:cubicBezTo>
                  <a:cubicBezTo>
                    <a:pt x="1766" y="492"/>
                    <a:pt x="1762" y="485"/>
                    <a:pt x="1758" y="478"/>
                  </a:cubicBezTo>
                  <a:cubicBezTo>
                    <a:pt x="1756" y="475"/>
                    <a:pt x="1757" y="472"/>
                    <a:pt x="1760" y="470"/>
                  </a:cubicBezTo>
                  <a:cubicBezTo>
                    <a:pt x="1763" y="468"/>
                    <a:pt x="1767" y="469"/>
                    <a:pt x="1768" y="472"/>
                  </a:cubicBezTo>
                  <a:cubicBezTo>
                    <a:pt x="1772" y="479"/>
                    <a:pt x="1776" y="486"/>
                    <a:pt x="1780" y="493"/>
                  </a:cubicBezTo>
                  <a:cubicBezTo>
                    <a:pt x="1782" y="496"/>
                    <a:pt x="1781" y="500"/>
                    <a:pt x="1778" y="501"/>
                  </a:cubicBezTo>
                  <a:cubicBezTo>
                    <a:pt x="1777" y="502"/>
                    <a:pt x="1776" y="502"/>
                    <a:pt x="1775" y="502"/>
                  </a:cubicBezTo>
                  <a:close/>
                  <a:moveTo>
                    <a:pt x="134" y="481"/>
                  </a:moveTo>
                  <a:cubicBezTo>
                    <a:pt x="133" y="481"/>
                    <a:pt x="132" y="480"/>
                    <a:pt x="131" y="480"/>
                  </a:cubicBezTo>
                  <a:cubicBezTo>
                    <a:pt x="128" y="478"/>
                    <a:pt x="127" y="474"/>
                    <a:pt x="129" y="472"/>
                  </a:cubicBezTo>
                  <a:cubicBezTo>
                    <a:pt x="133" y="465"/>
                    <a:pt x="137" y="458"/>
                    <a:pt x="141" y="451"/>
                  </a:cubicBezTo>
                  <a:cubicBezTo>
                    <a:pt x="143" y="448"/>
                    <a:pt x="147" y="447"/>
                    <a:pt x="150" y="449"/>
                  </a:cubicBezTo>
                  <a:cubicBezTo>
                    <a:pt x="152" y="451"/>
                    <a:pt x="153" y="454"/>
                    <a:pt x="151" y="457"/>
                  </a:cubicBezTo>
                  <a:cubicBezTo>
                    <a:pt x="147" y="464"/>
                    <a:pt x="143" y="471"/>
                    <a:pt x="139" y="478"/>
                  </a:cubicBezTo>
                  <a:cubicBezTo>
                    <a:pt x="138" y="480"/>
                    <a:pt x="136" y="481"/>
                    <a:pt x="134" y="481"/>
                  </a:cubicBezTo>
                  <a:close/>
                  <a:moveTo>
                    <a:pt x="1751" y="461"/>
                  </a:moveTo>
                  <a:cubicBezTo>
                    <a:pt x="1749" y="461"/>
                    <a:pt x="1747" y="460"/>
                    <a:pt x="1746" y="458"/>
                  </a:cubicBezTo>
                  <a:cubicBezTo>
                    <a:pt x="1741" y="451"/>
                    <a:pt x="1737" y="444"/>
                    <a:pt x="1733" y="438"/>
                  </a:cubicBezTo>
                  <a:cubicBezTo>
                    <a:pt x="1731" y="435"/>
                    <a:pt x="1732" y="431"/>
                    <a:pt x="1735" y="429"/>
                  </a:cubicBezTo>
                  <a:cubicBezTo>
                    <a:pt x="1737" y="428"/>
                    <a:pt x="1741" y="428"/>
                    <a:pt x="1743" y="431"/>
                  </a:cubicBezTo>
                  <a:cubicBezTo>
                    <a:pt x="1747" y="438"/>
                    <a:pt x="1752" y="445"/>
                    <a:pt x="1756" y="451"/>
                  </a:cubicBezTo>
                  <a:cubicBezTo>
                    <a:pt x="1758" y="454"/>
                    <a:pt x="1757" y="458"/>
                    <a:pt x="1754" y="460"/>
                  </a:cubicBezTo>
                  <a:cubicBezTo>
                    <a:pt x="1753" y="460"/>
                    <a:pt x="1752" y="461"/>
                    <a:pt x="1751" y="461"/>
                  </a:cubicBezTo>
                  <a:close/>
                  <a:moveTo>
                    <a:pt x="159" y="440"/>
                  </a:moveTo>
                  <a:cubicBezTo>
                    <a:pt x="158" y="440"/>
                    <a:pt x="157" y="439"/>
                    <a:pt x="156" y="439"/>
                  </a:cubicBezTo>
                  <a:cubicBezTo>
                    <a:pt x="153" y="437"/>
                    <a:pt x="152" y="433"/>
                    <a:pt x="154" y="430"/>
                  </a:cubicBezTo>
                  <a:cubicBezTo>
                    <a:pt x="159" y="424"/>
                    <a:pt x="163" y="417"/>
                    <a:pt x="168" y="410"/>
                  </a:cubicBezTo>
                  <a:cubicBezTo>
                    <a:pt x="170" y="408"/>
                    <a:pt x="173" y="407"/>
                    <a:pt x="176" y="409"/>
                  </a:cubicBezTo>
                  <a:cubicBezTo>
                    <a:pt x="179" y="411"/>
                    <a:pt x="179" y="415"/>
                    <a:pt x="178" y="417"/>
                  </a:cubicBezTo>
                  <a:cubicBezTo>
                    <a:pt x="173" y="424"/>
                    <a:pt x="169" y="430"/>
                    <a:pt x="164" y="437"/>
                  </a:cubicBezTo>
                  <a:cubicBezTo>
                    <a:pt x="163" y="439"/>
                    <a:pt x="161" y="440"/>
                    <a:pt x="159" y="440"/>
                  </a:cubicBezTo>
                  <a:close/>
                  <a:moveTo>
                    <a:pt x="1725" y="420"/>
                  </a:moveTo>
                  <a:cubicBezTo>
                    <a:pt x="1723" y="420"/>
                    <a:pt x="1721" y="420"/>
                    <a:pt x="1720" y="418"/>
                  </a:cubicBezTo>
                  <a:cubicBezTo>
                    <a:pt x="1715" y="411"/>
                    <a:pt x="1711" y="405"/>
                    <a:pt x="1706" y="398"/>
                  </a:cubicBezTo>
                  <a:cubicBezTo>
                    <a:pt x="1704" y="396"/>
                    <a:pt x="1705" y="392"/>
                    <a:pt x="1707" y="390"/>
                  </a:cubicBezTo>
                  <a:cubicBezTo>
                    <a:pt x="1710" y="388"/>
                    <a:pt x="1714" y="389"/>
                    <a:pt x="1716" y="391"/>
                  </a:cubicBezTo>
                  <a:cubicBezTo>
                    <a:pt x="1720" y="398"/>
                    <a:pt x="1725" y="404"/>
                    <a:pt x="1729" y="411"/>
                  </a:cubicBezTo>
                  <a:cubicBezTo>
                    <a:pt x="1731" y="414"/>
                    <a:pt x="1731" y="418"/>
                    <a:pt x="1728" y="419"/>
                  </a:cubicBezTo>
                  <a:cubicBezTo>
                    <a:pt x="1727" y="420"/>
                    <a:pt x="1726" y="420"/>
                    <a:pt x="1725" y="420"/>
                  </a:cubicBezTo>
                  <a:close/>
                  <a:moveTo>
                    <a:pt x="187" y="400"/>
                  </a:moveTo>
                  <a:cubicBezTo>
                    <a:pt x="185" y="400"/>
                    <a:pt x="184" y="400"/>
                    <a:pt x="183" y="399"/>
                  </a:cubicBezTo>
                  <a:cubicBezTo>
                    <a:pt x="180" y="397"/>
                    <a:pt x="180" y="393"/>
                    <a:pt x="182" y="391"/>
                  </a:cubicBezTo>
                  <a:cubicBezTo>
                    <a:pt x="186" y="384"/>
                    <a:pt x="191" y="378"/>
                    <a:pt x="196" y="371"/>
                  </a:cubicBezTo>
                  <a:cubicBezTo>
                    <a:pt x="198" y="369"/>
                    <a:pt x="202" y="368"/>
                    <a:pt x="205" y="370"/>
                  </a:cubicBezTo>
                  <a:cubicBezTo>
                    <a:pt x="207" y="372"/>
                    <a:pt x="208" y="376"/>
                    <a:pt x="206" y="379"/>
                  </a:cubicBezTo>
                  <a:cubicBezTo>
                    <a:pt x="201" y="385"/>
                    <a:pt x="196" y="391"/>
                    <a:pt x="191" y="398"/>
                  </a:cubicBezTo>
                  <a:cubicBezTo>
                    <a:pt x="190" y="399"/>
                    <a:pt x="188" y="400"/>
                    <a:pt x="187" y="400"/>
                  </a:cubicBezTo>
                  <a:close/>
                  <a:moveTo>
                    <a:pt x="1696" y="382"/>
                  </a:moveTo>
                  <a:cubicBezTo>
                    <a:pt x="1695" y="382"/>
                    <a:pt x="1693" y="381"/>
                    <a:pt x="1692" y="379"/>
                  </a:cubicBezTo>
                  <a:cubicBezTo>
                    <a:pt x="1687" y="373"/>
                    <a:pt x="1682" y="367"/>
                    <a:pt x="1677" y="361"/>
                  </a:cubicBezTo>
                  <a:cubicBezTo>
                    <a:pt x="1675" y="358"/>
                    <a:pt x="1675" y="354"/>
                    <a:pt x="1678" y="352"/>
                  </a:cubicBezTo>
                  <a:cubicBezTo>
                    <a:pt x="1680" y="350"/>
                    <a:pt x="1684" y="351"/>
                    <a:pt x="1686" y="353"/>
                  </a:cubicBezTo>
                  <a:cubicBezTo>
                    <a:pt x="1691" y="359"/>
                    <a:pt x="1696" y="366"/>
                    <a:pt x="1701" y="372"/>
                  </a:cubicBezTo>
                  <a:cubicBezTo>
                    <a:pt x="1703" y="375"/>
                    <a:pt x="1703" y="378"/>
                    <a:pt x="1700" y="380"/>
                  </a:cubicBezTo>
                  <a:cubicBezTo>
                    <a:pt x="1699" y="381"/>
                    <a:pt x="1698" y="382"/>
                    <a:pt x="1696" y="382"/>
                  </a:cubicBezTo>
                  <a:close/>
                  <a:moveTo>
                    <a:pt x="216" y="362"/>
                  </a:moveTo>
                  <a:cubicBezTo>
                    <a:pt x="214" y="362"/>
                    <a:pt x="213" y="362"/>
                    <a:pt x="212" y="361"/>
                  </a:cubicBezTo>
                  <a:cubicBezTo>
                    <a:pt x="209" y="359"/>
                    <a:pt x="209" y="355"/>
                    <a:pt x="211" y="352"/>
                  </a:cubicBezTo>
                  <a:cubicBezTo>
                    <a:pt x="216" y="346"/>
                    <a:pt x="221" y="340"/>
                    <a:pt x="227" y="334"/>
                  </a:cubicBezTo>
                  <a:cubicBezTo>
                    <a:pt x="229" y="331"/>
                    <a:pt x="232" y="331"/>
                    <a:pt x="235" y="333"/>
                  </a:cubicBezTo>
                  <a:cubicBezTo>
                    <a:pt x="238" y="335"/>
                    <a:pt x="238" y="339"/>
                    <a:pt x="236" y="342"/>
                  </a:cubicBezTo>
                  <a:cubicBezTo>
                    <a:pt x="231" y="348"/>
                    <a:pt x="225" y="354"/>
                    <a:pt x="220" y="360"/>
                  </a:cubicBezTo>
                  <a:cubicBezTo>
                    <a:pt x="219" y="361"/>
                    <a:pt x="218" y="362"/>
                    <a:pt x="216" y="362"/>
                  </a:cubicBezTo>
                  <a:close/>
                  <a:moveTo>
                    <a:pt x="1666" y="344"/>
                  </a:moveTo>
                  <a:cubicBezTo>
                    <a:pt x="1665" y="344"/>
                    <a:pt x="1663" y="344"/>
                    <a:pt x="1662" y="342"/>
                  </a:cubicBezTo>
                  <a:cubicBezTo>
                    <a:pt x="1657" y="336"/>
                    <a:pt x="1651" y="330"/>
                    <a:pt x="1646" y="324"/>
                  </a:cubicBezTo>
                  <a:cubicBezTo>
                    <a:pt x="1644" y="322"/>
                    <a:pt x="1644" y="318"/>
                    <a:pt x="1646" y="316"/>
                  </a:cubicBezTo>
                  <a:cubicBezTo>
                    <a:pt x="1649" y="314"/>
                    <a:pt x="1653" y="314"/>
                    <a:pt x="1655" y="316"/>
                  </a:cubicBezTo>
                  <a:cubicBezTo>
                    <a:pt x="1660" y="322"/>
                    <a:pt x="1666" y="328"/>
                    <a:pt x="1671" y="335"/>
                  </a:cubicBezTo>
                  <a:cubicBezTo>
                    <a:pt x="1673" y="337"/>
                    <a:pt x="1673" y="341"/>
                    <a:pt x="1670" y="343"/>
                  </a:cubicBezTo>
                  <a:cubicBezTo>
                    <a:pt x="1669" y="344"/>
                    <a:pt x="1668" y="344"/>
                    <a:pt x="1666" y="344"/>
                  </a:cubicBezTo>
                  <a:close/>
                  <a:moveTo>
                    <a:pt x="247" y="326"/>
                  </a:moveTo>
                  <a:cubicBezTo>
                    <a:pt x="245" y="326"/>
                    <a:pt x="244" y="325"/>
                    <a:pt x="243" y="324"/>
                  </a:cubicBezTo>
                  <a:cubicBezTo>
                    <a:pt x="240" y="322"/>
                    <a:pt x="240" y="318"/>
                    <a:pt x="242" y="316"/>
                  </a:cubicBezTo>
                  <a:cubicBezTo>
                    <a:pt x="248" y="310"/>
                    <a:pt x="253" y="304"/>
                    <a:pt x="259" y="298"/>
                  </a:cubicBezTo>
                  <a:cubicBezTo>
                    <a:pt x="261" y="295"/>
                    <a:pt x="265" y="295"/>
                    <a:pt x="267" y="298"/>
                  </a:cubicBezTo>
                  <a:cubicBezTo>
                    <a:pt x="270" y="300"/>
                    <a:pt x="270" y="304"/>
                    <a:pt x="268" y="306"/>
                  </a:cubicBezTo>
                  <a:cubicBezTo>
                    <a:pt x="262" y="312"/>
                    <a:pt x="257" y="318"/>
                    <a:pt x="251" y="324"/>
                  </a:cubicBezTo>
                  <a:cubicBezTo>
                    <a:pt x="250" y="325"/>
                    <a:pt x="249" y="326"/>
                    <a:pt x="247" y="326"/>
                  </a:cubicBezTo>
                  <a:close/>
                  <a:moveTo>
                    <a:pt x="1634" y="309"/>
                  </a:moveTo>
                  <a:cubicBezTo>
                    <a:pt x="1633" y="309"/>
                    <a:pt x="1631" y="308"/>
                    <a:pt x="1630" y="307"/>
                  </a:cubicBezTo>
                  <a:cubicBezTo>
                    <a:pt x="1624" y="301"/>
                    <a:pt x="1619" y="295"/>
                    <a:pt x="1613" y="290"/>
                  </a:cubicBezTo>
                  <a:cubicBezTo>
                    <a:pt x="1611" y="287"/>
                    <a:pt x="1611" y="283"/>
                    <a:pt x="1613" y="281"/>
                  </a:cubicBezTo>
                  <a:cubicBezTo>
                    <a:pt x="1616" y="279"/>
                    <a:pt x="1620" y="279"/>
                    <a:pt x="1622" y="281"/>
                  </a:cubicBezTo>
                  <a:cubicBezTo>
                    <a:pt x="1627" y="287"/>
                    <a:pt x="1633" y="293"/>
                    <a:pt x="1639" y="299"/>
                  </a:cubicBezTo>
                  <a:cubicBezTo>
                    <a:pt x="1641" y="301"/>
                    <a:pt x="1641" y="305"/>
                    <a:pt x="1638" y="307"/>
                  </a:cubicBezTo>
                  <a:cubicBezTo>
                    <a:pt x="1637" y="308"/>
                    <a:pt x="1636" y="309"/>
                    <a:pt x="1634" y="309"/>
                  </a:cubicBezTo>
                  <a:close/>
                  <a:moveTo>
                    <a:pt x="280" y="291"/>
                  </a:moveTo>
                  <a:cubicBezTo>
                    <a:pt x="278" y="291"/>
                    <a:pt x="277" y="290"/>
                    <a:pt x="276" y="289"/>
                  </a:cubicBezTo>
                  <a:cubicBezTo>
                    <a:pt x="273" y="287"/>
                    <a:pt x="273" y="283"/>
                    <a:pt x="276" y="280"/>
                  </a:cubicBezTo>
                  <a:cubicBezTo>
                    <a:pt x="281" y="275"/>
                    <a:pt x="287" y="269"/>
                    <a:pt x="293" y="264"/>
                  </a:cubicBezTo>
                  <a:cubicBezTo>
                    <a:pt x="295" y="261"/>
                    <a:pt x="299" y="261"/>
                    <a:pt x="301" y="264"/>
                  </a:cubicBezTo>
                  <a:cubicBezTo>
                    <a:pt x="304" y="266"/>
                    <a:pt x="304" y="270"/>
                    <a:pt x="301" y="272"/>
                  </a:cubicBezTo>
                  <a:cubicBezTo>
                    <a:pt x="295" y="278"/>
                    <a:pt x="290" y="283"/>
                    <a:pt x="284" y="289"/>
                  </a:cubicBezTo>
                  <a:cubicBezTo>
                    <a:pt x="283" y="290"/>
                    <a:pt x="281" y="291"/>
                    <a:pt x="280" y="291"/>
                  </a:cubicBezTo>
                  <a:close/>
                  <a:moveTo>
                    <a:pt x="1600" y="275"/>
                  </a:moveTo>
                  <a:cubicBezTo>
                    <a:pt x="1599" y="275"/>
                    <a:pt x="1598" y="274"/>
                    <a:pt x="1596" y="273"/>
                  </a:cubicBezTo>
                  <a:cubicBezTo>
                    <a:pt x="1591" y="267"/>
                    <a:pt x="1585" y="262"/>
                    <a:pt x="1579" y="257"/>
                  </a:cubicBezTo>
                  <a:cubicBezTo>
                    <a:pt x="1576" y="254"/>
                    <a:pt x="1576" y="251"/>
                    <a:pt x="1579" y="248"/>
                  </a:cubicBezTo>
                  <a:cubicBezTo>
                    <a:pt x="1581" y="246"/>
                    <a:pt x="1585" y="246"/>
                    <a:pt x="1587" y="248"/>
                  </a:cubicBezTo>
                  <a:cubicBezTo>
                    <a:pt x="1593" y="253"/>
                    <a:pt x="1599" y="259"/>
                    <a:pt x="1605" y="264"/>
                  </a:cubicBezTo>
                  <a:cubicBezTo>
                    <a:pt x="1607" y="267"/>
                    <a:pt x="1607" y="270"/>
                    <a:pt x="1605" y="273"/>
                  </a:cubicBezTo>
                  <a:cubicBezTo>
                    <a:pt x="1604" y="274"/>
                    <a:pt x="1602" y="275"/>
                    <a:pt x="1600" y="275"/>
                  </a:cubicBezTo>
                  <a:close/>
                  <a:moveTo>
                    <a:pt x="315" y="258"/>
                  </a:moveTo>
                  <a:cubicBezTo>
                    <a:pt x="313" y="258"/>
                    <a:pt x="311" y="257"/>
                    <a:pt x="310" y="256"/>
                  </a:cubicBezTo>
                  <a:cubicBezTo>
                    <a:pt x="308" y="253"/>
                    <a:pt x="308" y="249"/>
                    <a:pt x="310" y="247"/>
                  </a:cubicBezTo>
                  <a:cubicBezTo>
                    <a:pt x="316" y="242"/>
                    <a:pt x="322" y="236"/>
                    <a:pt x="329" y="231"/>
                  </a:cubicBezTo>
                  <a:cubicBezTo>
                    <a:pt x="331" y="229"/>
                    <a:pt x="335" y="229"/>
                    <a:pt x="337" y="232"/>
                  </a:cubicBezTo>
                  <a:cubicBezTo>
                    <a:pt x="339" y="234"/>
                    <a:pt x="339" y="238"/>
                    <a:pt x="336" y="240"/>
                  </a:cubicBezTo>
                  <a:cubicBezTo>
                    <a:pt x="330" y="245"/>
                    <a:pt x="324" y="251"/>
                    <a:pt x="319" y="256"/>
                  </a:cubicBezTo>
                  <a:cubicBezTo>
                    <a:pt x="317" y="257"/>
                    <a:pt x="316" y="258"/>
                    <a:pt x="315" y="258"/>
                  </a:cubicBezTo>
                  <a:close/>
                  <a:moveTo>
                    <a:pt x="1565" y="242"/>
                  </a:moveTo>
                  <a:cubicBezTo>
                    <a:pt x="1564" y="242"/>
                    <a:pt x="1562" y="242"/>
                    <a:pt x="1561" y="241"/>
                  </a:cubicBezTo>
                  <a:cubicBezTo>
                    <a:pt x="1555" y="236"/>
                    <a:pt x="1549" y="230"/>
                    <a:pt x="1543" y="225"/>
                  </a:cubicBezTo>
                  <a:cubicBezTo>
                    <a:pt x="1540" y="223"/>
                    <a:pt x="1540" y="219"/>
                    <a:pt x="1542" y="217"/>
                  </a:cubicBezTo>
                  <a:cubicBezTo>
                    <a:pt x="1544" y="214"/>
                    <a:pt x="1548" y="214"/>
                    <a:pt x="1551" y="216"/>
                  </a:cubicBezTo>
                  <a:cubicBezTo>
                    <a:pt x="1557" y="221"/>
                    <a:pt x="1563" y="226"/>
                    <a:pt x="1569" y="232"/>
                  </a:cubicBezTo>
                  <a:cubicBezTo>
                    <a:pt x="1571" y="234"/>
                    <a:pt x="1572" y="238"/>
                    <a:pt x="1570" y="240"/>
                  </a:cubicBezTo>
                  <a:cubicBezTo>
                    <a:pt x="1568" y="242"/>
                    <a:pt x="1567" y="242"/>
                    <a:pt x="1565" y="242"/>
                  </a:cubicBezTo>
                  <a:close/>
                  <a:moveTo>
                    <a:pt x="351" y="226"/>
                  </a:moveTo>
                  <a:cubicBezTo>
                    <a:pt x="349" y="226"/>
                    <a:pt x="347" y="225"/>
                    <a:pt x="346" y="224"/>
                  </a:cubicBezTo>
                  <a:cubicBezTo>
                    <a:pt x="344" y="221"/>
                    <a:pt x="344" y="218"/>
                    <a:pt x="347" y="216"/>
                  </a:cubicBezTo>
                  <a:cubicBezTo>
                    <a:pt x="353" y="210"/>
                    <a:pt x="359" y="205"/>
                    <a:pt x="366" y="200"/>
                  </a:cubicBezTo>
                  <a:cubicBezTo>
                    <a:pt x="368" y="198"/>
                    <a:pt x="372" y="199"/>
                    <a:pt x="374" y="201"/>
                  </a:cubicBezTo>
                  <a:cubicBezTo>
                    <a:pt x="376" y="204"/>
                    <a:pt x="376" y="208"/>
                    <a:pt x="373" y="210"/>
                  </a:cubicBezTo>
                  <a:cubicBezTo>
                    <a:pt x="367" y="215"/>
                    <a:pt x="361" y="220"/>
                    <a:pt x="355" y="225"/>
                  </a:cubicBezTo>
                  <a:cubicBezTo>
                    <a:pt x="353" y="226"/>
                    <a:pt x="352" y="226"/>
                    <a:pt x="351" y="226"/>
                  </a:cubicBezTo>
                  <a:close/>
                  <a:moveTo>
                    <a:pt x="1528" y="212"/>
                  </a:moveTo>
                  <a:cubicBezTo>
                    <a:pt x="1527" y="212"/>
                    <a:pt x="1525" y="211"/>
                    <a:pt x="1524" y="210"/>
                  </a:cubicBezTo>
                  <a:cubicBezTo>
                    <a:pt x="1518" y="206"/>
                    <a:pt x="1512" y="201"/>
                    <a:pt x="1505" y="196"/>
                  </a:cubicBezTo>
                  <a:cubicBezTo>
                    <a:pt x="1503" y="194"/>
                    <a:pt x="1502" y="190"/>
                    <a:pt x="1504" y="188"/>
                  </a:cubicBezTo>
                  <a:cubicBezTo>
                    <a:pt x="1506" y="185"/>
                    <a:pt x="1510" y="184"/>
                    <a:pt x="1512" y="186"/>
                  </a:cubicBezTo>
                  <a:cubicBezTo>
                    <a:pt x="1519" y="191"/>
                    <a:pt x="1525" y="196"/>
                    <a:pt x="1532" y="201"/>
                  </a:cubicBezTo>
                  <a:cubicBezTo>
                    <a:pt x="1534" y="203"/>
                    <a:pt x="1535" y="207"/>
                    <a:pt x="1533" y="209"/>
                  </a:cubicBezTo>
                  <a:cubicBezTo>
                    <a:pt x="1532" y="211"/>
                    <a:pt x="1530" y="212"/>
                    <a:pt x="1528" y="212"/>
                  </a:cubicBezTo>
                  <a:close/>
                  <a:moveTo>
                    <a:pt x="389" y="197"/>
                  </a:moveTo>
                  <a:cubicBezTo>
                    <a:pt x="387" y="197"/>
                    <a:pt x="385" y="196"/>
                    <a:pt x="384" y="194"/>
                  </a:cubicBezTo>
                  <a:cubicBezTo>
                    <a:pt x="382" y="192"/>
                    <a:pt x="382" y="188"/>
                    <a:pt x="385" y="186"/>
                  </a:cubicBezTo>
                  <a:cubicBezTo>
                    <a:pt x="391" y="181"/>
                    <a:pt x="398" y="176"/>
                    <a:pt x="405" y="172"/>
                  </a:cubicBezTo>
                  <a:cubicBezTo>
                    <a:pt x="407" y="170"/>
                    <a:pt x="411" y="170"/>
                    <a:pt x="413" y="173"/>
                  </a:cubicBezTo>
                  <a:cubicBezTo>
                    <a:pt x="415" y="176"/>
                    <a:pt x="414" y="180"/>
                    <a:pt x="411" y="182"/>
                  </a:cubicBezTo>
                  <a:cubicBezTo>
                    <a:pt x="405" y="186"/>
                    <a:pt x="398" y="191"/>
                    <a:pt x="392" y="195"/>
                  </a:cubicBezTo>
                  <a:cubicBezTo>
                    <a:pt x="391" y="196"/>
                    <a:pt x="390" y="197"/>
                    <a:pt x="389" y="197"/>
                  </a:cubicBezTo>
                  <a:close/>
                  <a:moveTo>
                    <a:pt x="1489" y="183"/>
                  </a:moveTo>
                  <a:cubicBezTo>
                    <a:pt x="1488" y="183"/>
                    <a:pt x="1487" y="183"/>
                    <a:pt x="1486" y="182"/>
                  </a:cubicBezTo>
                  <a:cubicBezTo>
                    <a:pt x="1479" y="177"/>
                    <a:pt x="1473" y="173"/>
                    <a:pt x="1466" y="169"/>
                  </a:cubicBezTo>
                  <a:cubicBezTo>
                    <a:pt x="1463" y="167"/>
                    <a:pt x="1463" y="163"/>
                    <a:pt x="1465" y="160"/>
                  </a:cubicBezTo>
                  <a:cubicBezTo>
                    <a:pt x="1466" y="157"/>
                    <a:pt x="1470" y="157"/>
                    <a:pt x="1473" y="159"/>
                  </a:cubicBezTo>
                  <a:cubicBezTo>
                    <a:pt x="1480" y="163"/>
                    <a:pt x="1486" y="168"/>
                    <a:pt x="1493" y="172"/>
                  </a:cubicBezTo>
                  <a:cubicBezTo>
                    <a:pt x="1496" y="174"/>
                    <a:pt x="1496" y="178"/>
                    <a:pt x="1494" y="181"/>
                  </a:cubicBezTo>
                  <a:cubicBezTo>
                    <a:pt x="1493" y="182"/>
                    <a:pt x="1491" y="183"/>
                    <a:pt x="1489" y="183"/>
                  </a:cubicBezTo>
                  <a:close/>
                  <a:moveTo>
                    <a:pt x="428" y="169"/>
                  </a:moveTo>
                  <a:cubicBezTo>
                    <a:pt x="426" y="169"/>
                    <a:pt x="424" y="168"/>
                    <a:pt x="423" y="166"/>
                  </a:cubicBezTo>
                  <a:cubicBezTo>
                    <a:pt x="421" y="164"/>
                    <a:pt x="422" y="160"/>
                    <a:pt x="424" y="158"/>
                  </a:cubicBezTo>
                  <a:cubicBezTo>
                    <a:pt x="431" y="154"/>
                    <a:pt x="438" y="149"/>
                    <a:pt x="445" y="145"/>
                  </a:cubicBezTo>
                  <a:cubicBezTo>
                    <a:pt x="448" y="143"/>
                    <a:pt x="451" y="144"/>
                    <a:pt x="453" y="147"/>
                  </a:cubicBezTo>
                  <a:cubicBezTo>
                    <a:pt x="455" y="150"/>
                    <a:pt x="454" y="153"/>
                    <a:pt x="451" y="155"/>
                  </a:cubicBezTo>
                  <a:cubicBezTo>
                    <a:pt x="444" y="159"/>
                    <a:pt x="438" y="164"/>
                    <a:pt x="431" y="168"/>
                  </a:cubicBezTo>
                  <a:cubicBezTo>
                    <a:pt x="430" y="169"/>
                    <a:pt x="429" y="169"/>
                    <a:pt x="428" y="169"/>
                  </a:cubicBezTo>
                  <a:close/>
                  <a:moveTo>
                    <a:pt x="1449" y="157"/>
                  </a:moveTo>
                  <a:cubicBezTo>
                    <a:pt x="1448" y="157"/>
                    <a:pt x="1447" y="156"/>
                    <a:pt x="1446" y="156"/>
                  </a:cubicBezTo>
                  <a:cubicBezTo>
                    <a:pt x="1439" y="151"/>
                    <a:pt x="1433" y="147"/>
                    <a:pt x="1426" y="143"/>
                  </a:cubicBezTo>
                  <a:cubicBezTo>
                    <a:pt x="1423" y="141"/>
                    <a:pt x="1422" y="138"/>
                    <a:pt x="1424" y="135"/>
                  </a:cubicBezTo>
                  <a:cubicBezTo>
                    <a:pt x="1425" y="132"/>
                    <a:pt x="1429" y="131"/>
                    <a:pt x="1432" y="133"/>
                  </a:cubicBezTo>
                  <a:cubicBezTo>
                    <a:pt x="1439" y="137"/>
                    <a:pt x="1446" y="141"/>
                    <a:pt x="1453" y="145"/>
                  </a:cubicBezTo>
                  <a:cubicBezTo>
                    <a:pt x="1455" y="147"/>
                    <a:pt x="1456" y="151"/>
                    <a:pt x="1454" y="154"/>
                  </a:cubicBezTo>
                  <a:cubicBezTo>
                    <a:pt x="1453" y="156"/>
                    <a:pt x="1451" y="157"/>
                    <a:pt x="1449" y="157"/>
                  </a:cubicBezTo>
                  <a:close/>
                  <a:moveTo>
                    <a:pt x="468" y="144"/>
                  </a:moveTo>
                  <a:cubicBezTo>
                    <a:pt x="466" y="144"/>
                    <a:pt x="464" y="143"/>
                    <a:pt x="463" y="141"/>
                  </a:cubicBezTo>
                  <a:cubicBezTo>
                    <a:pt x="462" y="138"/>
                    <a:pt x="462" y="134"/>
                    <a:pt x="465" y="133"/>
                  </a:cubicBezTo>
                  <a:cubicBezTo>
                    <a:pt x="472" y="128"/>
                    <a:pt x="479" y="124"/>
                    <a:pt x="486" y="120"/>
                  </a:cubicBezTo>
                  <a:cubicBezTo>
                    <a:pt x="489" y="119"/>
                    <a:pt x="493" y="120"/>
                    <a:pt x="494" y="123"/>
                  </a:cubicBezTo>
                  <a:cubicBezTo>
                    <a:pt x="496" y="126"/>
                    <a:pt x="495" y="129"/>
                    <a:pt x="492" y="131"/>
                  </a:cubicBezTo>
                  <a:cubicBezTo>
                    <a:pt x="485" y="135"/>
                    <a:pt x="478" y="139"/>
                    <a:pt x="471" y="143"/>
                  </a:cubicBezTo>
                  <a:cubicBezTo>
                    <a:pt x="470" y="143"/>
                    <a:pt x="469" y="144"/>
                    <a:pt x="468" y="144"/>
                  </a:cubicBezTo>
                  <a:close/>
                  <a:moveTo>
                    <a:pt x="1408" y="132"/>
                  </a:moveTo>
                  <a:cubicBezTo>
                    <a:pt x="1407" y="132"/>
                    <a:pt x="1406" y="132"/>
                    <a:pt x="1405" y="131"/>
                  </a:cubicBezTo>
                  <a:cubicBezTo>
                    <a:pt x="1398" y="127"/>
                    <a:pt x="1391" y="123"/>
                    <a:pt x="1384" y="120"/>
                  </a:cubicBezTo>
                  <a:cubicBezTo>
                    <a:pt x="1381" y="118"/>
                    <a:pt x="1380" y="115"/>
                    <a:pt x="1382" y="112"/>
                  </a:cubicBezTo>
                  <a:cubicBezTo>
                    <a:pt x="1383" y="109"/>
                    <a:pt x="1387" y="108"/>
                    <a:pt x="1390" y="109"/>
                  </a:cubicBezTo>
                  <a:cubicBezTo>
                    <a:pt x="1397" y="113"/>
                    <a:pt x="1404" y="117"/>
                    <a:pt x="1411" y="121"/>
                  </a:cubicBezTo>
                  <a:cubicBezTo>
                    <a:pt x="1414" y="122"/>
                    <a:pt x="1415" y="126"/>
                    <a:pt x="1413" y="129"/>
                  </a:cubicBezTo>
                  <a:cubicBezTo>
                    <a:pt x="1412" y="131"/>
                    <a:pt x="1410" y="132"/>
                    <a:pt x="1408" y="132"/>
                  </a:cubicBezTo>
                  <a:close/>
                  <a:moveTo>
                    <a:pt x="510" y="120"/>
                  </a:moveTo>
                  <a:cubicBezTo>
                    <a:pt x="508" y="120"/>
                    <a:pt x="506" y="119"/>
                    <a:pt x="505" y="117"/>
                  </a:cubicBezTo>
                  <a:cubicBezTo>
                    <a:pt x="503" y="114"/>
                    <a:pt x="504" y="111"/>
                    <a:pt x="507" y="109"/>
                  </a:cubicBezTo>
                  <a:cubicBezTo>
                    <a:pt x="514" y="105"/>
                    <a:pt x="522" y="102"/>
                    <a:pt x="529" y="98"/>
                  </a:cubicBezTo>
                  <a:cubicBezTo>
                    <a:pt x="532" y="97"/>
                    <a:pt x="535" y="98"/>
                    <a:pt x="537" y="101"/>
                  </a:cubicBezTo>
                  <a:cubicBezTo>
                    <a:pt x="538" y="104"/>
                    <a:pt x="537" y="107"/>
                    <a:pt x="534" y="109"/>
                  </a:cubicBezTo>
                  <a:cubicBezTo>
                    <a:pt x="527" y="112"/>
                    <a:pt x="520" y="116"/>
                    <a:pt x="513" y="120"/>
                  </a:cubicBezTo>
                  <a:cubicBezTo>
                    <a:pt x="512" y="120"/>
                    <a:pt x="511" y="120"/>
                    <a:pt x="510" y="120"/>
                  </a:cubicBezTo>
                  <a:close/>
                  <a:moveTo>
                    <a:pt x="1366" y="110"/>
                  </a:moveTo>
                  <a:cubicBezTo>
                    <a:pt x="1365" y="110"/>
                    <a:pt x="1364" y="109"/>
                    <a:pt x="1363" y="109"/>
                  </a:cubicBezTo>
                  <a:cubicBezTo>
                    <a:pt x="1356" y="105"/>
                    <a:pt x="1349" y="102"/>
                    <a:pt x="1341" y="99"/>
                  </a:cubicBezTo>
                  <a:cubicBezTo>
                    <a:pt x="1338" y="97"/>
                    <a:pt x="1337" y="94"/>
                    <a:pt x="1338" y="91"/>
                  </a:cubicBezTo>
                  <a:cubicBezTo>
                    <a:pt x="1340" y="88"/>
                    <a:pt x="1343" y="86"/>
                    <a:pt x="1346" y="88"/>
                  </a:cubicBezTo>
                  <a:cubicBezTo>
                    <a:pt x="1354" y="91"/>
                    <a:pt x="1361" y="95"/>
                    <a:pt x="1368" y="98"/>
                  </a:cubicBezTo>
                  <a:cubicBezTo>
                    <a:pt x="1371" y="100"/>
                    <a:pt x="1372" y="103"/>
                    <a:pt x="1371" y="106"/>
                  </a:cubicBezTo>
                  <a:cubicBezTo>
                    <a:pt x="1370" y="108"/>
                    <a:pt x="1368" y="110"/>
                    <a:pt x="1366" y="110"/>
                  </a:cubicBezTo>
                  <a:close/>
                  <a:moveTo>
                    <a:pt x="553" y="99"/>
                  </a:moveTo>
                  <a:cubicBezTo>
                    <a:pt x="551" y="99"/>
                    <a:pt x="549" y="98"/>
                    <a:pt x="548" y="96"/>
                  </a:cubicBezTo>
                  <a:cubicBezTo>
                    <a:pt x="546" y="93"/>
                    <a:pt x="548" y="89"/>
                    <a:pt x="551" y="88"/>
                  </a:cubicBezTo>
                  <a:cubicBezTo>
                    <a:pt x="558" y="84"/>
                    <a:pt x="565" y="81"/>
                    <a:pt x="572" y="78"/>
                  </a:cubicBezTo>
                  <a:cubicBezTo>
                    <a:pt x="576" y="76"/>
                    <a:pt x="579" y="78"/>
                    <a:pt x="580" y="81"/>
                  </a:cubicBezTo>
                  <a:cubicBezTo>
                    <a:pt x="582" y="84"/>
                    <a:pt x="580" y="87"/>
                    <a:pt x="577" y="89"/>
                  </a:cubicBezTo>
                  <a:cubicBezTo>
                    <a:pt x="570" y="92"/>
                    <a:pt x="563" y="95"/>
                    <a:pt x="556" y="99"/>
                  </a:cubicBezTo>
                  <a:cubicBezTo>
                    <a:pt x="555" y="99"/>
                    <a:pt x="554" y="99"/>
                    <a:pt x="553" y="99"/>
                  </a:cubicBezTo>
                  <a:close/>
                  <a:moveTo>
                    <a:pt x="1322" y="89"/>
                  </a:moveTo>
                  <a:cubicBezTo>
                    <a:pt x="1321" y="89"/>
                    <a:pt x="1320" y="89"/>
                    <a:pt x="1320" y="89"/>
                  </a:cubicBezTo>
                  <a:cubicBezTo>
                    <a:pt x="1312" y="86"/>
                    <a:pt x="1305" y="83"/>
                    <a:pt x="1297" y="80"/>
                  </a:cubicBezTo>
                  <a:cubicBezTo>
                    <a:pt x="1294" y="78"/>
                    <a:pt x="1293" y="75"/>
                    <a:pt x="1294" y="72"/>
                  </a:cubicBezTo>
                  <a:cubicBezTo>
                    <a:pt x="1295" y="69"/>
                    <a:pt x="1299" y="67"/>
                    <a:pt x="1302" y="68"/>
                  </a:cubicBezTo>
                  <a:cubicBezTo>
                    <a:pt x="1309" y="71"/>
                    <a:pt x="1317" y="75"/>
                    <a:pt x="1324" y="78"/>
                  </a:cubicBezTo>
                  <a:cubicBezTo>
                    <a:pt x="1327" y="79"/>
                    <a:pt x="1329" y="83"/>
                    <a:pt x="1327" y="86"/>
                  </a:cubicBezTo>
                  <a:cubicBezTo>
                    <a:pt x="1326" y="88"/>
                    <a:pt x="1324" y="89"/>
                    <a:pt x="1322" y="89"/>
                  </a:cubicBezTo>
                  <a:close/>
                  <a:moveTo>
                    <a:pt x="597" y="80"/>
                  </a:moveTo>
                  <a:cubicBezTo>
                    <a:pt x="595" y="80"/>
                    <a:pt x="592" y="79"/>
                    <a:pt x="591" y="76"/>
                  </a:cubicBezTo>
                  <a:cubicBezTo>
                    <a:pt x="590" y="73"/>
                    <a:pt x="592" y="70"/>
                    <a:pt x="595" y="69"/>
                  </a:cubicBezTo>
                  <a:cubicBezTo>
                    <a:pt x="602" y="66"/>
                    <a:pt x="610" y="63"/>
                    <a:pt x="617" y="60"/>
                  </a:cubicBezTo>
                  <a:cubicBezTo>
                    <a:pt x="620" y="59"/>
                    <a:pt x="624" y="60"/>
                    <a:pt x="625" y="63"/>
                  </a:cubicBezTo>
                  <a:cubicBezTo>
                    <a:pt x="626" y="66"/>
                    <a:pt x="625" y="70"/>
                    <a:pt x="621" y="71"/>
                  </a:cubicBezTo>
                  <a:cubicBezTo>
                    <a:pt x="614" y="74"/>
                    <a:pt x="606" y="77"/>
                    <a:pt x="599" y="80"/>
                  </a:cubicBezTo>
                  <a:cubicBezTo>
                    <a:pt x="598" y="80"/>
                    <a:pt x="598" y="80"/>
                    <a:pt x="597" y="80"/>
                  </a:cubicBezTo>
                  <a:close/>
                  <a:moveTo>
                    <a:pt x="1277" y="71"/>
                  </a:moveTo>
                  <a:cubicBezTo>
                    <a:pt x="1277" y="71"/>
                    <a:pt x="1276" y="71"/>
                    <a:pt x="1275" y="71"/>
                  </a:cubicBezTo>
                  <a:cubicBezTo>
                    <a:pt x="1268" y="68"/>
                    <a:pt x="1260" y="65"/>
                    <a:pt x="1253" y="63"/>
                  </a:cubicBezTo>
                  <a:cubicBezTo>
                    <a:pt x="1250" y="62"/>
                    <a:pt x="1248" y="58"/>
                    <a:pt x="1249" y="55"/>
                  </a:cubicBezTo>
                  <a:cubicBezTo>
                    <a:pt x="1250" y="52"/>
                    <a:pt x="1253" y="50"/>
                    <a:pt x="1257" y="52"/>
                  </a:cubicBezTo>
                  <a:cubicBezTo>
                    <a:pt x="1264" y="54"/>
                    <a:pt x="1272" y="57"/>
                    <a:pt x="1279" y="60"/>
                  </a:cubicBezTo>
                  <a:cubicBezTo>
                    <a:pt x="1282" y="61"/>
                    <a:pt x="1284" y="64"/>
                    <a:pt x="1283" y="67"/>
                  </a:cubicBezTo>
                  <a:cubicBezTo>
                    <a:pt x="1282" y="70"/>
                    <a:pt x="1280" y="71"/>
                    <a:pt x="1277" y="71"/>
                  </a:cubicBezTo>
                  <a:close/>
                  <a:moveTo>
                    <a:pt x="642" y="63"/>
                  </a:moveTo>
                  <a:cubicBezTo>
                    <a:pt x="639" y="63"/>
                    <a:pt x="637" y="62"/>
                    <a:pt x="636" y="59"/>
                  </a:cubicBezTo>
                  <a:cubicBezTo>
                    <a:pt x="635" y="56"/>
                    <a:pt x="637" y="53"/>
                    <a:pt x="640" y="52"/>
                  </a:cubicBezTo>
                  <a:cubicBezTo>
                    <a:pt x="648" y="49"/>
                    <a:pt x="655" y="47"/>
                    <a:pt x="663" y="44"/>
                  </a:cubicBezTo>
                  <a:cubicBezTo>
                    <a:pt x="666" y="43"/>
                    <a:pt x="669" y="45"/>
                    <a:pt x="670" y="48"/>
                  </a:cubicBezTo>
                  <a:cubicBezTo>
                    <a:pt x="671" y="51"/>
                    <a:pt x="670" y="55"/>
                    <a:pt x="666" y="56"/>
                  </a:cubicBezTo>
                  <a:cubicBezTo>
                    <a:pt x="659" y="58"/>
                    <a:pt x="651" y="60"/>
                    <a:pt x="644" y="63"/>
                  </a:cubicBezTo>
                  <a:cubicBezTo>
                    <a:pt x="643" y="63"/>
                    <a:pt x="643" y="63"/>
                    <a:pt x="642" y="63"/>
                  </a:cubicBezTo>
                  <a:close/>
                  <a:moveTo>
                    <a:pt x="1232" y="56"/>
                  </a:moveTo>
                  <a:cubicBezTo>
                    <a:pt x="1231" y="56"/>
                    <a:pt x="1231" y="56"/>
                    <a:pt x="1230" y="55"/>
                  </a:cubicBezTo>
                  <a:cubicBezTo>
                    <a:pt x="1222" y="53"/>
                    <a:pt x="1215" y="51"/>
                    <a:pt x="1207" y="49"/>
                  </a:cubicBezTo>
                  <a:cubicBezTo>
                    <a:pt x="1204" y="48"/>
                    <a:pt x="1202" y="44"/>
                    <a:pt x="1203" y="41"/>
                  </a:cubicBezTo>
                  <a:cubicBezTo>
                    <a:pt x="1204" y="38"/>
                    <a:pt x="1207" y="36"/>
                    <a:pt x="1210" y="37"/>
                  </a:cubicBezTo>
                  <a:cubicBezTo>
                    <a:pt x="1218" y="39"/>
                    <a:pt x="1226" y="42"/>
                    <a:pt x="1234" y="44"/>
                  </a:cubicBezTo>
                  <a:cubicBezTo>
                    <a:pt x="1237" y="45"/>
                    <a:pt x="1238" y="48"/>
                    <a:pt x="1237" y="52"/>
                  </a:cubicBezTo>
                  <a:cubicBezTo>
                    <a:pt x="1237" y="54"/>
                    <a:pt x="1234" y="56"/>
                    <a:pt x="1232" y="56"/>
                  </a:cubicBezTo>
                  <a:close/>
                  <a:moveTo>
                    <a:pt x="688" y="49"/>
                  </a:moveTo>
                  <a:cubicBezTo>
                    <a:pt x="685" y="49"/>
                    <a:pt x="683" y="47"/>
                    <a:pt x="682" y="45"/>
                  </a:cubicBezTo>
                  <a:cubicBezTo>
                    <a:pt x="681" y="41"/>
                    <a:pt x="683" y="38"/>
                    <a:pt x="686" y="37"/>
                  </a:cubicBezTo>
                  <a:cubicBezTo>
                    <a:pt x="694" y="35"/>
                    <a:pt x="702" y="33"/>
                    <a:pt x="709" y="31"/>
                  </a:cubicBezTo>
                  <a:cubicBezTo>
                    <a:pt x="713" y="30"/>
                    <a:pt x="716" y="32"/>
                    <a:pt x="717" y="35"/>
                  </a:cubicBezTo>
                  <a:cubicBezTo>
                    <a:pt x="717" y="38"/>
                    <a:pt x="716" y="42"/>
                    <a:pt x="712" y="42"/>
                  </a:cubicBezTo>
                  <a:cubicBezTo>
                    <a:pt x="705" y="44"/>
                    <a:pt x="697" y="46"/>
                    <a:pt x="689" y="49"/>
                  </a:cubicBezTo>
                  <a:cubicBezTo>
                    <a:pt x="689" y="49"/>
                    <a:pt x="688" y="49"/>
                    <a:pt x="688" y="49"/>
                  </a:cubicBezTo>
                  <a:close/>
                  <a:moveTo>
                    <a:pt x="1186" y="42"/>
                  </a:moveTo>
                  <a:cubicBezTo>
                    <a:pt x="1185" y="42"/>
                    <a:pt x="1185" y="42"/>
                    <a:pt x="1184" y="42"/>
                  </a:cubicBezTo>
                  <a:cubicBezTo>
                    <a:pt x="1176" y="40"/>
                    <a:pt x="1169" y="38"/>
                    <a:pt x="1161" y="37"/>
                  </a:cubicBezTo>
                  <a:cubicBezTo>
                    <a:pt x="1158" y="36"/>
                    <a:pt x="1156" y="33"/>
                    <a:pt x="1156" y="29"/>
                  </a:cubicBezTo>
                  <a:cubicBezTo>
                    <a:pt x="1157" y="26"/>
                    <a:pt x="1160" y="24"/>
                    <a:pt x="1164" y="25"/>
                  </a:cubicBezTo>
                  <a:cubicBezTo>
                    <a:pt x="1171" y="27"/>
                    <a:pt x="1179" y="29"/>
                    <a:pt x="1187" y="31"/>
                  </a:cubicBezTo>
                  <a:cubicBezTo>
                    <a:pt x="1190" y="31"/>
                    <a:pt x="1192" y="35"/>
                    <a:pt x="1191" y="38"/>
                  </a:cubicBezTo>
                  <a:cubicBezTo>
                    <a:pt x="1191" y="41"/>
                    <a:pt x="1188" y="42"/>
                    <a:pt x="1186" y="42"/>
                  </a:cubicBezTo>
                  <a:close/>
                  <a:moveTo>
                    <a:pt x="734" y="37"/>
                  </a:moveTo>
                  <a:cubicBezTo>
                    <a:pt x="731" y="37"/>
                    <a:pt x="729" y="35"/>
                    <a:pt x="728" y="32"/>
                  </a:cubicBezTo>
                  <a:cubicBezTo>
                    <a:pt x="728" y="29"/>
                    <a:pt x="730" y="26"/>
                    <a:pt x="733" y="25"/>
                  </a:cubicBezTo>
                  <a:cubicBezTo>
                    <a:pt x="741" y="23"/>
                    <a:pt x="748" y="21"/>
                    <a:pt x="756" y="20"/>
                  </a:cubicBezTo>
                  <a:cubicBezTo>
                    <a:pt x="760" y="19"/>
                    <a:pt x="763" y="21"/>
                    <a:pt x="763" y="24"/>
                  </a:cubicBezTo>
                  <a:cubicBezTo>
                    <a:pt x="764" y="28"/>
                    <a:pt x="762" y="31"/>
                    <a:pt x="759" y="32"/>
                  </a:cubicBezTo>
                  <a:cubicBezTo>
                    <a:pt x="751" y="33"/>
                    <a:pt x="743" y="35"/>
                    <a:pt x="735" y="37"/>
                  </a:cubicBezTo>
                  <a:cubicBezTo>
                    <a:pt x="735" y="37"/>
                    <a:pt x="735" y="37"/>
                    <a:pt x="734" y="37"/>
                  </a:cubicBezTo>
                  <a:close/>
                  <a:moveTo>
                    <a:pt x="1139" y="32"/>
                  </a:moveTo>
                  <a:cubicBezTo>
                    <a:pt x="1138" y="32"/>
                    <a:pt x="1138" y="32"/>
                    <a:pt x="1138" y="31"/>
                  </a:cubicBezTo>
                  <a:cubicBezTo>
                    <a:pt x="1130" y="30"/>
                    <a:pt x="1122" y="28"/>
                    <a:pt x="1114" y="27"/>
                  </a:cubicBezTo>
                  <a:cubicBezTo>
                    <a:pt x="1111" y="26"/>
                    <a:pt x="1109" y="23"/>
                    <a:pt x="1109" y="20"/>
                  </a:cubicBezTo>
                  <a:cubicBezTo>
                    <a:pt x="1110" y="17"/>
                    <a:pt x="1113" y="15"/>
                    <a:pt x="1116" y="15"/>
                  </a:cubicBezTo>
                  <a:cubicBezTo>
                    <a:pt x="1124" y="17"/>
                    <a:pt x="1132" y="18"/>
                    <a:pt x="1140" y="20"/>
                  </a:cubicBezTo>
                  <a:cubicBezTo>
                    <a:pt x="1143" y="20"/>
                    <a:pt x="1145" y="24"/>
                    <a:pt x="1145" y="27"/>
                  </a:cubicBezTo>
                  <a:cubicBezTo>
                    <a:pt x="1144" y="30"/>
                    <a:pt x="1142" y="32"/>
                    <a:pt x="1139" y="32"/>
                  </a:cubicBezTo>
                  <a:close/>
                  <a:moveTo>
                    <a:pt x="781" y="27"/>
                  </a:moveTo>
                  <a:cubicBezTo>
                    <a:pt x="778" y="27"/>
                    <a:pt x="776" y="25"/>
                    <a:pt x="775" y="22"/>
                  </a:cubicBezTo>
                  <a:cubicBezTo>
                    <a:pt x="775" y="19"/>
                    <a:pt x="777" y="16"/>
                    <a:pt x="780" y="15"/>
                  </a:cubicBezTo>
                  <a:cubicBezTo>
                    <a:pt x="788" y="14"/>
                    <a:pt x="796" y="13"/>
                    <a:pt x="804" y="11"/>
                  </a:cubicBezTo>
                  <a:cubicBezTo>
                    <a:pt x="807" y="11"/>
                    <a:pt x="810" y="13"/>
                    <a:pt x="811" y="16"/>
                  </a:cubicBezTo>
                  <a:cubicBezTo>
                    <a:pt x="811" y="20"/>
                    <a:pt x="809" y="23"/>
                    <a:pt x="806" y="23"/>
                  </a:cubicBezTo>
                  <a:cubicBezTo>
                    <a:pt x="798" y="24"/>
                    <a:pt x="790" y="26"/>
                    <a:pt x="782" y="27"/>
                  </a:cubicBezTo>
                  <a:cubicBezTo>
                    <a:pt x="782" y="27"/>
                    <a:pt x="781" y="27"/>
                    <a:pt x="781" y="27"/>
                  </a:cubicBezTo>
                  <a:close/>
                  <a:moveTo>
                    <a:pt x="1092" y="23"/>
                  </a:moveTo>
                  <a:cubicBezTo>
                    <a:pt x="1091" y="23"/>
                    <a:pt x="1091" y="23"/>
                    <a:pt x="1091" y="23"/>
                  </a:cubicBezTo>
                  <a:cubicBezTo>
                    <a:pt x="1083" y="22"/>
                    <a:pt x="1075" y="21"/>
                    <a:pt x="1067" y="20"/>
                  </a:cubicBezTo>
                  <a:cubicBezTo>
                    <a:pt x="1064" y="19"/>
                    <a:pt x="1061" y="16"/>
                    <a:pt x="1062" y="13"/>
                  </a:cubicBezTo>
                  <a:cubicBezTo>
                    <a:pt x="1062" y="10"/>
                    <a:pt x="1065" y="8"/>
                    <a:pt x="1069" y="8"/>
                  </a:cubicBezTo>
                  <a:cubicBezTo>
                    <a:pt x="1077" y="9"/>
                    <a:pt x="1085" y="10"/>
                    <a:pt x="1093" y="11"/>
                  </a:cubicBezTo>
                  <a:cubicBezTo>
                    <a:pt x="1096" y="12"/>
                    <a:pt x="1098" y="15"/>
                    <a:pt x="1098" y="18"/>
                  </a:cubicBezTo>
                  <a:cubicBezTo>
                    <a:pt x="1097" y="21"/>
                    <a:pt x="1095" y="23"/>
                    <a:pt x="1092" y="23"/>
                  </a:cubicBezTo>
                  <a:close/>
                  <a:moveTo>
                    <a:pt x="829" y="20"/>
                  </a:moveTo>
                  <a:cubicBezTo>
                    <a:pt x="826" y="20"/>
                    <a:pt x="823" y="18"/>
                    <a:pt x="823" y="15"/>
                  </a:cubicBezTo>
                  <a:cubicBezTo>
                    <a:pt x="822" y="11"/>
                    <a:pt x="824" y="8"/>
                    <a:pt x="828" y="8"/>
                  </a:cubicBezTo>
                  <a:cubicBezTo>
                    <a:pt x="836" y="7"/>
                    <a:pt x="844" y="6"/>
                    <a:pt x="852" y="5"/>
                  </a:cubicBezTo>
                  <a:cubicBezTo>
                    <a:pt x="855" y="5"/>
                    <a:pt x="858" y="7"/>
                    <a:pt x="858" y="11"/>
                  </a:cubicBezTo>
                  <a:cubicBezTo>
                    <a:pt x="859" y="14"/>
                    <a:pt x="856" y="17"/>
                    <a:pt x="853" y="17"/>
                  </a:cubicBezTo>
                  <a:cubicBezTo>
                    <a:pt x="845" y="18"/>
                    <a:pt x="837" y="19"/>
                    <a:pt x="829" y="20"/>
                  </a:cubicBezTo>
                  <a:cubicBezTo>
                    <a:pt x="829" y="20"/>
                    <a:pt x="829" y="20"/>
                    <a:pt x="829" y="20"/>
                  </a:cubicBezTo>
                  <a:close/>
                  <a:moveTo>
                    <a:pt x="1044" y="17"/>
                  </a:moveTo>
                  <a:cubicBezTo>
                    <a:pt x="1044" y="17"/>
                    <a:pt x="1044" y="17"/>
                    <a:pt x="1043" y="17"/>
                  </a:cubicBezTo>
                  <a:cubicBezTo>
                    <a:pt x="1036" y="16"/>
                    <a:pt x="1028" y="16"/>
                    <a:pt x="1020" y="15"/>
                  </a:cubicBezTo>
                  <a:cubicBezTo>
                    <a:pt x="1016" y="15"/>
                    <a:pt x="1014" y="12"/>
                    <a:pt x="1014" y="9"/>
                  </a:cubicBezTo>
                  <a:cubicBezTo>
                    <a:pt x="1014" y="5"/>
                    <a:pt x="1017" y="3"/>
                    <a:pt x="1021" y="3"/>
                  </a:cubicBezTo>
                  <a:cubicBezTo>
                    <a:pt x="1029" y="4"/>
                    <a:pt x="1037" y="4"/>
                    <a:pt x="1045" y="5"/>
                  </a:cubicBezTo>
                  <a:cubicBezTo>
                    <a:pt x="1048" y="6"/>
                    <a:pt x="1050" y="8"/>
                    <a:pt x="1050" y="12"/>
                  </a:cubicBezTo>
                  <a:cubicBezTo>
                    <a:pt x="1050" y="15"/>
                    <a:pt x="1047" y="17"/>
                    <a:pt x="1044" y="17"/>
                  </a:cubicBezTo>
                  <a:close/>
                  <a:moveTo>
                    <a:pt x="876" y="15"/>
                  </a:moveTo>
                  <a:cubicBezTo>
                    <a:pt x="873" y="15"/>
                    <a:pt x="871" y="13"/>
                    <a:pt x="870" y="10"/>
                  </a:cubicBezTo>
                  <a:cubicBezTo>
                    <a:pt x="870" y="6"/>
                    <a:pt x="873" y="3"/>
                    <a:pt x="876" y="3"/>
                  </a:cubicBezTo>
                  <a:cubicBezTo>
                    <a:pt x="884" y="2"/>
                    <a:pt x="892" y="2"/>
                    <a:pt x="900" y="2"/>
                  </a:cubicBezTo>
                  <a:cubicBezTo>
                    <a:pt x="903" y="1"/>
                    <a:pt x="906" y="4"/>
                    <a:pt x="906" y="7"/>
                  </a:cubicBezTo>
                  <a:cubicBezTo>
                    <a:pt x="906" y="11"/>
                    <a:pt x="904" y="13"/>
                    <a:pt x="901" y="14"/>
                  </a:cubicBezTo>
                  <a:cubicBezTo>
                    <a:pt x="893" y="14"/>
                    <a:pt x="885" y="14"/>
                    <a:pt x="877" y="15"/>
                  </a:cubicBezTo>
                  <a:cubicBezTo>
                    <a:pt x="877" y="15"/>
                    <a:pt x="876" y="15"/>
                    <a:pt x="876" y="15"/>
                  </a:cubicBezTo>
                  <a:close/>
                  <a:moveTo>
                    <a:pt x="996" y="14"/>
                  </a:moveTo>
                  <a:cubicBezTo>
                    <a:pt x="996" y="14"/>
                    <a:pt x="996" y="14"/>
                    <a:pt x="996" y="14"/>
                  </a:cubicBezTo>
                  <a:cubicBezTo>
                    <a:pt x="988" y="13"/>
                    <a:pt x="980" y="13"/>
                    <a:pt x="972" y="13"/>
                  </a:cubicBezTo>
                  <a:cubicBezTo>
                    <a:pt x="969" y="13"/>
                    <a:pt x="966" y="10"/>
                    <a:pt x="966" y="6"/>
                  </a:cubicBezTo>
                  <a:cubicBezTo>
                    <a:pt x="966" y="3"/>
                    <a:pt x="969" y="0"/>
                    <a:pt x="972" y="1"/>
                  </a:cubicBezTo>
                  <a:cubicBezTo>
                    <a:pt x="980" y="1"/>
                    <a:pt x="988" y="1"/>
                    <a:pt x="996" y="2"/>
                  </a:cubicBezTo>
                  <a:cubicBezTo>
                    <a:pt x="1000" y="2"/>
                    <a:pt x="1002" y="5"/>
                    <a:pt x="1002" y="8"/>
                  </a:cubicBezTo>
                  <a:cubicBezTo>
                    <a:pt x="1002" y="11"/>
                    <a:pt x="999" y="14"/>
                    <a:pt x="996" y="14"/>
                  </a:cubicBezTo>
                  <a:close/>
                  <a:moveTo>
                    <a:pt x="924" y="13"/>
                  </a:moveTo>
                  <a:cubicBezTo>
                    <a:pt x="921" y="13"/>
                    <a:pt x="918" y="10"/>
                    <a:pt x="918" y="7"/>
                  </a:cubicBezTo>
                  <a:cubicBezTo>
                    <a:pt x="918" y="3"/>
                    <a:pt x="921" y="1"/>
                    <a:pt x="924" y="1"/>
                  </a:cubicBezTo>
                  <a:cubicBezTo>
                    <a:pt x="932" y="0"/>
                    <a:pt x="940" y="0"/>
                    <a:pt x="948" y="0"/>
                  </a:cubicBezTo>
                  <a:cubicBezTo>
                    <a:pt x="952" y="0"/>
                    <a:pt x="954" y="3"/>
                    <a:pt x="954" y="6"/>
                  </a:cubicBezTo>
                  <a:cubicBezTo>
                    <a:pt x="954" y="10"/>
                    <a:pt x="952" y="12"/>
                    <a:pt x="948" y="12"/>
                  </a:cubicBezTo>
                  <a:cubicBezTo>
                    <a:pt x="940" y="12"/>
                    <a:pt x="932" y="12"/>
                    <a:pt x="924" y="13"/>
                  </a:cubicBezTo>
                  <a:cubicBezTo>
                    <a:pt x="924" y="13"/>
                    <a:pt x="924" y="13"/>
                    <a:pt x="924" y="13"/>
                  </a:cubicBezTo>
                  <a:close/>
                </a:path>
              </a:pathLst>
            </a:custGeom>
            <a:solidFill>
              <a:srgbClr val="44546A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Oval 532"/>
            <p:cNvSpPr>
              <a:spLocks noChangeArrowheads="1"/>
            </p:cNvSpPr>
            <p:nvPr/>
          </p:nvSpPr>
          <p:spPr bwMode="auto">
            <a:xfrm rot="10800000">
              <a:off x="5020519" y="5469266"/>
              <a:ext cx="156143" cy="156894"/>
            </a:xfrm>
            <a:prstGeom prst="ellipse">
              <a:avLst/>
            </a:pr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537"/>
            <p:cNvSpPr>
              <a:spLocks noChangeArrowheads="1"/>
            </p:cNvSpPr>
            <p:nvPr/>
          </p:nvSpPr>
          <p:spPr bwMode="auto">
            <a:xfrm rot="10800000" flipH="1" flipV="1">
              <a:off x="6219369" y="3451413"/>
              <a:ext cx="24773" cy="24773"/>
            </a:xfrm>
            <a:prstGeom prst="ellipse">
              <a:avLst/>
            </a:prstGeom>
            <a:solidFill>
              <a:srgbClr val="44546A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538"/>
            <p:cNvSpPr>
              <a:spLocks noEditPoints="1"/>
            </p:cNvSpPr>
            <p:nvPr/>
          </p:nvSpPr>
          <p:spPr bwMode="auto">
            <a:xfrm rot="10800000">
              <a:off x="5496456" y="2883142"/>
              <a:ext cx="1454084" cy="1659773"/>
            </a:xfrm>
            <a:custGeom>
              <a:avLst/>
              <a:gdLst>
                <a:gd name="T0" fmla="*/ 418 w 819"/>
                <a:gd name="T1" fmla="*/ 935 h 935"/>
                <a:gd name="T2" fmla="*/ 397 w 819"/>
                <a:gd name="T3" fmla="*/ 933 h 935"/>
                <a:gd name="T4" fmla="*/ 460 w 819"/>
                <a:gd name="T5" fmla="*/ 911 h 935"/>
                <a:gd name="T6" fmla="*/ 356 w 819"/>
                <a:gd name="T7" fmla="*/ 909 h 935"/>
                <a:gd name="T8" fmla="*/ 501 w 819"/>
                <a:gd name="T9" fmla="*/ 887 h 935"/>
                <a:gd name="T10" fmla="*/ 314 w 819"/>
                <a:gd name="T11" fmla="*/ 885 h 935"/>
                <a:gd name="T12" fmla="*/ 543 w 819"/>
                <a:gd name="T13" fmla="*/ 863 h 935"/>
                <a:gd name="T14" fmla="*/ 273 w 819"/>
                <a:gd name="T15" fmla="*/ 861 h 935"/>
                <a:gd name="T16" fmla="*/ 584 w 819"/>
                <a:gd name="T17" fmla="*/ 839 h 935"/>
                <a:gd name="T18" fmla="*/ 231 w 819"/>
                <a:gd name="T19" fmla="*/ 837 h 935"/>
                <a:gd name="T20" fmla="*/ 626 w 819"/>
                <a:gd name="T21" fmla="*/ 815 h 935"/>
                <a:gd name="T22" fmla="*/ 190 w 819"/>
                <a:gd name="T23" fmla="*/ 813 h 935"/>
                <a:gd name="T24" fmla="*/ 668 w 819"/>
                <a:gd name="T25" fmla="*/ 791 h 935"/>
                <a:gd name="T26" fmla="*/ 148 w 819"/>
                <a:gd name="T27" fmla="*/ 789 h 935"/>
                <a:gd name="T28" fmla="*/ 709 w 819"/>
                <a:gd name="T29" fmla="*/ 767 h 935"/>
                <a:gd name="T30" fmla="*/ 106 w 819"/>
                <a:gd name="T31" fmla="*/ 765 h 935"/>
                <a:gd name="T32" fmla="*/ 751 w 819"/>
                <a:gd name="T33" fmla="*/ 743 h 935"/>
                <a:gd name="T34" fmla="*/ 65 w 819"/>
                <a:gd name="T35" fmla="*/ 741 h 935"/>
                <a:gd name="T36" fmla="*/ 819 w 819"/>
                <a:gd name="T37" fmla="*/ 705 h 935"/>
                <a:gd name="T38" fmla="*/ 12 w 819"/>
                <a:gd name="T39" fmla="*/ 697 h 935"/>
                <a:gd name="T40" fmla="*/ 6 w 819"/>
                <a:gd name="T41" fmla="*/ 643 h 935"/>
                <a:gd name="T42" fmla="*/ 819 w 819"/>
                <a:gd name="T43" fmla="*/ 641 h 935"/>
                <a:gd name="T44" fmla="*/ 12 w 819"/>
                <a:gd name="T45" fmla="*/ 625 h 935"/>
                <a:gd name="T46" fmla="*/ 813 w 819"/>
                <a:gd name="T47" fmla="*/ 623 h 935"/>
                <a:gd name="T48" fmla="*/ 813 w 819"/>
                <a:gd name="T49" fmla="*/ 575 h 935"/>
                <a:gd name="T50" fmla="*/ 0 w 819"/>
                <a:gd name="T51" fmla="*/ 529 h 935"/>
                <a:gd name="T52" fmla="*/ 807 w 819"/>
                <a:gd name="T53" fmla="*/ 497 h 935"/>
                <a:gd name="T54" fmla="*/ 6 w 819"/>
                <a:gd name="T55" fmla="*/ 451 h 935"/>
                <a:gd name="T56" fmla="*/ 819 w 819"/>
                <a:gd name="T57" fmla="*/ 449 h 935"/>
                <a:gd name="T58" fmla="*/ 12 w 819"/>
                <a:gd name="T59" fmla="*/ 433 h 935"/>
                <a:gd name="T60" fmla="*/ 813 w 819"/>
                <a:gd name="T61" fmla="*/ 431 h 935"/>
                <a:gd name="T62" fmla="*/ 813 w 819"/>
                <a:gd name="T63" fmla="*/ 383 h 935"/>
                <a:gd name="T64" fmla="*/ 0 w 819"/>
                <a:gd name="T65" fmla="*/ 337 h 935"/>
                <a:gd name="T66" fmla="*/ 807 w 819"/>
                <a:gd name="T67" fmla="*/ 305 h 935"/>
                <a:gd name="T68" fmla="*/ 6 w 819"/>
                <a:gd name="T69" fmla="*/ 259 h 935"/>
                <a:gd name="T70" fmla="*/ 819 w 819"/>
                <a:gd name="T71" fmla="*/ 257 h 935"/>
                <a:gd name="T72" fmla="*/ 25 w 819"/>
                <a:gd name="T73" fmla="*/ 232 h 935"/>
                <a:gd name="T74" fmla="*/ 794 w 819"/>
                <a:gd name="T75" fmla="*/ 217 h 935"/>
                <a:gd name="T76" fmla="*/ 68 w 819"/>
                <a:gd name="T77" fmla="*/ 199 h 935"/>
                <a:gd name="T78" fmla="*/ 752 w 819"/>
                <a:gd name="T79" fmla="*/ 193 h 935"/>
                <a:gd name="T80" fmla="*/ 110 w 819"/>
                <a:gd name="T81" fmla="*/ 175 h 935"/>
                <a:gd name="T82" fmla="*/ 710 w 819"/>
                <a:gd name="T83" fmla="*/ 169 h 935"/>
                <a:gd name="T84" fmla="*/ 151 w 819"/>
                <a:gd name="T85" fmla="*/ 151 h 935"/>
                <a:gd name="T86" fmla="*/ 669 w 819"/>
                <a:gd name="T87" fmla="*/ 145 h 935"/>
                <a:gd name="T88" fmla="*/ 193 w 819"/>
                <a:gd name="T89" fmla="*/ 127 h 935"/>
                <a:gd name="T90" fmla="*/ 627 w 819"/>
                <a:gd name="T91" fmla="*/ 121 h 935"/>
                <a:gd name="T92" fmla="*/ 235 w 819"/>
                <a:gd name="T93" fmla="*/ 103 h 935"/>
                <a:gd name="T94" fmla="*/ 586 w 819"/>
                <a:gd name="T95" fmla="*/ 97 h 935"/>
                <a:gd name="T96" fmla="*/ 276 w 819"/>
                <a:gd name="T97" fmla="*/ 79 h 935"/>
                <a:gd name="T98" fmla="*/ 544 w 819"/>
                <a:gd name="T99" fmla="*/ 73 h 935"/>
                <a:gd name="T100" fmla="*/ 318 w 819"/>
                <a:gd name="T101" fmla="*/ 55 h 935"/>
                <a:gd name="T102" fmla="*/ 503 w 819"/>
                <a:gd name="T103" fmla="*/ 49 h 935"/>
                <a:gd name="T104" fmla="*/ 359 w 819"/>
                <a:gd name="T105" fmla="*/ 31 h 935"/>
                <a:gd name="T106" fmla="*/ 461 w 819"/>
                <a:gd name="T107" fmla="*/ 25 h 935"/>
                <a:gd name="T108" fmla="*/ 401 w 819"/>
                <a:gd name="T109" fmla="*/ 7 h 935"/>
                <a:gd name="T110" fmla="*/ 420 w 819"/>
                <a:gd name="T111" fmla="*/ 1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19" h="935">
                  <a:moveTo>
                    <a:pt x="418" y="935"/>
                  </a:moveTo>
                  <a:cubicBezTo>
                    <a:pt x="416" y="935"/>
                    <a:pt x="414" y="934"/>
                    <a:pt x="413" y="932"/>
                  </a:cubicBezTo>
                  <a:cubicBezTo>
                    <a:pt x="411" y="929"/>
                    <a:pt x="412" y="926"/>
                    <a:pt x="415" y="924"/>
                  </a:cubicBezTo>
                  <a:cubicBezTo>
                    <a:pt x="436" y="912"/>
                    <a:pt x="436" y="912"/>
                    <a:pt x="436" y="912"/>
                  </a:cubicBezTo>
                  <a:cubicBezTo>
                    <a:pt x="439" y="911"/>
                    <a:pt x="442" y="911"/>
                    <a:pt x="444" y="914"/>
                  </a:cubicBezTo>
                  <a:cubicBezTo>
                    <a:pt x="446" y="917"/>
                    <a:pt x="445" y="921"/>
                    <a:pt x="442" y="923"/>
                  </a:cubicBezTo>
                  <a:cubicBezTo>
                    <a:pt x="421" y="935"/>
                    <a:pt x="421" y="935"/>
                    <a:pt x="421" y="935"/>
                  </a:cubicBezTo>
                  <a:cubicBezTo>
                    <a:pt x="420" y="935"/>
                    <a:pt x="419" y="935"/>
                    <a:pt x="418" y="935"/>
                  </a:cubicBezTo>
                  <a:close/>
                  <a:moveTo>
                    <a:pt x="397" y="933"/>
                  </a:moveTo>
                  <a:cubicBezTo>
                    <a:pt x="396" y="933"/>
                    <a:pt x="395" y="933"/>
                    <a:pt x="394" y="933"/>
                  </a:cubicBezTo>
                  <a:cubicBezTo>
                    <a:pt x="374" y="921"/>
                    <a:pt x="374" y="921"/>
                    <a:pt x="374" y="921"/>
                  </a:cubicBezTo>
                  <a:cubicBezTo>
                    <a:pt x="371" y="919"/>
                    <a:pt x="370" y="915"/>
                    <a:pt x="371" y="912"/>
                  </a:cubicBezTo>
                  <a:cubicBezTo>
                    <a:pt x="373" y="909"/>
                    <a:pt x="377" y="908"/>
                    <a:pt x="380" y="910"/>
                  </a:cubicBezTo>
                  <a:cubicBezTo>
                    <a:pt x="400" y="922"/>
                    <a:pt x="400" y="922"/>
                    <a:pt x="400" y="922"/>
                  </a:cubicBezTo>
                  <a:cubicBezTo>
                    <a:pt x="403" y="924"/>
                    <a:pt x="404" y="927"/>
                    <a:pt x="403" y="930"/>
                  </a:cubicBezTo>
                  <a:cubicBezTo>
                    <a:pt x="401" y="932"/>
                    <a:pt x="399" y="933"/>
                    <a:pt x="397" y="933"/>
                  </a:cubicBezTo>
                  <a:close/>
                  <a:moveTo>
                    <a:pt x="460" y="911"/>
                  </a:moveTo>
                  <a:cubicBezTo>
                    <a:pt x="458" y="911"/>
                    <a:pt x="456" y="910"/>
                    <a:pt x="455" y="908"/>
                  </a:cubicBezTo>
                  <a:cubicBezTo>
                    <a:pt x="453" y="905"/>
                    <a:pt x="454" y="902"/>
                    <a:pt x="457" y="900"/>
                  </a:cubicBezTo>
                  <a:cubicBezTo>
                    <a:pt x="478" y="888"/>
                    <a:pt x="478" y="888"/>
                    <a:pt x="478" y="888"/>
                  </a:cubicBezTo>
                  <a:cubicBezTo>
                    <a:pt x="480" y="887"/>
                    <a:pt x="484" y="887"/>
                    <a:pt x="486" y="890"/>
                  </a:cubicBezTo>
                  <a:cubicBezTo>
                    <a:pt x="487" y="893"/>
                    <a:pt x="486" y="897"/>
                    <a:pt x="484" y="899"/>
                  </a:cubicBezTo>
                  <a:cubicBezTo>
                    <a:pt x="463" y="911"/>
                    <a:pt x="463" y="911"/>
                    <a:pt x="463" y="911"/>
                  </a:cubicBezTo>
                  <a:cubicBezTo>
                    <a:pt x="462" y="911"/>
                    <a:pt x="461" y="911"/>
                    <a:pt x="460" y="911"/>
                  </a:cubicBezTo>
                  <a:close/>
                  <a:moveTo>
                    <a:pt x="356" y="909"/>
                  </a:moveTo>
                  <a:cubicBezTo>
                    <a:pt x="355" y="909"/>
                    <a:pt x="354" y="909"/>
                    <a:pt x="353" y="909"/>
                  </a:cubicBezTo>
                  <a:cubicBezTo>
                    <a:pt x="332" y="897"/>
                    <a:pt x="332" y="897"/>
                    <a:pt x="332" y="897"/>
                  </a:cubicBezTo>
                  <a:cubicBezTo>
                    <a:pt x="329" y="895"/>
                    <a:pt x="328" y="891"/>
                    <a:pt x="330" y="888"/>
                  </a:cubicBezTo>
                  <a:cubicBezTo>
                    <a:pt x="331" y="885"/>
                    <a:pt x="335" y="884"/>
                    <a:pt x="338" y="886"/>
                  </a:cubicBezTo>
                  <a:cubicBezTo>
                    <a:pt x="359" y="898"/>
                    <a:pt x="359" y="898"/>
                    <a:pt x="359" y="898"/>
                  </a:cubicBezTo>
                  <a:cubicBezTo>
                    <a:pt x="362" y="900"/>
                    <a:pt x="363" y="903"/>
                    <a:pt x="361" y="906"/>
                  </a:cubicBezTo>
                  <a:cubicBezTo>
                    <a:pt x="360" y="908"/>
                    <a:pt x="358" y="909"/>
                    <a:pt x="356" y="909"/>
                  </a:cubicBezTo>
                  <a:close/>
                  <a:moveTo>
                    <a:pt x="501" y="887"/>
                  </a:moveTo>
                  <a:cubicBezTo>
                    <a:pt x="499" y="887"/>
                    <a:pt x="497" y="886"/>
                    <a:pt x="496" y="884"/>
                  </a:cubicBezTo>
                  <a:cubicBezTo>
                    <a:pt x="494" y="881"/>
                    <a:pt x="495" y="878"/>
                    <a:pt x="498" y="876"/>
                  </a:cubicBezTo>
                  <a:cubicBezTo>
                    <a:pt x="519" y="864"/>
                    <a:pt x="519" y="864"/>
                    <a:pt x="519" y="864"/>
                  </a:cubicBezTo>
                  <a:cubicBezTo>
                    <a:pt x="522" y="862"/>
                    <a:pt x="526" y="863"/>
                    <a:pt x="527" y="866"/>
                  </a:cubicBezTo>
                  <a:cubicBezTo>
                    <a:pt x="529" y="869"/>
                    <a:pt x="528" y="873"/>
                    <a:pt x="525" y="875"/>
                  </a:cubicBezTo>
                  <a:cubicBezTo>
                    <a:pt x="504" y="887"/>
                    <a:pt x="504" y="887"/>
                    <a:pt x="504" y="887"/>
                  </a:cubicBezTo>
                  <a:cubicBezTo>
                    <a:pt x="503" y="887"/>
                    <a:pt x="502" y="887"/>
                    <a:pt x="501" y="887"/>
                  </a:cubicBezTo>
                  <a:close/>
                  <a:moveTo>
                    <a:pt x="314" y="885"/>
                  </a:moveTo>
                  <a:cubicBezTo>
                    <a:pt x="313" y="885"/>
                    <a:pt x="312" y="885"/>
                    <a:pt x="311" y="885"/>
                  </a:cubicBezTo>
                  <a:cubicBezTo>
                    <a:pt x="290" y="873"/>
                    <a:pt x="290" y="873"/>
                    <a:pt x="290" y="873"/>
                  </a:cubicBezTo>
                  <a:cubicBezTo>
                    <a:pt x="288" y="871"/>
                    <a:pt x="287" y="867"/>
                    <a:pt x="288" y="864"/>
                  </a:cubicBezTo>
                  <a:cubicBezTo>
                    <a:pt x="290" y="861"/>
                    <a:pt x="294" y="860"/>
                    <a:pt x="296" y="862"/>
                  </a:cubicBezTo>
                  <a:cubicBezTo>
                    <a:pt x="317" y="874"/>
                    <a:pt x="317" y="874"/>
                    <a:pt x="317" y="874"/>
                  </a:cubicBezTo>
                  <a:cubicBezTo>
                    <a:pt x="320" y="876"/>
                    <a:pt x="321" y="879"/>
                    <a:pt x="319" y="882"/>
                  </a:cubicBezTo>
                  <a:cubicBezTo>
                    <a:pt x="318" y="884"/>
                    <a:pt x="316" y="885"/>
                    <a:pt x="314" y="885"/>
                  </a:cubicBezTo>
                  <a:close/>
                  <a:moveTo>
                    <a:pt x="543" y="863"/>
                  </a:moveTo>
                  <a:cubicBezTo>
                    <a:pt x="541" y="863"/>
                    <a:pt x="539" y="862"/>
                    <a:pt x="538" y="860"/>
                  </a:cubicBezTo>
                  <a:cubicBezTo>
                    <a:pt x="536" y="857"/>
                    <a:pt x="537" y="854"/>
                    <a:pt x="540" y="852"/>
                  </a:cubicBezTo>
                  <a:cubicBezTo>
                    <a:pt x="561" y="840"/>
                    <a:pt x="561" y="840"/>
                    <a:pt x="561" y="840"/>
                  </a:cubicBezTo>
                  <a:cubicBezTo>
                    <a:pt x="564" y="838"/>
                    <a:pt x="567" y="839"/>
                    <a:pt x="569" y="842"/>
                  </a:cubicBezTo>
                  <a:cubicBezTo>
                    <a:pt x="570" y="845"/>
                    <a:pt x="570" y="849"/>
                    <a:pt x="567" y="851"/>
                  </a:cubicBezTo>
                  <a:cubicBezTo>
                    <a:pt x="546" y="863"/>
                    <a:pt x="546" y="863"/>
                    <a:pt x="546" y="863"/>
                  </a:cubicBezTo>
                  <a:cubicBezTo>
                    <a:pt x="545" y="863"/>
                    <a:pt x="544" y="863"/>
                    <a:pt x="543" y="863"/>
                  </a:cubicBezTo>
                  <a:close/>
                  <a:moveTo>
                    <a:pt x="273" y="861"/>
                  </a:moveTo>
                  <a:cubicBezTo>
                    <a:pt x="272" y="861"/>
                    <a:pt x="271" y="861"/>
                    <a:pt x="270" y="861"/>
                  </a:cubicBezTo>
                  <a:cubicBezTo>
                    <a:pt x="249" y="849"/>
                    <a:pt x="249" y="849"/>
                    <a:pt x="249" y="849"/>
                  </a:cubicBezTo>
                  <a:cubicBezTo>
                    <a:pt x="246" y="847"/>
                    <a:pt x="245" y="843"/>
                    <a:pt x="247" y="840"/>
                  </a:cubicBezTo>
                  <a:cubicBezTo>
                    <a:pt x="248" y="837"/>
                    <a:pt x="252" y="836"/>
                    <a:pt x="255" y="838"/>
                  </a:cubicBezTo>
                  <a:cubicBezTo>
                    <a:pt x="276" y="850"/>
                    <a:pt x="276" y="850"/>
                    <a:pt x="276" y="850"/>
                  </a:cubicBezTo>
                  <a:cubicBezTo>
                    <a:pt x="279" y="852"/>
                    <a:pt x="280" y="855"/>
                    <a:pt x="278" y="858"/>
                  </a:cubicBezTo>
                  <a:cubicBezTo>
                    <a:pt x="277" y="860"/>
                    <a:pt x="275" y="861"/>
                    <a:pt x="273" y="861"/>
                  </a:cubicBezTo>
                  <a:close/>
                  <a:moveTo>
                    <a:pt x="584" y="839"/>
                  </a:moveTo>
                  <a:cubicBezTo>
                    <a:pt x="582" y="839"/>
                    <a:pt x="580" y="838"/>
                    <a:pt x="579" y="836"/>
                  </a:cubicBezTo>
                  <a:cubicBezTo>
                    <a:pt x="578" y="833"/>
                    <a:pt x="579" y="830"/>
                    <a:pt x="581" y="828"/>
                  </a:cubicBezTo>
                  <a:cubicBezTo>
                    <a:pt x="602" y="816"/>
                    <a:pt x="602" y="816"/>
                    <a:pt x="602" y="816"/>
                  </a:cubicBezTo>
                  <a:cubicBezTo>
                    <a:pt x="605" y="814"/>
                    <a:pt x="609" y="815"/>
                    <a:pt x="610" y="818"/>
                  </a:cubicBezTo>
                  <a:cubicBezTo>
                    <a:pt x="612" y="821"/>
                    <a:pt x="611" y="825"/>
                    <a:pt x="608" y="827"/>
                  </a:cubicBezTo>
                  <a:cubicBezTo>
                    <a:pt x="587" y="839"/>
                    <a:pt x="587" y="839"/>
                    <a:pt x="587" y="839"/>
                  </a:cubicBezTo>
                  <a:cubicBezTo>
                    <a:pt x="586" y="839"/>
                    <a:pt x="585" y="839"/>
                    <a:pt x="584" y="839"/>
                  </a:cubicBezTo>
                  <a:close/>
                  <a:moveTo>
                    <a:pt x="231" y="837"/>
                  </a:moveTo>
                  <a:cubicBezTo>
                    <a:pt x="230" y="837"/>
                    <a:pt x="229" y="837"/>
                    <a:pt x="228" y="837"/>
                  </a:cubicBezTo>
                  <a:cubicBezTo>
                    <a:pt x="207" y="825"/>
                    <a:pt x="207" y="825"/>
                    <a:pt x="207" y="825"/>
                  </a:cubicBezTo>
                  <a:cubicBezTo>
                    <a:pt x="204" y="823"/>
                    <a:pt x="203" y="819"/>
                    <a:pt x="205" y="816"/>
                  </a:cubicBezTo>
                  <a:cubicBezTo>
                    <a:pt x="207" y="813"/>
                    <a:pt x="210" y="812"/>
                    <a:pt x="213" y="814"/>
                  </a:cubicBezTo>
                  <a:cubicBezTo>
                    <a:pt x="234" y="826"/>
                    <a:pt x="234" y="826"/>
                    <a:pt x="234" y="826"/>
                  </a:cubicBezTo>
                  <a:cubicBezTo>
                    <a:pt x="237" y="828"/>
                    <a:pt x="238" y="831"/>
                    <a:pt x="236" y="834"/>
                  </a:cubicBezTo>
                  <a:cubicBezTo>
                    <a:pt x="235" y="836"/>
                    <a:pt x="233" y="837"/>
                    <a:pt x="231" y="837"/>
                  </a:cubicBezTo>
                  <a:close/>
                  <a:moveTo>
                    <a:pt x="626" y="815"/>
                  </a:moveTo>
                  <a:cubicBezTo>
                    <a:pt x="624" y="815"/>
                    <a:pt x="622" y="814"/>
                    <a:pt x="621" y="812"/>
                  </a:cubicBezTo>
                  <a:cubicBezTo>
                    <a:pt x="619" y="809"/>
                    <a:pt x="620" y="806"/>
                    <a:pt x="623" y="804"/>
                  </a:cubicBezTo>
                  <a:cubicBezTo>
                    <a:pt x="644" y="792"/>
                    <a:pt x="644" y="792"/>
                    <a:pt x="644" y="792"/>
                  </a:cubicBezTo>
                  <a:cubicBezTo>
                    <a:pt x="647" y="790"/>
                    <a:pt x="650" y="791"/>
                    <a:pt x="652" y="794"/>
                  </a:cubicBezTo>
                  <a:cubicBezTo>
                    <a:pt x="654" y="797"/>
                    <a:pt x="653" y="801"/>
                    <a:pt x="650" y="803"/>
                  </a:cubicBezTo>
                  <a:cubicBezTo>
                    <a:pt x="629" y="815"/>
                    <a:pt x="629" y="815"/>
                    <a:pt x="629" y="815"/>
                  </a:cubicBezTo>
                  <a:cubicBezTo>
                    <a:pt x="628" y="815"/>
                    <a:pt x="627" y="815"/>
                    <a:pt x="626" y="815"/>
                  </a:cubicBezTo>
                  <a:close/>
                  <a:moveTo>
                    <a:pt x="190" y="813"/>
                  </a:moveTo>
                  <a:cubicBezTo>
                    <a:pt x="188" y="813"/>
                    <a:pt x="187" y="813"/>
                    <a:pt x="187" y="813"/>
                  </a:cubicBezTo>
                  <a:cubicBezTo>
                    <a:pt x="166" y="801"/>
                    <a:pt x="166" y="801"/>
                    <a:pt x="166" y="801"/>
                  </a:cubicBezTo>
                  <a:cubicBezTo>
                    <a:pt x="163" y="799"/>
                    <a:pt x="162" y="795"/>
                    <a:pt x="164" y="792"/>
                  </a:cubicBezTo>
                  <a:cubicBezTo>
                    <a:pt x="165" y="789"/>
                    <a:pt x="169" y="788"/>
                    <a:pt x="172" y="790"/>
                  </a:cubicBezTo>
                  <a:cubicBezTo>
                    <a:pt x="193" y="802"/>
                    <a:pt x="193" y="802"/>
                    <a:pt x="193" y="802"/>
                  </a:cubicBezTo>
                  <a:cubicBezTo>
                    <a:pt x="195" y="804"/>
                    <a:pt x="196" y="807"/>
                    <a:pt x="195" y="810"/>
                  </a:cubicBezTo>
                  <a:cubicBezTo>
                    <a:pt x="194" y="812"/>
                    <a:pt x="192" y="813"/>
                    <a:pt x="190" y="813"/>
                  </a:cubicBezTo>
                  <a:close/>
                  <a:moveTo>
                    <a:pt x="668" y="791"/>
                  </a:moveTo>
                  <a:cubicBezTo>
                    <a:pt x="665" y="791"/>
                    <a:pt x="663" y="790"/>
                    <a:pt x="662" y="788"/>
                  </a:cubicBezTo>
                  <a:cubicBezTo>
                    <a:pt x="661" y="785"/>
                    <a:pt x="662" y="782"/>
                    <a:pt x="665" y="780"/>
                  </a:cubicBezTo>
                  <a:cubicBezTo>
                    <a:pt x="685" y="768"/>
                    <a:pt x="685" y="768"/>
                    <a:pt x="685" y="768"/>
                  </a:cubicBezTo>
                  <a:cubicBezTo>
                    <a:pt x="688" y="766"/>
                    <a:pt x="692" y="767"/>
                    <a:pt x="694" y="770"/>
                  </a:cubicBezTo>
                  <a:cubicBezTo>
                    <a:pt x="695" y="773"/>
                    <a:pt x="694" y="777"/>
                    <a:pt x="691" y="779"/>
                  </a:cubicBezTo>
                  <a:cubicBezTo>
                    <a:pt x="671" y="791"/>
                    <a:pt x="671" y="791"/>
                    <a:pt x="671" y="791"/>
                  </a:cubicBezTo>
                  <a:cubicBezTo>
                    <a:pt x="670" y="791"/>
                    <a:pt x="669" y="791"/>
                    <a:pt x="668" y="791"/>
                  </a:cubicBezTo>
                  <a:close/>
                  <a:moveTo>
                    <a:pt x="148" y="789"/>
                  </a:moveTo>
                  <a:cubicBezTo>
                    <a:pt x="147" y="789"/>
                    <a:pt x="146" y="789"/>
                    <a:pt x="145" y="789"/>
                  </a:cubicBezTo>
                  <a:cubicBezTo>
                    <a:pt x="124" y="777"/>
                    <a:pt x="124" y="777"/>
                    <a:pt x="124" y="777"/>
                  </a:cubicBezTo>
                  <a:cubicBezTo>
                    <a:pt x="121" y="775"/>
                    <a:pt x="120" y="771"/>
                    <a:pt x="122" y="768"/>
                  </a:cubicBezTo>
                  <a:cubicBezTo>
                    <a:pt x="124" y="765"/>
                    <a:pt x="127" y="764"/>
                    <a:pt x="130" y="766"/>
                  </a:cubicBezTo>
                  <a:cubicBezTo>
                    <a:pt x="151" y="778"/>
                    <a:pt x="151" y="778"/>
                    <a:pt x="151" y="778"/>
                  </a:cubicBezTo>
                  <a:cubicBezTo>
                    <a:pt x="154" y="780"/>
                    <a:pt x="155" y="783"/>
                    <a:pt x="153" y="786"/>
                  </a:cubicBezTo>
                  <a:cubicBezTo>
                    <a:pt x="152" y="788"/>
                    <a:pt x="150" y="789"/>
                    <a:pt x="148" y="789"/>
                  </a:cubicBezTo>
                  <a:close/>
                  <a:moveTo>
                    <a:pt x="709" y="767"/>
                  </a:moveTo>
                  <a:cubicBezTo>
                    <a:pt x="707" y="767"/>
                    <a:pt x="705" y="766"/>
                    <a:pt x="704" y="764"/>
                  </a:cubicBezTo>
                  <a:cubicBezTo>
                    <a:pt x="702" y="761"/>
                    <a:pt x="703" y="758"/>
                    <a:pt x="706" y="756"/>
                  </a:cubicBezTo>
                  <a:cubicBezTo>
                    <a:pt x="727" y="744"/>
                    <a:pt x="727" y="744"/>
                    <a:pt x="727" y="744"/>
                  </a:cubicBezTo>
                  <a:cubicBezTo>
                    <a:pt x="730" y="742"/>
                    <a:pt x="733" y="743"/>
                    <a:pt x="735" y="746"/>
                  </a:cubicBezTo>
                  <a:cubicBezTo>
                    <a:pt x="737" y="749"/>
                    <a:pt x="736" y="753"/>
                    <a:pt x="733" y="755"/>
                  </a:cubicBezTo>
                  <a:cubicBezTo>
                    <a:pt x="712" y="767"/>
                    <a:pt x="712" y="767"/>
                    <a:pt x="712" y="767"/>
                  </a:cubicBezTo>
                  <a:cubicBezTo>
                    <a:pt x="711" y="767"/>
                    <a:pt x="710" y="767"/>
                    <a:pt x="709" y="767"/>
                  </a:cubicBezTo>
                  <a:close/>
                  <a:moveTo>
                    <a:pt x="106" y="765"/>
                  </a:moveTo>
                  <a:cubicBezTo>
                    <a:pt x="105" y="765"/>
                    <a:pt x="104" y="765"/>
                    <a:pt x="103" y="765"/>
                  </a:cubicBezTo>
                  <a:cubicBezTo>
                    <a:pt x="83" y="753"/>
                    <a:pt x="83" y="753"/>
                    <a:pt x="83" y="753"/>
                  </a:cubicBezTo>
                  <a:cubicBezTo>
                    <a:pt x="80" y="751"/>
                    <a:pt x="79" y="747"/>
                    <a:pt x="80" y="744"/>
                  </a:cubicBezTo>
                  <a:cubicBezTo>
                    <a:pt x="82" y="741"/>
                    <a:pt x="86" y="740"/>
                    <a:pt x="89" y="742"/>
                  </a:cubicBezTo>
                  <a:cubicBezTo>
                    <a:pt x="109" y="754"/>
                    <a:pt x="109" y="754"/>
                    <a:pt x="109" y="754"/>
                  </a:cubicBezTo>
                  <a:cubicBezTo>
                    <a:pt x="112" y="756"/>
                    <a:pt x="113" y="759"/>
                    <a:pt x="112" y="762"/>
                  </a:cubicBezTo>
                  <a:cubicBezTo>
                    <a:pt x="110" y="764"/>
                    <a:pt x="108" y="765"/>
                    <a:pt x="106" y="765"/>
                  </a:cubicBezTo>
                  <a:close/>
                  <a:moveTo>
                    <a:pt x="751" y="743"/>
                  </a:moveTo>
                  <a:cubicBezTo>
                    <a:pt x="749" y="743"/>
                    <a:pt x="747" y="742"/>
                    <a:pt x="746" y="740"/>
                  </a:cubicBezTo>
                  <a:cubicBezTo>
                    <a:pt x="744" y="737"/>
                    <a:pt x="745" y="734"/>
                    <a:pt x="748" y="732"/>
                  </a:cubicBezTo>
                  <a:cubicBezTo>
                    <a:pt x="768" y="720"/>
                    <a:pt x="768" y="720"/>
                    <a:pt x="768" y="720"/>
                  </a:cubicBezTo>
                  <a:cubicBezTo>
                    <a:pt x="771" y="718"/>
                    <a:pt x="775" y="719"/>
                    <a:pt x="777" y="722"/>
                  </a:cubicBezTo>
                  <a:cubicBezTo>
                    <a:pt x="778" y="725"/>
                    <a:pt x="777" y="729"/>
                    <a:pt x="774" y="731"/>
                  </a:cubicBezTo>
                  <a:cubicBezTo>
                    <a:pt x="754" y="743"/>
                    <a:pt x="754" y="743"/>
                    <a:pt x="754" y="743"/>
                  </a:cubicBezTo>
                  <a:cubicBezTo>
                    <a:pt x="753" y="743"/>
                    <a:pt x="752" y="743"/>
                    <a:pt x="751" y="743"/>
                  </a:cubicBezTo>
                  <a:close/>
                  <a:moveTo>
                    <a:pt x="65" y="741"/>
                  </a:moveTo>
                  <a:cubicBezTo>
                    <a:pt x="64" y="741"/>
                    <a:pt x="63" y="741"/>
                    <a:pt x="62" y="741"/>
                  </a:cubicBezTo>
                  <a:cubicBezTo>
                    <a:pt x="41" y="729"/>
                    <a:pt x="41" y="729"/>
                    <a:pt x="41" y="729"/>
                  </a:cubicBezTo>
                  <a:cubicBezTo>
                    <a:pt x="38" y="727"/>
                    <a:pt x="37" y="723"/>
                    <a:pt x="39" y="720"/>
                  </a:cubicBezTo>
                  <a:cubicBezTo>
                    <a:pt x="40" y="717"/>
                    <a:pt x="44" y="716"/>
                    <a:pt x="47" y="718"/>
                  </a:cubicBezTo>
                  <a:cubicBezTo>
                    <a:pt x="68" y="730"/>
                    <a:pt x="68" y="730"/>
                    <a:pt x="68" y="730"/>
                  </a:cubicBezTo>
                  <a:cubicBezTo>
                    <a:pt x="71" y="732"/>
                    <a:pt x="72" y="735"/>
                    <a:pt x="70" y="738"/>
                  </a:cubicBezTo>
                  <a:cubicBezTo>
                    <a:pt x="69" y="740"/>
                    <a:pt x="67" y="741"/>
                    <a:pt x="65" y="741"/>
                  </a:cubicBezTo>
                  <a:close/>
                  <a:moveTo>
                    <a:pt x="792" y="719"/>
                  </a:moveTo>
                  <a:cubicBezTo>
                    <a:pt x="790" y="719"/>
                    <a:pt x="788" y="718"/>
                    <a:pt x="787" y="716"/>
                  </a:cubicBezTo>
                  <a:cubicBezTo>
                    <a:pt x="785" y="713"/>
                    <a:pt x="786" y="710"/>
                    <a:pt x="789" y="708"/>
                  </a:cubicBezTo>
                  <a:cubicBezTo>
                    <a:pt x="807" y="698"/>
                    <a:pt x="807" y="698"/>
                    <a:pt x="807" y="698"/>
                  </a:cubicBezTo>
                  <a:cubicBezTo>
                    <a:pt x="807" y="689"/>
                    <a:pt x="807" y="689"/>
                    <a:pt x="807" y="689"/>
                  </a:cubicBezTo>
                  <a:cubicBezTo>
                    <a:pt x="807" y="686"/>
                    <a:pt x="810" y="683"/>
                    <a:pt x="813" y="683"/>
                  </a:cubicBezTo>
                  <a:cubicBezTo>
                    <a:pt x="816" y="683"/>
                    <a:pt x="819" y="686"/>
                    <a:pt x="819" y="689"/>
                  </a:cubicBezTo>
                  <a:cubicBezTo>
                    <a:pt x="819" y="705"/>
                    <a:pt x="819" y="705"/>
                    <a:pt x="819" y="705"/>
                  </a:cubicBezTo>
                  <a:cubicBezTo>
                    <a:pt x="795" y="719"/>
                    <a:pt x="795" y="719"/>
                    <a:pt x="795" y="719"/>
                  </a:cubicBezTo>
                  <a:cubicBezTo>
                    <a:pt x="794" y="719"/>
                    <a:pt x="793" y="719"/>
                    <a:pt x="792" y="719"/>
                  </a:cubicBezTo>
                  <a:close/>
                  <a:moveTo>
                    <a:pt x="23" y="717"/>
                  </a:moveTo>
                  <a:cubicBezTo>
                    <a:pt x="22" y="717"/>
                    <a:pt x="21" y="717"/>
                    <a:pt x="20" y="717"/>
                  </a:cubicBezTo>
                  <a:cubicBezTo>
                    <a:pt x="0" y="705"/>
                    <a:pt x="0" y="705"/>
                    <a:pt x="0" y="705"/>
                  </a:cubicBezTo>
                  <a:cubicBezTo>
                    <a:pt x="0" y="697"/>
                    <a:pt x="0" y="697"/>
                    <a:pt x="0" y="697"/>
                  </a:cubicBezTo>
                  <a:cubicBezTo>
                    <a:pt x="0" y="694"/>
                    <a:pt x="3" y="691"/>
                    <a:pt x="6" y="691"/>
                  </a:cubicBezTo>
                  <a:cubicBezTo>
                    <a:pt x="9" y="691"/>
                    <a:pt x="12" y="694"/>
                    <a:pt x="12" y="697"/>
                  </a:cubicBezTo>
                  <a:cubicBezTo>
                    <a:pt x="12" y="698"/>
                    <a:pt x="12" y="698"/>
                    <a:pt x="12" y="698"/>
                  </a:cubicBezTo>
                  <a:cubicBezTo>
                    <a:pt x="26" y="706"/>
                    <a:pt x="26" y="706"/>
                    <a:pt x="26" y="706"/>
                  </a:cubicBezTo>
                  <a:cubicBezTo>
                    <a:pt x="29" y="708"/>
                    <a:pt x="30" y="711"/>
                    <a:pt x="28" y="714"/>
                  </a:cubicBezTo>
                  <a:cubicBezTo>
                    <a:pt x="27" y="716"/>
                    <a:pt x="25" y="717"/>
                    <a:pt x="23" y="717"/>
                  </a:cubicBezTo>
                  <a:close/>
                  <a:moveTo>
                    <a:pt x="6" y="679"/>
                  </a:moveTo>
                  <a:cubicBezTo>
                    <a:pt x="3" y="679"/>
                    <a:pt x="0" y="677"/>
                    <a:pt x="0" y="673"/>
                  </a:cubicBezTo>
                  <a:cubicBezTo>
                    <a:pt x="0" y="649"/>
                    <a:pt x="0" y="649"/>
                    <a:pt x="0" y="649"/>
                  </a:cubicBezTo>
                  <a:cubicBezTo>
                    <a:pt x="0" y="646"/>
                    <a:pt x="3" y="643"/>
                    <a:pt x="6" y="643"/>
                  </a:cubicBezTo>
                  <a:cubicBezTo>
                    <a:pt x="9" y="643"/>
                    <a:pt x="12" y="646"/>
                    <a:pt x="12" y="649"/>
                  </a:cubicBezTo>
                  <a:cubicBezTo>
                    <a:pt x="12" y="673"/>
                    <a:pt x="12" y="673"/>
                    <a:pt x="12" y="673"/>
                  </a:cubicBezTo>
                  <a:cubicBezTo>
                    <a:pt x="12" y="677"/>
                    <a:pt x="9" y="679"/>
                    <a:pt x="6" y="679"/>
                  </a:cubicBezTo>
                  <a:close/>
                  <a:moveTo>
                    <a:pt x="813" y="671"/>
                  </a:moveTo>
                  <a:cubicBezTo>
                    <a:pt x="810" y="671"/>
                    <a:pt x="807" y="669"/>
                    <a:pt x="807" y="665"/>
                  </a:cubicBezTo>
                  <a:cubicBezTo>
                    <a:pt x="807" y="641"/>
                    <a:pt x="807" y="641"/>
                    <a:pt x="807" y="641"/>
                  </a:cubicBezTo>
                  <a:cubicBezTo>
                    <a:pt x="807" y="638"/>
                    <a:pt x="810" y="635"/>
                    <a:pt x="813" y="635"/>
                  </a:cubicBezTo>
                  <a:cubicBezTo>
                    <a:pt x="816" y="635"/>
                    <a:pt x="819" y="638"/>
                    <a:pt x="819" y="641"/>
                  </a:cubicBezTo>
                  <a:cubicBezTo>
                    <a:pt x="819" y="665"/>
                    <a:pt x="819" y="665"/>
                    <a:pt x="819" y="665"/>
                  </a:cubicBezTo>
                  <a:cubicBezTo>
                    <a:pt x="819" y="669"/>
                    <a:pt x="816" y="671"/>
                    <a:pt x="813" y="671"/>
                  </a:cubicBezTo>
                  <a:close/>
                  <a:moveTo>
                    <a:pt x="6" y="631"/>
                  </a:moveTo>
                  <a:cubicBezTo>
                    <a:pt x="3" y="631"/>
                    <a:pt x="0" y="629"/>
                    <a:pt x="0" y="625"/>
                  </a:cubicBezTo>
                  <a:cubicBezTo>
                    <a:pt x="0" y="601"/>
                    <a:pt x="0" y="601"/>
                    <a:pt x="0" y="601"/>
                  </a:cubicBezTo>
                  <a:cubicBezTo>
                    <a:pt x="0" y="598"/>
                    <a:pt x="3" y="595"/>
                    <a:pt x="6" y="595"/>
                  </a:cubicBezTo>
                  <a:cubicBezTo>
                    <a:pt x="9" y="595"/>
                    <a:pt x="12" y="598"/>
                    <a:pt x="12" y="601"/>
                  </a:cubicBezTo>
                  <a:cubicBezTo>
                    <a:pt x="12" y="625"/>
                    <a:pt x="12" y="625"/>
                    <a:pt x="12" y="625"/>
                  </a:cubicBezTo>
                  <a:cubicBezTo>
                    <a:pt x="12" y="629"/>
                    <a:pt x="9" y="631"/>
                    <a:pt x="6" y="631"/>
                  </a:cubicBezTo>
                  <a:close/>
                  <a:moveTo>
                    <a:pt x="813" y="623"/>
                  </a:moveTo>
                  <a:cubicBezTo>
                    <a:pt x="810" y="623"/>
                    <a:pt x="807" y="621"/>
                    <a:pt x="807" y="617"/>
                  </a:cubicBezTo>
                  <a:cubicBezTo>
                    <a:pt x="807" y="593"/>
                    <a:pt x="807" y="593"/>
                    <a:pt x="807" y="593"/>
                  </a:cubicBezTo>
                  <a:cubicBezTo>
                    <a:pt x="807" y="590"/>
                    <a:pt x="810" y="587"/>
                    <a:pt x="813" y="587"/>
                  </a:cubicBezTo>
                  <a:cubicBezTo>
                    <a:pt x="816" y="587"/>
                    <a:pt x="819" y="590"/>
                    <a:pt x="819" y="593"/>
                  </a:cubicBezTo>
                  <a:cubicBezTo>
                    <a:pt x="819" y="617"/>
                    <a:pt x="819" y="617"/>
                    <a:pt x="819" y="617"/>
                  </a:cubicBezTo>
                  <a:cubicBezTo>
                    <a:pt x="819" y="621"/>
                    <a:pt x="816" y="623"/>
                    <a:pt x="813" y="623"/>
                  </a:cubicBezTo>
                  <a:close/>
                  <a:moveTo>
                    <a:pt x="6" y="583"/>
                  </a:moveTo>
                  <a:cubicBezTo>
                    <a:pt x="3" y="583"/>
                    <a:pt x="0" y="581"/>
                    <a:pt x="0" y="577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0"/>
                    <a:pt x="3" y="547"/>
                    <a:pt x="6" y="547"/>
                  </a:cubicBezTo>
                  <a:cubicBezTo>
                    <a:pt x="9" y="547"/>
                    <a:pt x="12" y="550"/>
                    <a:pt x="12" y="553"/>
                  </a:cubicBezTo>
                  <a:cubicBezTo>
                    <a:pt x="12" y="577"/>
                    <a:pt x="12" y="577"/>
                    <a:pt x="12" y="577"/>
                  </a:cubicBezTo>
                  <a:cubicBezTo>
                    <a:pt x="12" y="581"/>
                    <a:pt x="9" y="583"/>
                    <a:pt x="6" y="583"/>
                  </a:cubicBezTo>
                  <a:close/>
                  <a:moveTo>
                    <a:pt x="813" y="575"/>
                  </a:moveTo>
                  <a:cubicBezTo>
                    <a:pt x="810" y="575"/>
                    <a:pt x="807" y="573"/>
                    <a:pt x="807" y="569"/>
                  </a:cubicBezTo>
                  <a:cubicBezTo>
                    <a:pt x="807" y="545"/>
                    <a:pt x="807" y="545"/>
                    <a:pt x="807" y="545"/>
                  </a:cubicBezTo>
                  <a:cubicBezTo>
                    <a:pt x="807" y="542"/>
                    <a:pt x="810" y="539"/>
                    <a:pt x="813" y="539"/>
                  </a:cubicBezTo>
                  <a:cubicBezTo>
                    <a:pt x="816" y="539"/>
                    <a:pt x="819" y="542"/>
                    <a:pt x="819" y="545"/>
                  </a:cubicBezTo>
                  <a:cubicBezTo>
                    <a:pt x="819" y="569"/>
                    <a:pt x="819" y="569"/>
                    <a:pt x="819" y="569"/>
                  </a:cubicBezTo>
                  <a:cubicBezTo>
                    <a:pt x="819" y="573"/>
                    <a:pt x="816" y="575"/>
                    <a:pt x="813" y="575"/>
                  </a:cubicBezTo>
                  <a:close/>
                  <a:moveTo>
                    <a:pt x="6" y="535"/>
                  </a:moveTo>
                  <a:cubicBezTo>
                    <a:pt x="3" y="535"/>
                    <a:pt x="0" y="533"/>
                    <a:pt x="0" y="529"/>
                  </a:cubicBezTo>
                  <a:cubicBezTo>
                    <a:pt x="0" y="505"/>
                    <a:pt x="0" y="505"/>
                    <a:pt x="0" y="505"/>
                  </a:cubicBezTo>
                  <a:cubicBezTo>
                    <a:pt x="0" y="502"/>
                    <a:pt x="3" y="499"/>
                    <a:pt x="6" y="499"/>
                  </a:cubicBezTo>
                  <a:cubicBezTo>
                    <a:pt x="9" y="499"/>
                    <a:pt x="12" y="502"/>
                    <a:pt x="12" y="505"/>
                  </a:cubicBezTo>
                  <a:cubicBezTo>
                    <a:pt x="12" y="529"/>
                    <a:pt x="12" y="529"/>
                    <a:pt x="12" y="529"/>
                  </a:cubicBezTo>
                  <a:cubicBezTo>
                    <a:pt x="12" y="533"/>
                    <a:pt x="9" y="535"/>
                    <a:pt x="6" y="535"/>
                  </a:cubicBezTo>
                  <a:close/>
                  <a:moveTo>
                    <a:pt x="813" y="527"/>
                  </a:moveTo>
                  <a:cubicBezTo>
                    <a:pt x="810" y="527"/>
                    <a:pt x="807" y="525"/>
                    <a:pt x="807" y="521"/>
                  </a:cubicBezTo>
                  <a:cubicBezTo>
                    <a:pt x="807" y="497"/>
                    <a:pt x="807" y="497"/>
                    <a:pt x="807" y="497"/>
                  </a:cubicBezTo>
                  <a:cubicBezTo>
                    <a:pt x="807" y="494"/>
                    <a:pt x="810" y="491"/>
                    <a:pt x="813" y="491"/>
                  </a:cubicBezTo>
                  <a:cubicBezTo>
                    <a:pt x="816" y="491"/>
                    <a:pt x="819" y="494"/>
                    <a:pt x="819" y="497"/>
                  </a:cubicBezTo>
                  <a:cubicBezTo>
                    <a:pt x="819" y="521"/>
                    <a:pt x="819" y="521"/>
                    <a:pt x="819" y="521"/>
                  </a:cubicBezTo>
                  <a:cubicBezTo>
                    <a:pt x="819" y="525"/>
                    <a:pt x="816" y="527"/>
                    <a:pt x="813" y="527"/>
                  </a:cubicBezTo>
                  <a:close/>
                  <a:moveTo>
                    <a:pt x="6" y="487"/>
                  </a:moveTo>
                  <a:cubicBezTo>
                    <a:pt x="3" y="487"/>
                    <a:pt x="0" y="485"/>
                    <a:pt x="0" y="481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4"/>
                    <a:pt x="3" y="451"/>
                    <a:pt x="6" y="451"/>
                  </a:cubicBezTo>
                  <a:cubicBezTo>
                    <a:pt x="9" y="451"/>
                    <a:pt x="12" y="454"/>
                    <a:pt x="12" y="457"/>
                  </a:cubicBezTo>
                  <a:cubicBezTo>
                    <a:pt x="12" y="481"/>
                    <a:pt x="12" y="481"/>
                    <a:pt x="12" y="481"/>
                  </a:cubicBezTo>
                  <a:cubicBezTo>
                    <a:pt x="12" y="485"/>
                    <a:pt x="9" y="487"/>
                    <a:pt x="6" y="487"/>
                  </a:cubicBezTo>
                  <a:close/>
                  <a:moveTo>
                    <a:pt x="813" y="479"/>
                  </a:moveTo>
                  <a:cubicBezTo>
                    <a:pt x="810" y="479"/>
                    <a:pt x="807" y="477"/>
                    <a:pt x="807" y="473"/>
                  </a:cubicBezTo>
                  <a:cubicBezTo>
                    <a:pt x="807" y="449"/>
                    <a:pt x="807" y="449"/>
                    <a:pt x="807" y="449"/>
                  </a:cubicBezTo>
                  <a:cubicBezTo>
                    <a:pt x="807" y="446"/>
                    <a:pt x="810" y="443"/>
                    <a:pt x="813" y="443"/>
                  </a:cubicBezTo>
                  <a:cubicBezTo>
                    <a:pt x="816" y="443"/>
                    <a:pt x="819" y="446"/>
                    <a:pt x="819" y="449"/>
                  </a:cubicBezTo>
                  <a:cubicBezTo>
                    <a:pt x="819" y="473"/>
                    <a:pt x="819" y="473"/>
                    <a:pt x="819" y="473"/>
                  </a:cubicBezTo>
                  <a:cubicBezTo>
                    <a:pt x="819" y="477"/>
                    <a:pt x="816" y="479"/>
                    <a:pt x="813" y="479"/>
                  </a:cubicBezTo>
                  <a:close/>
                  <a:moveTo>
                    <a:pt x="6" y="439"/>
                  </a:moveTo>
                  <a:cubicBezTo>
                    <a:pt x="3" y="439"/>
                    <a:pt x="0" y="437"/>
                    <a:pt x="0" y="433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0" y="406"/>
                    <a:pt x="3" y="403"/>
                    <a:pt x="6" y="403"/>
                  </a:cubicBezTo>
                  <a:cubicBezTo>
                    <a:pt x="9" y="403"/>
                    <a:pt x="12" y="406"/>
                    <a:pt x="12" y="409"/>
                  </a:cubicBezTo>
                  <a:cubicBezTo>
                    <a:pt x="12" y="433"/>
                    <a:pt x="12" y="433"/>
                    <a:pt x="12" y="433"/>
                  </a:cubicBezTo>
                  <a:cubicBezTo>
                    <a:pt x="12" y="437"/>
                    <a:pt x="9" y="439"/>
                    <a:pt x="6" y="439"/>
                  </a:cubicBezTo>
                  <a:close/>
                  <a:moveTo>
                    <a:pt x="813" y="431"/>
                  </a:moveTo>
                  <a:cubicBezTo>
                    <a:pt x="810" y="431"/>
                    <a:pt x="807" y="429"/>
                    <a:pt x="807" y="425"/>
                  </a:cubicBezTo>
                  <a:cubicBezTo>
                    <a:pt x="807" y="401"/>
                    <a:pt x="807" y="401"/>
                    <a:pt x="807" y="401"/>
                  </a:cubicBezTo>
                  <a:cubicBezTo>
                    <a:pt x="807" y="398"/>
                    <a:pt x="810" y="395"/>
                    <a:pt x="813" y="395"/>
                  </a:cubicBezTo>
                  <a:cubicBezTo>
                    <a:pt x="816" y="395"/>
                    <a:pt x="819" y="398"/>
                    <a:pt x="819" y="401"/>
                  </a:cubicBezTo>
                  <a:cubicBezTo>
                    <a:pt x="819" y="425"/>
                    <a:pt x="819" y="425"/>
                    <a:pt x="819" y="425"/>
                  </a:cubicBezTo>
                  <a:cubicBezTo>
                    <a:pt x="819" y="429"/>
                    <a:pt x="816" y="431"/>
                    <a:pt x="813" y="431"/>
                  </a:cubicBezTo>
                  <a:close/>
                  <a:moveTo>
                    <a:pt x="6" y="391"/>
                  </a:moveTo>
                  <a:cubicBezTo>
                    <a:pt x="3" y="391"/>
                    <a:pt x="0" y="389"/>
                    <a:pt x="0" y="385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0" y="358"/>
                    <a:pt x="3" y="355"/>
                    <a:pt x="6" y="355"/>
                  </a:cubicBezTo>
                  <a:cubicBezTo>
                    <a:pt x="9" y="355"/>
                    <a:pt x="12" y="358"/>
                    <a:pt x="12" y="361"/>
                  </a:cubicBezTo>
                  <a:cubicBezTo>
                    <a:pt x="12" y="385"/>
                    <a:pt x="12" y="385"/>
                    <a:pt x="12" y="385"/>
                  </a:cubicBezTo>
                  <a:cubicBezTo>
                    <a:pt x="12" y="389"/>
                    <a:pt x="9" y="391"/>
                    <a:pt x="6" y="391"/>
                  </a:cubicBezTo>
                  <a:close/>
                  <a:moveTo>
                    <a:pt x="813" y="383"/>
                  </a:moveTo>
                  <a:cubicBezTo>
                    <a:pt x="810" y="383"/>
                    <a:pt x="807" y="381"/>
                    <a:pt x="807" y="377"/>
                  </a:cubicBezTo>
                  <a:cubicBezTo>
                    <a:pt x="807" y="353"/>
                    <a:pt x="807" y="353"/>
                    <a:pt x="807" y="353"/>
                  </a:cubicBezTo>
                  <a:cubicBezTo>
                    <a:pt x="807" y="350"/>
                    <a:pt x="810" y="347"/>
                    <a:pt x="813" y="347"/>
                  </a:cubicBezTo>
                  <a:cubicBezTo>
                    <a:pt x="816" y="347"/>
                    <a:pt x="819" y="350"/>
                    <a:pt x="819" y="353"/>
                  </a:cubicBezTo>
                  <a:cubicBezTo>
                    <a:pt x="819" y="377"/>
                    <a:pt x="819" y="377"/>
                    <a:pt x="819" y="377"/>
                  </a:cubicBezTo>
                  <a:cubicBezTo>
                    <a:pt x="819" y="381"/>
                    <a:pt x="816" y="383"/>
                    <a:pt x="813" y="383"/>
                  </a:cubicBezTo>
                  <a:close/>
                  <a:moveTo>
                    <a:pt x="6" y="343"/>
                  </a:moveTo>
                  <a:cubicBezTo>
                    <a:pt x="3" y="343"/>
                    <a:pt x="0" y="341"/>
                    <a:pt x="0" y="337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0"/>
                    <a:pt x="3" y="307"/>
                    <a:pt x="6" y="307"/>
                  </a:cubicBezTo>
                  <a:cubicBezTo>
                    <a:pt x="9" y="307"/>
                    <a:pt x="12" y="310"/>
                    <a:pt x="12" y="313"/>
                  </a:cubicBezTo>
                  <a:cubicBezTo>
                    <a:pt x="12" y="337"/>
                    <a:pt x="12" y="337"/>
                    <a:pt x="12" y="337"/>
                  </a:cubicBezTo>
                  <a:cubicBezTo>
                    <a:pt x="12" y="341"/>
                    <a:pt x="9" y="343"/>
                    <a:pt x="6" y="343"/>
                  </a:cubicBezTo>
                  <a:close/>
                  <a:moveTo>
                    <a:pt x="813" y="335"/>
                  </a:moveTo>
                  <a:cubicBezTo>
                    <a:pt x="810" y="335"/>
                    <a:pt x="807" y="333"/>
                    <a:pt x="807" y="329"/>
                  </a:cubicBezTo>
                  <a:cubicBezTo>
                    <a:pt x="807" y="305"/>
                    <a:pt x="807" y="305"/>
                    <a:pt x="807" y="305"/>
                  </a:cubicBezTo>
                  <a:cubicBezTo>
                    <a:pt x="807" y="302"/>
                    <a:pt x="810" y="299"/>
                    <a:pt x="813" y="299"/>
                  </a:cubicBezTo>
                  <a:cubicBezTo>
                    <a:pt x="816" y="299"/>
                    <a:pt x="819" y="302"/>
                    <a:pt x="819" y="305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9" y="333"/>
                    <a:pt x="816" y="335"/>
                    <a:pt x="813" y="335"/>
                  </a:cubicBezTo>
                  <a:close/>
                  <a:moveTo>
                    <a:pt x="6" y="295"/>
                  </a:moveTo>
                  <a:cubicBezTo>
                    <a:pt x="3" y="295"/>
                    <a:pt x="0" y="293"/>
                    <a:pt x="0" y="289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62"/>
                    <a:pt x="3" y="259"/>
                    <a:pt x="6" y="259"/>
                  </a:cubicBezTo>
                  <a:cubicBezTo>
                    <a:pt x="9" y="259"/>
                    <a:pt x="12" y="262"/>
                    <a:pt x="12" y="265"/>
                  </a:cubicBezTo>
                  <a:cubicBezTo>
                    <a:pt x="12" y="289"/>
                    <a:pt x="12" y="289"/>
                    <a:pt x="12" y="289"/>
                  </a:cubicBezTo>
                  <a:cubicBezTo>
                    <a:pt x="12" y="293"/>
                    <a:pt x="9" y="295"/>
                    <a:pt x="6" y="295"/>
                  </a:cubicBezTo>
                  <a:close/>
                  <a:moveTo>
                    <a:pt x="813" y="287"/>
                  </a:moveTo>
                  <a:cubicBezTo>
                    <a:pt x="810" y="287"/>
                    <a:pt x="807" y="285"/>
                    <a:pt x="807" y="281"/>
                  </a:cubicBezTo>
                  <a:cubicBezTo>
                    <a:pt x="807" y="257"/>
                    <a:pt x="807" y="257"/>
                    <a:pt x="807" y="257"/>
                  </a:cubicBezTo>
                  <a:cubicBezTo>
                    <a:pt x="807" y="254"/>
                    <a:pt x="810" y="251"/>
                    <a:pt x="813" y="251"/>
                  </a:cubicBezTo>
                  <a:cubicBezTo>
                    <a:pt x="816" y="251"/>
                    <a:pt x="819" y="254"/>
                    <a:pt x="819" y="257"/>
                  </a:cubicBezTo>
                  <a:cubicBezTo>
                    <a:pt x="819" y="281"/>
                    <a:pt x="819" y="281"/>
                    <a:pt x="819" y="281"/>
                  </a:cubicBezTo>
                  <a:cubicBezTo>
                    <a:pt x="819" y="285"/>
                    <a:pt x="816" y="287"/>
                    <a:pt x="813" y="287"/>
                  </a:cubicBezTo>
                  <a:close/>
                  <a:moveTo>
                    <a:pt x="6" y="247"/>
                  </a:moveTo>
                  <a:cubicBezTo>
                    <a:pt x="3" y="247"/>
                    <a:pt x="0" y="245"/>
                    <a:pt x="0" y="241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19" y="221"/>
                    <a:pt x="19" y="221"/>
                    <a:pt x="19" y="221"/>
                  </a:cubicBezTo>
                  <a:cubicBezTo>
                    <a:pt x="21" y="219"/>
                    <a:pt x="25" y="220"/>
                    <a:pt x="27" y="223"/>
                  </a:cubicBezTo>
                  <a:cubicBezTo>
                    <a:pt x="28" y="226"/>
                    <a:pt x="27" y="230"/>
                    <a:pt x="25" y="232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5"/>
                    <a:pt x="9" y="247"/>
                    <a:pt x="6" y="247"/>
                  </a:cubicBezTo>
                  <a:close/>
                  <a:moveTo>
                    <a:pt x="811" y="240"/>
                  </a:moveTo>
                  <a:cubicBezTo>
                    <a:pt x="810" y="240"/>
                    <a:pt x="809" y="240"/>
                    <a:pt x="808" y="240"/>
                  </a:cubicBezTo>
                  <a:cubicBezTo>
                    <a:pt x="788" y="228"/>
                    <a:pt x="788" y="228"/>
                    <a:pt x="788" y="228"/>
                  </a:cubicBezTo>
                  <a:cubicBezTo>
                    <a:pt x="785" y="226"/>
                    <a:pt x="784" y="222"/>
                    <a:pt x="785" y="219"/>
                  </a:cubicBezTo>
                  <a:cubicBezTo>
                    <a:pt x="787" y="217"/>
                    <a:pt x="791" y="216"/>
                    <a:pt x="794" y="217"/>
                  </a:cubicBezTo>
                  <a:cubicBezTo>
                    <a:pt x="814" y="229"/>
                    <a:pt x="814" y="229"/>
                    <a:pt x="814" y="229"/>
                  </a:cubicBezTo>
                  <a:cubicBezTo>
                    <a:pt x="817" y="231"/>
                    <a:pt x="818" y="235"/>
                    <a:pt x="817" y="237"/>
                  </a:cubicBezTo>
                  <a:cubicBezTo>
                    <a:pt x="815" y="239"/>
                    <a:pt x="813" y="240"/>
                    <a:pt x="811" y="240"/>
                  </a:cubicBezTo>
                  <a:close/>
                  <a:moveTo>
                    <a:pt x="42" y="220"/>
                  </a:moveTo>
                  <a:cubicBezTo>
                    <a:pt x="40" y="220"/>
                    <a:pt x="38" y="219"/>
                    <a:pt x="37" y="217"/>
                  </a:cubicBezTo>
                  <a:cubicBezTo>
                    <a:pt x="36" y="214"/>
                    <a:pt x="37" y="211"/>
                    <a:pt x="39" y="209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3" y="195"/>
                    <a:pt x="67" y="196"/>
                    <a:pt x="68" y="199"/>
                  </a:cubicBezTo>
                  <a:cubicBezTo>
                    <a:pt x="70" y="202"/>
                    <a:pt x="69" y="206"/>
                    <a:pt x="66" y="208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4" y="220"/>
                    <a:pt x="43" y="220"/>
                    <a:pt x="42" y="220"/>
                  </a:cubicBezTo>
                  <a:close/>
                  <a:moveTo>
                    <a:pt x="770" y="216"/>
                  </a:moveTo>
                  <a:cubicBezTo>
                    <a:pt x="769" y="216"/>
                    <a:pt x="768" y="216"/>
                    <a:pt x="767" y="216"/>
                  </a:cubicBezTo>
                  <a:cubicBezTo>
                    <a:pt x="746" y="204"/>
                    <a:pt x="746" y="204"/>
                    <a:pt x="746" y="204"/>
                  </a:cubicBezTo>
                  <a:cubicBezTo>
                    <a:pt x="743" y="202"/>
                    <a:pt x="742" y="198"/>
                    <a:pt x="744" y="195"/>
                  </a:cubicBezTo>
                  <a:cubicBezTo>
                    <a:pt x="746" y="193"/>
                    <a:pt x="749" y="192"/>
                    <a:pt x="752" y="193"/>
                  </a:cubicBezTo>
                  <a:cubicBezTo>
                    <a:pt x="773" y="205"/>
                    <a:pt x="773" y="205"/>
                    <a:pt x="773" y="205"/>
                  </a:cubicBezTo>
                  <a:cubicBezTo>
                    <a:pt x="776" y="207"/>
                    <a:pt x="777" y="211"/>
                    <a:pt x="775" y="213"/>
                  </a:cubicBezTo>
                  <a:cubicBezTo>
                    <a:pt x="774" y="215"/>
                    <a:pt x="772" y="216"/>
                    <a:pt x="770" y="216"/>
                  </a:cubicBezTo>
                  <a:close/>
                  <a:moveTo>
                    <a:pt x="84" y="196"/>
                  </a:moveTo>
                  <a:cubicBezTo>
                    <a:pt x="82" y="196"/>
                    <a:pt x="80" y="195"/>
                    <a:pt x="79" y="193"/>
                  </a:cubicBezTo>
                  <a:cubicBezTo>
                    <a:pt x="77" y="190"/>
                    <a:pt x="78" y="187"/>
                    <a:pt x="81" y="18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105" y="171"/>
                    <a:pt x="108" y="172"/>
                    <a:pt x="110" y="175"/>
                  </a:cubicBezTo>
                  <a:cubicBezTo>
                    <a:pt x="112" y="178"/>
                    <a:pt x="111" y="182"/>
                    <a:pt x="108" y="184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6" y="196"/>
                    <a:pt x="85" y="196"/>
                    <a:pt x="84" y="196"/>
                  </a:cubicBezTo>
                  <a:close/>
                  <a:moveTo>
                    <a:pt x="728" y="192"/>
                  </a:moveTo>
                  <a:cubicBezTo>
                    <a:pt x="727" y="192"/>
                    <a:pt x="726" y="192"/>
                    <a:pt x="725" y="192"/>
                  </a:cubicBezTo>
                  <a:cubicBezTo>
                    <a:pt x="704" y="180"/>
                    <a:pt x="704" y="180"/>
                    <a:pt x="704" y="180"/>
                  </a:cubicBezTo>
                  <a:cubicBezTo>
                    <a:pt x="702" y="178"/>
                    <a:pt x="701" y="174"/>
                    <a:pt x="702" y="171"/>
                  </a:cubicBezTo>
                  <a:cubicBezTo>
                    <a:pt x="704" y="169"/>
                    <a:pt x="708" y="168"/>
                    <a:pt x="710" y="169"/>
                  </a:cubicBezTo>
                  <a:cubicBezTo>
                    <a:pt x="731" y="181"/>
                    <a:pt x="731" y="181"/>
                    <a:pt x="731" y="181"/>
                  </a:cubicBezTo>
                  <a:cubicBezTo>
                    <a:pt x="734" y="183"/>
                    <a:pt x="735" y="187"/>
                    <a:pt x="733" y="189"/>
                  </a:cubicBezTo>
                  <a:cubicBezTo>
                    <a:pt x="732" y="191"/>
                    <a:pt x="730" y="192"/>
                    <a:pt x="728" y="192"/>
                  </a:cubicBezTo>
                  <a:close/>
                  <a:moveTo>
                    <a:pt x="126" y="172"/>
                  </a:moveTo>
                  <a:cubicBezTo>
                    <a:pt x="123" y="172"/>
                    <a:pt x="121" y="171"/>
                    <a:pt x="120" y="169"/>
                  </a:cubicBezTo>
                  <a:cubicBezTo>
                    <a:pt x="119" y="166"/>
                    <a:pt x="120" y="163"/>
                    <a:pt x="123" y="161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6" y="147"/>
                    <a:pt x="150" y="148"/>
                    <a:pt x="151" y="151"/>
                  </a:cubicBezTo>
                  <a:cubicBezTo>
                    <a:pt x="153" y="154"/>
                    <a:pt x="152" y="158"/>
                    <a:pt x="149" y="160"/>
                  </a:cubicBezTo>
                  <a:cubicBezTo>
                    <a:pt x="129" y="172"/>
                    <a:pt x="129" y="172"/>
                    <a:pt x="129" y="172"/>
                  </a:cubicBezTo>
                  <a:cubicBezTo>
                    <a:pt x="128" y="172"/>
                    <a:pt x="127" y="172"/>
                    <a:pt x="126" y="172"/>
                  </a:cubicBezTo>
                  <a:close/>
                  <a:moveTo>
                    <a:pt x="687" y="168"/>
                  </a:moveTo>
                  <a:cubicBezTo>
                    <a:pt x="686" y="168"/>
                    <a:pt x="685" y="168"/>
                    <a:pt x="684" y="168"/>
                  </a:cubicBezTo>
                  <a:cubicBezTo>
                    <a:pt x="663" y="156"/>
                    <a:pt x="663" y="156"/>
                    <a:pt x="663" y="156"/>
                  </a:cubicBezTo>
                  <a:cubicBezTo>
                    <a:pt x="660" y="154"/>
                    <a:pt x="659" y="150"/>
                    <a:pt x="661" y="147"/>
                  </a:cubicBezTo>
                  <a:cubicBezTo>
                    <a:pt x="662" y="145"/>
                    <a:pt x="666" y="144"/>
                    <a:pt x="669" y="145"/>
                  </a:cubicBezTo>
                  <a:cubicBezTo>
                    <a:pt x="690" y="157"/>
                    <a:pt x="690" y="157"/>
                    <a:pt x="690" y="157"/>
                  </a:cubicBezTo>
                  <a:cubicBezTo>
                    <a:pt x="693" y="159"/>
                    <a:pt x="694" y="163"/>
                    <a:pt x="692" y="165"/>
                  </a:cubicBezTo>
                  <a:cubicBezTo>
                    <a:pt x="691" y="167"/>
                    <a:pt x="689" y="168"/>
                    <a:pt x="687" y="168"/>
                  </a:cubicBezTo>
                  <a:close/>
                  <a:moveTo>
                    <a:pt x="167" y="148"/>
                  </a:moveTo>
                  <a:cubicBezTo>
                    <a:pt x="165" y="148"/>
                    <a:pt x="163" y="147"/>
                    <a:pt x="162" y="145"/>
                  </a:cubicBezTo>
                  <a:cubicBezTo>
                    <a:pt x="160" y="142"/>
                    <a:pt x="161" y="139"/>
                    <a:pt x="164" y="137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8" y="123"/>
                    <a:pt x="191" y="124"/>
                    <a:pt x="193" y="127"/>
                  </a:cubicBezTo>
                  <a:cubicBezTo>
                    <a:pt x="195" y="130"/>
                    <a:pt x="194" y="134"/>
                    <a:pt x="191" y="136"/>
                  </a:cubicBezTo>
                  <a:cubicBezTo>
                    <a:pt x="170" y="148"/>
                    <a:pt x="170" y="148"/>
                    <a:pt x="170" y="148"/>
                  </a:cubicBezTo>
                  <a:cubicBezTo>
                    <a:pt x="169" y="148"/>
                    <a:pt x="168" y="148"/>
                    <a:pt x="167" y="148"/>
                  </a:cubicBezTo>
                  <a:close/>
                  <a:moveTo>
                    <a:pt x="645" y="144"/>
                  </a:moveTo>
                  <a:cubicBezTo>
                    <a:pt x="644" y="144"/>
                    <a:pt x="643" y="144"/>
                    <a:pt x="642" y="144"/>
                  </a:cubicBezTo>
                  <a:cubicBezTo>
                    <a:pt x="621" y="132"/>
                    <a:pt x="621" y="132"/>
                    <a:pt x="621" y="132"/>
                  </a:cubicBezTo>
                  <a:cubicBezTo>
                    <a:pt x="618" y="130"/>
                    <a:pt x="617" y="126"/>
                    <a:pt x="619" y="123"/>
                  </a:cubicBezTo>
                  <a:cubicBezTo>
                    <a:pt x="621" y="121"/>
                    <a:pt x="624" y="120"/>
                    <a:pt x="627" y="121"/>
                  </a:cubicBezTo>
                  <a:cubicBezTo>
                    <a:pt x="648" y="133"/>
                    <a:pt x="648" y="133"/>
                    <a:pt x="648" y="133"/>
                  </a:cubicBezTo>
                  <a:cubicBezTo>
                    <a:pt x="651" y="135"/>
                    <a:pt x="652" y="139"/>
                    <a:pt x="650" y="141"/>
                  </a:cubicBezTo>
                  <a:cubicBezTo>
                    <a:pt x="649" y="143"/>
                    <a:pt x="647" y="144"/>
                    <a:pt x="645" y="144"/>
                  </a:cubicBezTo>
                  <a:close/>
                  <a:moveTo>
                    <a:pt x="209" y="124"/>
                  </a:moveTo>
                  <a:cubicBezTo>
                    <a:pt x="207" y="124"/>
                    <a:pt x="205" y="123"/>
                    <a:pt x="203" y="121"/>
                  </a:cubicBezTo>
                  <a:cubicBezTo>
                    <a:pt x="202" y="118"/>
                    <a:pt x="203" y="115"/>
                    <a:pt x="206" y="113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9"/>
                    <a:pt x="233" y="100"/>
                    <a:pt x="235" y="103"/>
                  </a:cubicBezTo>
                  <a:cubicBezTo>
                    <a:pt x="236" y="106"/>
                    <a:pt x="235" y="110"/>
                    <a:pt x="232" y="112"/>
                  </a:cubicBezTo>
                  <a:cubicBezTo>
                    <a:pt x="212" y="124"/>
                    <a:pt x="212" y="124"/>
                    <a:pt x="212" y="124"/>
                  </a:cubicBezTo>
                  <a:cubicBezTo>
                    <a:pt x="211" y="124"/>
                    <a:pt x="210" y="124"/>
                    <a:pt x="209" y="124"/>
                  </a:cubicBezTo>
                  <a:close/>
                  <a:moveTo>
                    <a:pt x="604" y="120"/>
                  </a:moveTo>
                  <a:cubicBezTo>
                    <a:pt x="603" y="120"/>
                    <a:pt x="602" y="120"/>
                    <a:pt x="601" y="120"/>
                  </a:cubicBezTo>
                  <a:cubicBezTo>
                    <a:pt x="580" y="108"/>
                    <a:pt x="580" y="108"/>
                    <a:pt x="580" y="108"/>
                  </a:cubicBezTo>
                  <a:cubicBezTo>
                    <a:pt x="577" y="106"/>
                    <a:pt x="576" y="102"/>
                    <a:pt x="578" y="99"/>
                  </a:cubicBezTo>
                  <a:cubicBezTo>
                    <a:pt x="579" y="97"/>
                    <a:pt x="583" y="96"/>
                    <a:pt x="586" y="97"/>
                  </a:cubicBezTo>
                  <a:cubicBezTo>
                    <a:pt x="607" y="109"/>
                    <a:pt x="607" y="109"/>
                    <a:pt x="607" y="109"/>
                  </a:cubicBezTo>
                  <a:cubicBezTo>
                    <a:pt x="609" y="111"/>
                    <a:pt x="610" y="115"/>
                    <a:pt x="609" y="117"/>
                  </a:cubicBezTo>
                  <a:cubicBezTo>
                    <a:pt x="608" y="119"/>
                    <a:pt x="606" y="120"/>
                    <a:pt x="604" y="120"/>
                  </a:cubicBezTo>
                  <a:close/>
                  <a:moveTo>
                    <a:pt x="250" y="100"/>
                  </a:moveTo>
                  <a:cubicBezTo>
                    <a:pt x="248" y="100"/>
                    <a:pt x="246" y="99"/>
                    <a:pt x="245" y="97"/>
                  </a:cubicBezTo>
                  <a:cubicBezTo>
                    <a:pt x="243" y="94"/>
                    <a:pt x="244" y="91"/>
                    <a:pt x="247" y="89"/>
                  </a:cubicBezTo>
                  <a:cubicBezTo>
                    <a:pt x="268" y="77"/>
                    <a:pt x="268" y="77"/>
                    <a:pt x="268" y="77"/>
                  </a:cubicBezTo>
                  <a:cubicBezTo>
                    <a:pt x="271" y="75"/>
                    <a:pt x="275" y="76"/>
                    <a:pt x="276" y="79"/>
                  </a:cubicBezTo>
                  <a:cubicBezTo>
                    <a:pt x="278" y="82"/>
                    <a:pt x="277" y="86"/>
                    <a:pt x="274" y="88"/>
                  </a:cubicBezTo>
                  <a:cubicBezTo>
                    <a:pt x="253" y="100"/>
                    <a:pt x="253" y="100"/>
                    <a:pt x="253" y="100"/>
                  </a:cubicBezTo>
                  <a:cubicBezTo>
                    <a:pt x="252" y="100"/>
                    <a:pt x="251" y="100"/>
                    <a:pt x="250" y="100"/>
                  </a:cubicBezTo>
                  <a:close/>
                  <a:moveTo>
                    <a:pt x="562" y="96"/>
                  </a:moveTo>
                  <a:cubicBezTo>
                    <a:pt x="561" y="96"/>
                    <a:pt x="560" y="96"/>
                    <a:pt x="559" y="96"/>
                  </a:cubicBezTo>
                  <a:cubicBezTo>
                    <a:pt x="538" y="84"/>
                    <a:pt x="538" y="84"/>
                    <a:pt x="538" y="84"/>
                  </a:cubicBezTo>
                  <a:cubicBezTo>
                    <a:pt x="535" y="82"/>
                    <a:pt x="534" y="78"/>
                    <a:pt x="536" y="75"/>
                  </a:cubicBezTo>
                  <a:cubicBezTo>
                    <a:pt x="538" y="73"/>
                    <a:pt x="541" y="72"/>
                    <a:pt x="544" y="73"/>
                  </a:cubicBezTo>
                  <a:cubicBezTo>
                    <a:pt x="565" y="85"/>
                    <a:pt x="565" y="85"/>
                    <a:pt x="565" y="85"/>
                  </a:cubicBezTo>
                  <a:cubicBezTo>
                    <a:pt x="568" y="87"/>
                    <a:pt x="569" y="91"/>
                    <a:pt x="567" y="93"/>
                  </a:cubicBezTo>
                  <a:cubicBezTo>
                    <a:pt x="566" y="95"/>
                    <a:pt x="564" y="96"/>
                    <a:pt x="562" y="96"/>
                  </a:cubicBezTo>
                  <a:close/>
                  <a:moveTo>
                    <a:pt x="292" y="76"/>
                  </a:moveTo>
                  <a:cubicBezTo>
                    <a:pt x="290" y="76"/>
                    <a:pt x="288" y="75"/>
                    <a:pt x="287" y="73"/>
                  </a:cubicBezTo>
                  <a:cubicBezTo>
                    <a:pt x="285" y="70"/>
                    <a:pt x="286" y="67"/>
                    <a:pt x="289" y="65"/>
                  </a:cubicBezTo>
                  <a:cubicBezTo>
                    <a:pt x="310" y="53"/>
                    <a:pt x="310" y="53"/>
                    <a:pt x="310" y="53"/>
                  </a:cubicBezTo>
                  <a:cubicBezTo>
                    <a:pt x="312" y="51"/>
                    <a:pt x="316" y="52"/>
                    <a:pt x="318" y="55"/>
                  </a:cubicBezTo>
                  <a:cubicBezTo>
                    <a:pt x="319" y="58"/>
                    <a:pt x="318" y="62"/>
                    <a:pt x="316" y="64"/>
                  </a:cubicBezTo>
                  <a:cubicBezTo>
                    <a:pt x="295" y="76"/>
                    <a:pt x="295" y="76"/>
                    <a:pt x="295" y="76"/>
                  </a:cubicBezTo>
                  <a:cubicBezTo>
                    <a:pt x="294" y="76"/>
                    <a:pt x="293" y="76"/>
                    <a:pt x="292" y="76"/>
                  </a:cubicBezTo>
                  <a:close/>
                  <a:moveTo>
                    <a:pt x="520" y="72"/>
                  </a:moveTo>
                  <a:cubicBezTo>
                    <a:pt x="519" y="72"/>
                    <a:pt x="518" y="72"/>
                    <a:pt x="517" y="72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4" y="58"/>
                    <a:pt x="493" y="54"/>
                    <a:pt x="494" y="51"/>
                  </a:cubicBezTo>
                  <a:cubicBezTo>
                    <a:pt x="496" y="49"/>
                    <a:pt x="500" y="48"/>
                    <a:pt x="503" y="49"/>
                  </a:cubicBezTo>
                  <a:cubicBezTo>
                    <a:pt x="523" y="61"/>
                    <a:pt x="523" y="61"/>
                    <a:pt x="523" y="61"/>
                  </a:cubicBezTo>
                  <a:cubicBezTo>
                    <a:pt x="526" y="63"/>
                    <a:pt x="527" y="67"/>
                    <a:pt x="526" y="69"/>
                  </a:cubicBezTo>
                  <a:cubicBezTo>
                    <a:pt x="525" y="71"/>
                    <a:pt x="522" y="72"/>
                    <a:pt x="520" y="72"/>
                  </a:cubicBezTo>
                  <a:close/>
                  <a:moveTo>
                    <a:pt x="333" y="52"/>
                  </a:moveTo>
                  <a:cubicBezTo>
                    <a:pt x="331" y="52"/>
                    <a:pt x="329" y="51"/>
                    <a:pt x="328" y="49"/>
                  </a:cubicBezTo>
                  <a:cubicBezTo>
                    <a:pt x="327" y="46"/>
                    <a:pt x="327" y="43"/>
                    <a:pt x="330" y="41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4" y="27"/>
                    <a:pt x="358" y="28"/>
                    <a:pt x="359" y="31"/>
                  </a:cubicBezTo>
                  <a:cubicBezTo>
                    <a:pt x="361" y="34"/>
                    <a:pt x="360" y="38"/>
                    <a:pt x="357" y="40"/>
                  </a:cubicBezTo>
                  <a:cubicBezTo>
                    <a:pt x="336" y="52"/>
                    <a:pt x="336" y="52"/>
                    <a:pt x="336" y="52"/>
                  </a:cubicBezTo>
                  <a:cubicBezTo>
                    <a:pt x="335" y="52"/>
                    <a:pt x="334" y="52"/>
                    <a:pt x="333" y="52"/>
                  </a:cubicBezTo>
                  <a:close/>
                  <a:moveTo>
                    <a:pt x="479" y="48"/>
                  </a:moveTo>
                  <a:cubicBezTo>
                    <a:pt x="478" y="48"/>
                    <a:pt x="477" y="48"/>
                    <a:pt x="476" y="48"/>
                  </a:cubicBezTo>
                  <a:cubicBezTo>
                    <a:pt x="455" y="36"/>
                    <a:pt x="455" y="36"/>
                    <a:pt x="455" y="36"/>
                  </a:cubicBezTo>
                  <a:cubicBezTo>
                    <a:pt x="452" y="34"/>
                    <a:pt x="451" y="30"/>
                    <a:pt x="453" y="27"/>
                  </a:cubicBezTo>
                  <a:cubicBezTo>
                    <a:pt x="455" y="25"/>
                    <a:pt x="458" y="24"/>
                    <a:pt x="461" y="25"/>
                  </a:cubicBezTo>
                  <a:cubicBezTo>
                    <a:pt x="482" y="37"/>
                    <a:pt x="482" y="37"/>
                    <a:pt x="482" y="37"/>
                  </a:cubicBezTo>
                  <a:cubicBezTo>
                    <a:pt x="485" y="39"/>
                    <a:pt x="486" y="43"/>
                    <a:pt x="484" y="45"/>
                  </a:cubicBezTo>
                  <a:cubicBezTo>
                    <a:pt x="483" y="47"/>
                    <a:pt x="481" y="48"/>
                    <a:pt x="479" y="48"/>
                  </a:cubicBezTo>
                  <a:close/>
                  <a:moveTo>
                    <a:pt x="375" y="28"/>
                  </a:moveTo>
                  <a:cubicBezTo>
                    <a:pt x="373" y="28"/>
                    <a:pt x="371" y="27"/>
                    <a:pt x="370" y="25"/>
                  </a:cubicBezTo>
                  <a:cubicBezTo>
                    <a:pt x="368" y="22"/>
                    <a:pt x="369" y="19"/>
                    <a:pt x="372" y="17"/>
                  </a:cubicBezTo>
                  <a:cubicBezTo>
                    <a:pt x="393" y="5"/>
                    <a:pt x="393" y="5"/>
                    <a:pt x="393" y="5"/>
                  </a:cubicBezTo>
                  <a:cubicBezTo>
                    <a:pt x="396" y="3"/>
                    <a:pt x="399" y="4"/>
                    <a:pt x="401" y="7"/>
                  </a:cubicBezTo>
                  <a:cubicBezTo>
                    <a:pt x="403" y="10"/>
                    <a:pt x="402" y="14"/>
                    <a:pt x="399" y="16"/>
                  </a:cubicBezTo>
                  <a:cubicBezTo>
                    <a:pt x="378" y="28"/>
                    <a:pt x="378" y="28"/>
                    <a:pt x="378" y="28"/>
                  </a:cubicBezTo>
                  <a:cubicBezTo>
                    <a:pt x="377" y="28"/>
                    <a:pt x="376" y="28"/>
                    <a:pt x="375" y="28"/>
                  </a:cubicBezTo>
                  <a:close/>
                  <a:moveTo>
                    <a:pt x="437" y="24"/>
                  </a:moveTo>
                  <a:cubicBezTo>
                    <a:pt x="436" y="24"/>
                    <a:pt x="435" y="24"/>
                    <a:pt x="434" y="24"/>
                  </a:cubicBezTo>
                  <a:cubicBezTo>
                    <a:pt x="414" y="12"/>
                    <a:pt x="414" y="12"/>
                    <a:pt x="414" y="12"/>
                  </a:cubicBezTo>
                  <a:cubicBezTo>
                    <a:pt x="411" y="10"/>
                    <a:pt x="410" y="6"/>
                    <a:pt x="411" y="3"/>
                  </a:cubicBezTo>
                  <a:cubicBezTo>
                    <a:pt x="413" y="1"/>
                    <a:pt x="417" y="0"/>
                    <a:pt x="420" y="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43" y="15"/>
                    <a:pt x="444" y="19"/>
                    <a:pt x="442" y="21"/>
                  </a:cubicBezTo>
                  <a:cubicBezTo>
                    <a:pt x="441" y="23"/>
                    <a:pt x="439" y="24"/>
                    <a:pt x="437" y="24"/>
                  </a:cubicBez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7" name="Group 435"/>
            <p:cNvGrpSpPr/>
            <p:nvPr/>
          </p:nvGrpSpPr>
          <p:grpSpPr>
            <a:xfrm flipH="1" flipV="1">
              <a:off x="7451250" y="3953625"/>
              <a:ext cx="719160" cy="828761"/>
              <a:chOff x="10250240" y="3953625"/>
              <a:chExt cx="719160" cy="828761"/>
            </a:xfrm>
          </p:grpSpPr>
          <p:sp>
            <p:nvSpPr>
              <p:cNvPr id="274" name="Freeform 539"/>
              <p:cNvSpPr>
                <a:spLocks/>
              </p:cNvSpPr>
              <p:nvPr/>
            </p:nvSpPr>
            <p:spPr bwMode="auto">
              <a:xfrm rot="10800000">
                <a:off x="10250240" y="3953625"/>
                <a:ext cx="719160" cy="828761"/>
              </a:xfrm>
              <a:custGeom>
                <a:avLst/>
                <a:gdLst>
                  <a:gd name="T0" fmla="*/ 958 w 958"/>
                  <a:gd name="T1" fmla="*/ 827 h 1104"/>
                  <a:gd name="T2" fmla="*/ 478 w 958"/>
                  <a:gd name="T3" fmla="*/ 1104 h 1104"/>
                  <a:gd name="T4" fmla="*/ 0 w 958"/>
                  <a:gd name="T5" fmla="*/ 827 h 1104"/>
                  <a:gd name="T6" fmla="*/ 0 w 958"/>
                  <a:gd name="T7" fmla="*/ 274 h 1104"/>
                  <a:gd name="T8" fmla="*/ 478 w 958"/>
                  <a:gd name="T9" fmla="*/ 0 h 1104"/>
                  <a:gd name="T10" fmla="*/ 958 w 958"/>
                  <a:gd name="T11" fmla="*/ 274 h 1104"/>
                  <a:gd name="T12" fmla="*/ 958 w 958"/>
                  <a:gd name="T13" fmla="*/ 827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8" h="1104">
                    <a:moveTo>
                      <a:pt x="958" y="827"/>
                    </a:moveTo>
                    <a:lnTo>
                      <a:pt x="478" y="1104"/>
                    </a:lnTo>
                    <a:lnTo>
                      <a:pt x="0" y="827"/>
                    </a:lnTo>
                    <a:lnTo>
                      <a:pt x="0" y="274"/>
                    </a:lnTo>
                    <a:lnTo>
                      <a:pt x="478" y="0"/>
                    </a:lnTo>
                    <a:lnTo>
                      <a:pt x="958" y="274"/>
                    </a:lnTo>
                    <a:lnTo>
                      <a:pt x="958" y="827"/>
                    </a:ln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540"/>
              <p:cNvSpPr>
                <a:spLocks/>
              </p:cNvSpPr>
              <p:nvPr/>
            </p:nvSpPr>
            <p:spPr bwMode="auto">
              <a:xfrm rot="10800000">
                <a:off x="10329813" y="3953625"/>
                <a:ext cx="554008" cy="355076"/>
              </a:xfrm>
              <a:custGeom>
                <a:avLst/>
                <a:gdLst>
                  <a:gd name="T0" fmla="*/ 302 w 312"/>
                  <a:gd name="T1" fmla="*/ 92 h 200"/>
                  <a:gd name="T2" fmla="*/ 208 w 312"/>
                  <a:gd name="T3" fmla="*/ 45 h 200"/>
                  <a:gd name="T4" fmla="*/ 207 w 312"/>
                  <a:gd name="T5" fmla="*/ 45 h 200"/>
                  <a:gd name="T6" fmla="*/ 206 w 312"/>
                  <a:gd name="T7" fmla="*/ 45 h 200"/>
                  <a:gd name="T8" fmla="*/ 197 w 312"/>
                  <a:gd name="T9" fmla="*/ 32 h 200"/>
                  <a:gd name="T10" fmla="*/ 191 w 312"/>
                  <a:gd name="T11" fmla="*/ 6 h 200"/>
                  <a:gd name="T12" fmla="*/ 191 w 312"/>
                  <a:gd name="T13" fmla="*/ 0 h 200"/>
                  <a:gd name="T14" fmla="*/ 121 w 312"/>
                  <a:gd name="T15" fmla="*/ 0 h 200"/>
                  <a:gd name="T16" fmla="*/ 121 w 312"/>
                  <a:gd name="T17" fmla="*/ 6 h 200"/>
                  <a:gd name="T18" fmla="*/ 116 w 312"/>
                  <a:gd name="T19" fmla="*/ 32 h 200"/>
                  <a:gd name="T20" fmla="*/ 106 w 312"/>
                  <a:gd name="T21" fmla="*/ 45 h 200"/>
                  <a:gd name="T22" fmla="*/ 106 w 312"/>
                  <a:gd name="T23" fmla="*/ 45 h 200"/>
                  <a:gd name="T24" fmla="*/ 104 w 312"/>
                  <a:gd name="T25" fmla="*/ 45 h 200"/>
                  <a:gd name="T26" fmla="*/ 11 w 312"/>
                  <a:gd name="T27" fmla="*/ 92 h 200"/>
                  <a:gd name="T28" fmla="*/ 0 w 312"/>
                  <a:gd name="T29" fmla="*/ 111 h 200"/>
                  <a:gd name="T30" fmla="*/ 154 w 312"/>
                  <a:gd name="T31" fmla="*/ 200 h 200"/>
                  <a:gd name="T32" fmla="*/ 312 w 312"/>
                  <a:gd name="T33" fmla="*/ 109 h 200"/>
                  <a:gd name="T34" fmla="*/ 302 w 312"/>
                  <a:gd name="T35" fmla="*/ 9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2" h="200">
                    <a:moveTo>
                      <a:pt x="302" y="92"/>
                    </a:moveTo>
                    <a:cubicBezTo>
                      <a:pt x="290" y="81"/>
                      <a:pt x="258" y="58"/>
                      <a:pt x="208" y="45"/>
                    </a:cubicBezTo>
                    <a:cubicBezTo>
                      <a:pt x="207" y="45"/>
                      <a:pt x="207" y="45"/>
                      <a:pt x="207" y="45"/>
                    </a:cubicBezTo>
                    <a:cubicBezTo>
                      <a:pt x="206" y="45"/>
                      <a:pt x="206" y="45"/>
                      <a:pt x="206" y="45"/>
                    </a:cubicBezTo>
                    <a:cubicBezTo>
                      <a:pt x="203" y="41"/>
                      <a:pt x="199" y="37"/>
                      <a:pt x="197" y="32"/>
                    </a:cubicBezTo>
                    <a:cubicBezTo>
                      <a:pt x="193" y="24"/>
                      <a:pt x="191" y="15"/>
                      <a:pt x="191" y="6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6"/>
                      <a:pt x="121" y="6"/>
                      <a:pt x="121" y="6"/>
                    </a:cubicBezTo>
                    <a:cubicBezTo>
                      <a:pt x="121" y="15"/>
                      <a:pt x="119" y="24"/>
                      <a:pt x="116" y="32"/>
                    </a:cubicBezTo>
                    <a:cubicBezTo>
                      <a:pt x="113" y="37"/>
                      <a:pt x="110" y="41"/>
                      <a:pt x="106" y="45"/>
                    </a:cubicBezTo>
                    <a:cubicBezTo>
                      <a:pt x="106" y="45"/>
                      <a:pt x="106" y="45"/>
                      <a:pt x="106" y="45"/>
                    </a:cubicBezTo>
                    <a:cubicBezTo>
                      <a:pt x="104" y="45"/>
                      <a:pt x="104" y="45"/>
                      <a:pt x="104" y="45"/>
                    </a:cubicBezTo>
                    <a:cubicBezTo>
                      <a:pt x="55" y="58"/>
                      <a:pt x="22" y="81"/>
                      <a:pt x="11" y="92"/>
                    </a:cubicBezTo>
                    <a:cubicBezTo>
                      <a:pt x="6" y="97"/>
                      <a:pt x="2" y="103"/>
                      <a:pt x="0" y="111"/>
                    </a:cubicBezTo>
                    <a:cubicBezTo>
                      <a:pt x="154" y="200"/>
                      <a:pt x="154" y="200"/>
                      <a:pt x="154" y="200"/>
                    </a:cubicBezTo>
                    <a:cubicBezTo>
                      <a:pt x="312" y="109"/>
                      <a:pt x="312" y="109"/>
                      <a:pt x="312" y="109"/>
                    </a:cubicBezTo>
                    <a:cubicBezTo>
                      <a:pt x="310" y="102"/>
                      <a:pt x="306" y="96"/>
                      <a:pt x="302" y="92"/>
                    </a:cubicBezTo>
                    <a:close/>
                  </a:path>
                </a:pathLst>
              </a:custGeom>
              <a:solidFill>
                <a:srgbClr val="4472C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 541"/>
              <p:cNvSpPr>
                <a:spLocks/>
              </p:cNvSpPr>
              <p:nvPr/>
            </p:nvSpPr>
            <p:spPr bwMode="auto">
              <a:xfrm rot="10800000">
                <a:off x="10329813" y="3953625"/>
                <a:ext cx="554008" cy="274752"/>
              </a:xfrm>
              <a:custGeom>
                <a:avLst/>
                <a:gdLst>
                  <a:gd name="T0" fmla="*/ 302 w 312"/>
                  <a:gd name="T1" fmla="*/ 47 h 155"/>
                  <a:gd name="T2" fmla="*/ 208 w 312"/>
                  <a:gd name="T3" fmla="*/ 0 h 155"/>
                  <a:gd name="T4" fmla="*/ 207 w 312"/>
                  <a:gd name="T5" fmla="*/ 0 h 155"/>
                  <a:gd name="T6" fmla="*/ 155 w 312"/>
                  <a:gd name="T7" fmla="*/ 57 h 155"/>
                  <a:gd name="T8" fmla="*/ 106 w 312"/>
                  <a:gd name="T9" fmla="*/ 0 h 155"/>
                  <a:gd name="T10" fmla="*/ 104 w 312"/>
                  <a:gd name="T11" fmla="*/ 0 h 155"/>
                  <a:gd name="T12" fmla="*/ 11 w 312"/>
                  <a:gd name="T13" fmla="*/ 47 h 155"/>
                  <a:gd name="T14" fmla="*/ 0 w 312"/>
                  <a:gd name="T15" fmla="*/ 66 h 155"/>
                  <a:gd name="T16" fmla="*/ 154 w 312"/>
                  <a:gd name="T17" fmla="*/ 155 h 155"/>
                  <a:gd name="T18" fmla="*/ 312 w 312"/>
                  <a:gd name="T19" fmla="*/ 64 h 155"/>
                  <a:gd name="T20" fmla="*/ 302 w 312"/>
                  <a:gd name="T21" fmla="*/ 4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2" h="155">
                    <a:moveTo>
                      <a:pt x="302" y="47"/>
                    </a:moveTo>
                    <a:cubicBezTo>
                      <a:pt x="290" y="36"/>
                      <a:pt x="258" y="13"/>
                      <a:pt x="208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55" y="57"/>
                      <a:pt x="155" y="57"/>
                      <a:pt x="155" y="57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55" y="13"/>
                      <a:pt x="22" y="36"/>
                      <a:pt x="11" y="47"/>
                    </a:cubicBezTo>
                    <a:cubicBezTo>
                      <a:pt x="6" y="52"/>
                      <a:pt x="2" y="58"/>
                      <a:pt x="0" y="66"/>
                    </a:cubicBezTo>
                    <a:cubicBezTo>
                      <a:pt x="154" y="155"/>
                      <a:pt x="154" y="155"/>
                      <a:pt x="154" y="155"/>
                    </a:cubicBezTo>
                    <a:cubicBezTo>
                      <a:pt x="312" y="64"/>
                      <a:pt x="312" y="64"/>
                      <a:pt x="312" y="64"/>
                    </a:cubicBezTo>
                    <a:cubicBezTo>
                      <a:pt x="310" y="57"/>
                      <a:pt x="306" y="51"/>
                      <a:pt x="302" y="47"/>
                    </a:cubicBezTo>
                    <a:close/>
                  </a:path>
                </a:pathLst>
              </a:custGeom>
              <a:solidFill>
                <a:srgbClr val="4472C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 542"/>
              <p:cNvSpPr>
                <a:spLocks/>
              </p:cNvSpPr>
              <p:nvPr/>
            </p:nvSpPr>
            <p:spPr bwMode="auto">
              <a:xfrm rot="10800000">
                <a:off x="10441666" y="4225374"/>
                <a:ext cx="330303" cy="335558"/>
              </a:xfrm>
              <a:custGeom>
                <a:avLst/>
                <a:gdLst>
                  <a:gd name="T0" fmla="*/ 184 w 186"/>
                  <a:gd name="T1" fmla="*/ 89 h 189"/>
                  <a:gd name="T2" fmla="*/ 178 w 186"/>
                  <a:gd name="T3" fmla="*/ 82 h 189"/>
                  <a:gd name="T4" fmla="*/ 178 w 186"/>
                  <a:gd name="T5" fmla="*/ 80 h 189"/>
                  <a:gd name="T6" fmla="*/ 178 w 186"/>
                  <a:gd name="T7" fmla="*/ 72 h 189"/>
                  <a:gd name="T8" fmla="*/ 171 w 186"/>
                  <a:gd name="T9" fmla="*/ 46 h 189"/>
                  <a:gd name="T10" fmla="*/ 159 w 186"/>
                  <a:gd name="T11" fmla="*/ 26 h 189"/>
                  <a:gd name="T12" fmla="*/ 143 w 186"/>
                  <a:gd name="T13" fmla="*/ 13 h 189"/>
                  <a:gd name="T14" fmla="*/ 133 w 186"/>
                  <a:gd name="T15" fmla="*/ 7 h 189"/>
                  <a:gd name="T16" fmla="*/ 129 w 186"/>
                  <a:gd name="T17" fmla="*/ 6 h 189"/>
                  <a:gd name="T18" fmla="*/ 127 w 186"/>
                  <a:gd name="T19" fmla="*/ 5 h 189"/>
                  <a:gd name="T20" fmla="*/ 105 w 186"/>
                  <a:gd name="T21" fmla="*/ 0 h 189"/>
                  <a:gd name="T22" fmla="*/ 93 w 186"/>
                  <a:gd name="T23" fmla="*/ 0 h 189"/>
                  <a:gd name="T24" fmla="*/ 89 w 186"/>
                  <a:gd name="T25" fmla="*/ 0 h 189"/>
                  <a:gd name="T26" fmla="*/ 64 w 186"/>
                  <a:gd name="T27" fmla="*/ 4 h 189"/>
                  <a:gd name="T28" fmla="*/ 14 w 186"/>
                  <a:gd name="T29" fmla="*/ 48 h 189"/>
                  <a:gd name="T30" fmla="*/ 9 w 186"/>
                  <a:gd name="T31" fmla="*/ 73 h 189"/>
                  <a:gd name="T32" fmla="*/ 8 w 186"/>
                  <a:gd name="T33" fmla="*/ 80 h 189"/>
                  <a:gd name="T34" fmla="*/ 8 w 186"/>
                  <a:gd name="T35" fmla="*/ 82 h 189"/>
                  <a:gd name="T36" fmla="*/ 2 w 186"/>
                  <a:gd name="T37" fmla="*/ 89 h 189"/>
                  <a:gd name="T38" fmla="*/ 0 w 186"/>
                  <a:gd name="T39" fmla="*/ 99 h 189"/>
                  <a:gd name="T40" fmla="*/ 2 w 186"/>
                  <a:gd name="T41" fmla="*/ 108 h 189"/>
                  <a:gd name="T42" fmla="*/ 10 w 186"/>
                  <a:gd name="T43" fmla="*/ 118 h 189"/>
                  <a:gd name="T44" fmla="*/ 15 w 186"/>
                  <a:gd name="T45" fmla="*/ 119 h 189"/>
                  <a:gd name="T46" fmla="*/ 15 w 186"/>
                  <a:gd name="T47" fmla="*/ 119 h 189"/>
                  <a:gd name="T48" fmla="*/ 53 w 186"/>
                  <a:gd name="T49" fmla="*/ 174 h 189"/>
                  <a:gd name="T50" fmla="*/ 93 w 186"/>
                  <a:gd name="T51" fmla="*/ 189 h 189"/>
                  <a:gd name="T52" fmla="*/ 134 w 186"/>
                  <a:gd name="T53" fmla="*/ 174 h 189"/>
                  <a:gd name="T54" fmla="*/ 171 w 186"/>
                  <a:gd name="T55" fmla="*/ 119 h 189"/>
                  <a:gd name="T56" fmla="*/ 172 w 186"/>
                  <a:gd name="T57" fmla="*/ 119 h 189"/>
                  <a:gd name="T58" fmla="*/ 186 w 186"/>
                  <a:gd name="T59" fmla="*/ 99 h 189"/>
                  <a:gd name="T60" fmla="*/ 184 w 186"/>
                  <a:gd name="T61" fmla="*/ 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6" h="189">
                    <a:moveTo>
                      <a:pt x="184" y="89"/>
                    </a:moveTo>
                    <a:cubicBezTo>
                      <a:pt x="183" y="86"/>
                      <a:pt x="181" y="83"/>
                      <a:pt x="178" y="82"/>
                    </a:cubicBezTo>
                    <a:cubicBezTo>
                      <a:pt x="178" y="81"/>
                      <a:pt x="178" y="80"/>
                      <a:pt x="178" y="80"/>
                    </a:cubicBezTo>
                    <a:cubicBezTo>
                      <a:pt x="178" y="77"/>
                      <a:pt x="178" y="75"/>
                      <a:pt x="178" y="72"/>
                    </a:cubicBezTo>
                    <a:cubicBezTo>
                      <a:pt x="177" y="63"/>
                      <a:pt x="175" y="54"/>
                      <a:pt x="171" y="46"/>
                    </a:cubicBezTo>
                    <a:cubicBezTo>
                      <a:pt x="168" y="38"/>
                      <a:pt x="164" y="32"/>
                      <a:pt x="159" y="26"/>
                    </a:cubicBezTo>
                    <a:cubicBezTo>
                      <a:pt x="154" y="21"/>
                      <a:pt x="149" y="17"/>
                      <a:pt x="143" y="13"/>
                    </a:cubicBezTo>
                    <a:cubicBezTo>
                      <a:pt x="140" y="11"/>
                      <a:pt x="137" y="9"/>
                      <a:pt x="133" y="7"/>
                    </a:cubicBezTo>
                    <a:cubicBezTo>
                      <a:pt x="132" y="7"/>
                      <a:pt x="130" y="6"/>
                      <a:pt x="129" y="6"/>
                    </a:cubicBezTo>
                    <a:cubicBezTo>
                      <a:pt x="128" y="6"/>
                      <a:pt x="127" y="5"/>
                      <a:pt x="127" y="5"/>
                    </a:cubicBezTo>
                    <a:cubicBezTo>
                      <a:pt x="120" y="3"/>
                      <a:pt x="113" y="1"/>
                      <a:pt x="105" y="0"/>
                    </a:cubicBezTo>
                    <a:cubicBezTo>
                      <a:pt x="101" y="0"/>
                      <a:pt x="97" y="0"/>
                      <a:pt x="93" y="0"/>
                    </a:cubicBezTo>
                    <a:cubicBezTo>
                      <a:pt x="92" y="0"/>
                      <a:pt x="90" y="0"/>
                      <a:pt x="89" y="0"/>
                    </a:cubicBezTo>
                    <a:cubicBezTo>
                      <a:pt x="80" y="0"/>
                      <a:pt x="72" y="1"/>
                      <a:pt x="64" y="4"/>
                    </a:cubicBezTo>
                    <a:cubicBezTo>
                      <a:pt x="40" y="11"/>
                      <a:pt x="23" y="26"/>
                      <a:pt x="14" y="48"/>
                    </a:cubicBezTo>
                    <a:cubicBezTo>
                      <a:pt x="11" y="55"/>
                      <a:pt x="9" y="64"/>
                      <a:pt x="9" y="73"/>
                    </a:cubicBezTo>
                    <a:cubicBezTo>
                      <a:pt x="8" y="75"/>
                      <a:pt x="8" y="77"/>
                      <a:pt x="8" y="80"/>
                    </a:cubicBezTo>
                    <a:cubicBezTo>
                      <a:pt x="8" y="80"/>
                      <a:pt x="8" y="81"/>
                      <a:pt x="8" y="82"/>
                    </a:cubicBezTo>
                    <a:cubicBezTo>
                      <a:pt x="6" y="83"/>
                      <a:pt x="4" y="86"/>
                      <a:pt x="2" y="89"/>
                    </a:cubicBezTo>
                    <a:cubicBezTo>
                      <a:pt x="1" y="92"/>
                      <a:pt x="0" y="96"/>
                      <a:pt x="0" y="99"/>
                    </a:cubicBezTo>
                    <a:cubicBezTo>
                      <a:pt x="0" y="102"/>
                      <a:pt x="1" y="106"/>
                      <a:pt x="2" y="108"/>
                    </a:cubicBezTo>
                    <a:cubicBezTo>
                      <a:pt x="3" y="113"/>
                      <a:pt x="6" y="116"/>
                      <a:pt x="10" y="118"/>
                    </a:cubicBezTo>
                    <a:cubicBezTo>
                      <a:pt x="12" y="119"/>
                      <a:pt x="13" y="119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22" y="139"/>
                      <a:pt x="35" y="160"/>
                      <a:pt x="53" y="174"/>
                    </a:cubicBezTo>
                    <a:cubicBezTo>
                      <a:pt x="64" y="183"/>
                      <a:pt x="78" y="189"/>
                      <a:pt x="93" y="189"/>
                    </a:cubicBezTo>
                    <a:cubicBezTo>
                      <a:pt x="108" y="189"/>
                      <a:pt x="122" y="183"/>
                      <a:pt x="134" y="174"/>
                    </a:cubicBezTo>
                    <a:cubicBezTo>
                      <a:pt x="151" y="160"/>
                      <a:pt x="165" y="139"/>
                      <a:pt x="171" y="119"/>
                    </a:cubicBezTo>
                    <a:cubicBezTo>
                      <a:pt x="172" y="119"/>
                      <a:pt x="172" y="119"/>
                      <a:pt x="172" y="119"/>
                    </a:cubicBezTo>
                    <a:cubicBezTo>
                      <a:pt x="180" y="119"/>
                      <a:pt x="186" y="110"/>
                      <a:pt x="186" y="99"/>
                    </a:cubicBezTo>
                    <a:cubicBezTo>
                      <a:pt x="186" y="96"/>
                      <a:pt x="186" y="92"/>
                      <a:pt x="184" y="89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 543"/>
              <p:cNvSpPr>
                <a:spLocks/>
              </p:cNvSpPr>
              <p:nvPr/>
            </p:nvSpPr>
            <p:spPr bwMode="auto">
              <a:xfrm rot="10800000">
                <a:off x="10510729" y="4468597"/>
                <a:ext cx="240220" cy="127617"/>
              </a:xfrm>
              <a:custGeom>
                <a:avLst/>
                <a:gdLst>
                  <a:gd name="T0" fmla="*/ 0 w 135"/>
                  <a:gd name="T1" fmla="*/ 68 h 72"/>
                  <a:gd name="T2" fmla="*/ 135 w 135"/>
                  <a:gd name="T3" fmla="*/ 9 h 72"/>
                  <a:gd name="T4" fmla="*/ 73 w 135"/>
                  <a:gd name="T5" fmla="*/ 0 h 72"/>
                  <a:gd name="T6" fmla="*/ 0 w 135"/>
                  <a:gd name="T7" fmla="*/ 6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72">
                    <a:moveTo>
                      <a:pt x="0" y="68"/>
                    </a:moveTo>
                    <a:cubicBezTo>
                      <a:pt x="0" y="68"/>
                      <a:pt x="76" y="72"/>
                      <a:pt x="135" y="9"/>
                    </a:cubicBezTo>
                    <a:cubicBezTo>
                      <a:pt x="135" y="9"/>
                      <a:pt x="131" y="0"/>
                      <a:pt x="73" y="0"/>
                    </a:cubicBezTo>
                    <a:cubicBezTo>
                      <a:pt x="1" y="0"/>
                      <a:pt x="0" y="68"/>
                      <a:pt x="0" y="68"/>
                    </a:cubicBezTo>
                    <a:close/>
                  </a:path>
                </a:pathLst>
              </a:custGeom>
              <a:solidFill>
                <a:srgbClr val="FF8B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 544"/>
              <p:cNvSpPr>
                <a:spLocks/>
              </p:cNvSpPr>
              <p:nvPr/>
            </p:nvSpPr>
            <p:spPr bwMode="auto">
              <a:xfrm rot="10800000">
                <a:off x="10422148" y="4306449"/>
                <a:ext cx="367838" cy="313037"/>
              </a:xfrm>
              <a:custGeom>
                <a:avLst/>
                <a:gdLst>
                  <a:gd name="T0" fmla="*/ 195 w 207"/>
                  <a:gd name="T1" fmla="*/ 93 h 176"/>
                  <a:gd name="T2" fmla="*/ 102 w 207"/>
                  <a:gd name="T3" fmla="*/ 0 h 176"/>
                  <a:gd name="T4" fmla="*/ 11 w 207"/>
                  <a:gd name="T5" fmla="*/ 93 h 176"/>
                  <a:gd name="T6" fmla="*/ 103 w 207"/>
                  <a:gd name="T7" fmla="*/ 69 h 176"/>
                  <a:gd name="T8" fmla="*/ 195 w 207"/>
                  <a:gd name="T9" fmla="*/ 9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76">
                    <a:moveTo>
                      <a:pt x="195" y="93"/>
                    </a:moveTo>
                    <a:cubicBezTo>
                      <a:pt x="186" y="27"/>
                      <a:pt x="165" y="0"/>
                      <a:pt x="102" y="0"/>
                    </a:cubicBezTo>
                    <a:cubicBezTo>
                      <a:pt x="50" y="0"/>
                      <a:pt x="20" y="27"/>
                      <a:pt x="11" y="93"/>
                    </a:cubicBezTo>
                    <a:cubicBezTo>
                      <a:pt x="0" y="176"/>
                      <a:pt x="61" y="69"/>
                      <a:pt x="103" y="69"/>
                    </a:cubicBezTo>
                    <a:cubicBezTo>
                      <a:pt x="147" y="69"/>
                      <a:pt x="207" y="176"/>
                      <a:pt x="195" y="93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 545"/>
              <p:cNvSpPr>
                <a:spLocks/>
              </p:cNvSpPr>
              <p:nvPr/>
            </p:nvSpPr>
            <p:spPr bwMode="auto">
              <a:xfrm rot="10800000">
                <a:off x="10510729" y="4468597"/>
                <a:ext cx="240220" cy="127617"/>
              </a:xfrm>
              <a:custGeom>
                <a:avLst/>
                <a:gdLst>
                  <a:gd name="T0" fmla="*/ 0 w 135"/>
                  <a:gd name="T1" fmla="*/ 68 h 72"/>
                  <a:gd name="T2" fmla="*/ 135 w 135"/>
                  <a:gd name="T3" fmla="*/ 9 h 72"/>
                  <a:gd name="T4" fmla="*/ 73 w 135"/>
                  <a:gd name="T5" fmla="*/ 0 h 72"/>
                  <a:gd name="T6" fmla="*/ 0 w 135"/>
                  <a:gd name="T7" fmla="*/ 6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5" h="72">
                    <a:moveTo>
                      <a:pt x="0" y="68"/>
                    </a:moveTo>
                    <a:cubicBezTo>
                      <a:pt x="0" y="68"/>
                      <a:pt x="76" y="72"/>
                      <a:pt x="135" y="9"/>
                    </a:cubicBezTo>
                    <a:cubicBezTo>
                      <a:pt x="135" y="9"/>
                      <a:pt x="131" y="0"/>
                      <a:pt x="73" y="0"/>
                    </a:cubicBezTo>
                    <a:cubicBezTo>
                      <a:pt x="1" y="0"/>
                      <a:pt x="0" y="68"/>
                      <a:pt x="0" y="68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 546"/>
              <p:cNvSpPr>
                <a:spLocks/>
              </p:cNvSpPr>
              <p:nvPr/>
            </p:nvSpPr>
            <p:spPr bwMode="auto">
              <a:xfrm rot="10800000">
                <a:off x="10502471" y="4468597"/>
                <a:ext cx="187672" cy="180916"/>
              </a:xfrm>
              <a:custGeom>
                <a:avLst/>
                <a:gdLst>
                  <a:gd name="T0" fmla="*/ 73 w 106"/>
                  <a:gd name="T1" fmla="*/ 100 h 102"/>
                  <a:gd name="T2" fmla="*/ 71 w 106"/>
                  <a:gd name="T3" fmla="*/ 23 h 102"/>
                  <a:gd name="T4" fmla="*/ 1 w 106"/>
                  <a:gd name="T5" fmla="*/ 0 h 102"/>
                  <a:gd name="T6" fmla="*/ 26 w 106"/>
                  <a:gd name="T7" fmla="*/ 65 h 102"/>
                  <a:gd name="T8" fmla="*/ 73 w 106"/>
                  <a:gd name="T9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02">
                    <a:moveTo>
                      <a:pt x="73" y="100"/>
                    </a:moveTo>
                    <a:cubicBezTo>
                      <a:pt x="73" y="100"/>
                      <a:pt x="106" y="39"/>
                      <a:pt x="71" y="23"/>
                    </a:cubicBezTo>
                    <a:cubicBezTo>
                      <a:pt x="36" y="8"/>
                      <a:pt x="14" y="29"/>
                      <a:pt x="1" y="0"/>
                    </a:cubicBezTo>
                    <a:cubicBezTo>
                      <a:pt x="1" y="0"/>
                      <a:pt x="0" y="31"/>
                      <a:pt x="26" y="65"/>
                    </a:cubicBezTo>
                    <a:cubicBezTo>
                      <a:pt x="54" y="102"/>
                      <a:pt x="73" y="100"/>
                      <a:pt x="73" y="100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 547"/>
              <p:cNvSpPr>
                <a:spLocks/>
              </p:cNvSpPr>
              <p:nvPr/>
            </p:nvSpPr>
            <p:spPr bwMode="auto">
              <a:xfrm rot="10800000">
                <a:off x="10473945" y="4498625"/>
                <a:ext cx="188423" cy="180916"/>
              </a:xfrm>
              <a:custGeom>
                <a:avLst/>
                <a:gdLst>
                  <a:gd name="T0" fmla="*/ 73 w 106"/>
                  <a:gd name="T1" fmla="*/ 100 h 102"/>
                  <a:gd name="T2" fmla="*/ 71 w 106"/>
                  <a:gd name="T3" fmla="*/ 23 h 102"/>
                  <a:gd name="T4" fmla="*/ 1 w 106"/>
                  <a:gd name="T5" fmla="*/ 0 h 102"/>
                  <a:gd name="T6" fmla="*/ 26 w 106"/>
                  <a:gd name="T7" fmla="*/ 65 h 102"/>
                  <a:gd name="T8" fmla="*/ 73 w 106"/>
                  <a:gd name="T9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02">
                    <a:moveTo>
                      <a:pt x="73" y="100"/>
                    </a:moveTo>
                    <a:cubicBezTo>
                      <a:pt x="73" y="100"/>
                      <a:pt x="106" y="39"/>
                      <a:pt x="71" y="23"/>
                    </a:cubicBezTo>
                    <a:cubicBezTo>
                      <a:pt x="36" y="8"/>
                      <a:pt x="14" y="29"/>
                      <a:pt x="1" y="0"/>
                    </a:cubicBezTo>
                    <a:cubicBezTo>
                      <a:pt x="1" y="0"/>
                      <a:pt x="0" y="31"/>
                      <a:pt x="26" y="65"/>
                    </a:cubicBezTo>
                    <a:cubicBezTo>
                      <a:pt x="54" y="102"/>
                      <a:pt x="73" y="100"/>
                      <a:pt x="73" y="100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 548"/>
              <p:cNvSpPr>
                <a:spLocks/>
              </p:cNvSpPr>
              <p:nvPr/>
            </p:nvSpPr>
            <p:spPr bwMode="auto">
              <a:xfrm rot="10800000">
                <a:off x="10445419" y="4470099"/>
                <a:ext cx="144132" cy="218450"/>
              </a:xfrm>
              <a:custGeom>
                <a:avLst/>
                <a:gdLst>
                  <a:gd name="T0" fmla="*/ 16 w 81"/>
                  <a:gd name="T1" fmla="*/ 123 h 123"/>
                  <a:gd name="T2" fmla="*/ 64 w 81"/>
                  <a:gd name="T3" fmla="*/ 63 h 123"/>
                  <a:gd name="T4" fmla="*/ 25 w 81"/>
                  <a:gd name="T5" fmla="*/ 0 h 123"/>
                  <a:gd name="T6" fmla="*/ 2 w 81"/>
                  <a:gd name="T7" fmla="*/ 66 h 123"/>
                  <a:gd name="T8" fmla="*/ 16 w 81"/>
                  <a:gd name="T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3">
                    <a:moveTo>
                      <a:pt x="16" y="123"/>
                    </a:moveTo>
                    <a:cubicBezTo>
                      <a:pt x="16" y="123"/>
                      <a:pt x="81" y="98"/>
                      <a:pt x="64" y="63"/>
                    </a:cubicBezTo>
                    <a:cubicBezTo>
                      <a:pt x="47" y="29"/>
                      <a:pt x="17" y="31"/>
                      <a:pt x="25" y="0"/>
                    </a:cubicBezTo>
                    <a:cubicBezTo>
                      <a:pt x="25" y="0"/>
                      <a:pt x="4" y="23"/>
                      <a:pt x="2" y="66"/>
                    </a:cubicBezTo>
                    <a:cubicBezTo>
                      <a:pt x="0" y="113"/>
                      <a:pt x="16" y="123"/>
                      <a:pt x="16" y="123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 549"/>
              <p:cNvSpPr>
                <a:spLocks/>
              </p:cNvSpPr>
              <p:nvPr/>
            </p:nvSpPr>
            <p:spPr bwMode="auto">
              <a:xfrm rot="10800000">
                <a:off x="10727678" y="4345484"/>
                <a:ext cx="53299" cy="89332"/>
              </a:xfrm>
              <a:custGeom>
                <a:avLst/>
                <a:gdLst>
                  <a:gd name="T0" fmla="*/ 27 w 30"/>
                  <a:gd name="T1" fmla="*/ 22 h 50"/>
                  <a:gd name="T2" fmla="*/ 21 w 30"/>
                  <a:gd name="T3" fmla="*/ 48 h 50"/>
                  <a:gd name="T4" fmla="*/ 3 w 30"/>
                  <a:gd name="T5" fmla="*/ 28 h 50"/>
                  <a:gd name="T6" fmla="*/ 9 w 30"/>
                  <a:gd name="T7" fmla="*/ 1 h 50"/>
                  <a:gd name="T8" fmla="*/ 27 w 30"/>
                  <a:gd name="T9" fmla="*/ 2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0">
                    <a:moveTo>
                      <a:pt x="27" y="22"/>
                    </a:moveTo>
                    <a:cubicBezTo>
                      <a:pt x="30" y="34"/>
                      <a:pt x="27" y="46"/>
                      <a:pt x="21" y="48"/>
                    </a:cubicBezTo>
                    <a:cubicBezTo>
                      <a:pt x="14" y="50"/>
                      <a:pt x="6" y="41"/>
                      <a:pt x="3" y="28"/>
                    </a:cubicBezTo>
                    <a:cubicBezTo>
                      <a:pt x="0" y="15"/>
                      <a:pt x="2" y="3"/>
                      <a:pt x="9" y="1"/>
                    </a:cubicBezTo>
                    <a:cubicBezTo>
                      <a:pt x="15" y="0"/>
                      <a:pt x="23" y="9"/>
                      <a:pt x="27" y="22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 550"/>
              <p:cNvSpPr>
                <a:spLocks/>
              </p:cNvSpPr>
              <p:nvPr/>
            </p:nvSpPr>
            <p:spPr bwMode="auto">
              <a:xfrm rot="10800000">
                <a:off x="10429655" y="4347736"/>
                <a:ext cx="53299" cy="88581"/>
              </a:xfrm>
              <a:custGeom>
                <a:avLst/>
                <a:gdLst>
                  <a:gd name="T0" fmla="*/ 3 w 30"/>
                  <a:gd name="T1" fmla="*/ 23 h 50"/>
                  <a:gd name="T2" fmla="*/ 20 w 30"/>
                  <a:gd name="T3" fmla="*/ 2 h 50"/>
                  <a:gd name="T4" fmla="*/ 27 w 30"/>
                  <a:gd name="T5" fmla="*/ 28 h 50"/>
                  <a:gd name="T6" fmla="*/ 10 w 30"/>
                  <a:gd name="T7" fmla="*/ 49 h 50"/>
                  <a:gd name="T8" fmla="*/ 3 w 30"/>
                  <a:gd name="T9" fmla="*/ 2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0">
                    <a:moveTo>
                      <a:pt x="3" y="23"/>
                    </a:moveTo>
                    <a:cubicBezTo>
                      <a:pt x="6" y="10"/>
                      <a:pt x="13" y="0"/>
                      <a:pt x="20" y="2"/>
                    </a:cubicBezTo>
                    <a:cubicBezTo>
                      <a:pt x="26" y="3"/>
                      <a:pt x="30" y="15"/>
                      <a:pt x="27" y="28"/>
                    </a:cubicBezTo>
                    <a:cubicBezTo>
                      <a:pt x="24" y="41"/>
                      <a:pt x="16" y="50"/>
                      <a:pt x="10" y="49"/>
                    </a:cubicBezTo>
                    <a:cubicBezTo>
                      <a:pt x="3" y="47"/>
                      <a:pt x="0" y="36"/>
                      <a:pt x="3" y="23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 551"/>
              <p:cNvSpPr>
                <a:spLocks/>
              </p:cNvSpPr>
              <p:nvPr/>
            </p:nvSpPr>
            <p:spPr bwMode="auto">
              <a:xfrm rot="10800000">
                <a:off x="10558773" y="4384520"/>
                <a:ext cx="202686" cy="181667"/>
              </a:xfrm>
              <a:custGeom>
                <a:avLst/>
                <a:gdLst>
                  <a:gd name="T0" fmla="*/ 114 w 114"/>
                  <a:gd name="T1" fmla="*/ 47 h 102"/>
                  <a:gd name="T2" fmla="*/ 39 w 114"/>
                  <a:gd name="T3" fmla="*/ 30 h 102"/>
                  <a:gd name="T4" fmla="*/ 0 w 114"/>
                  <a:gd name="T5" fmla="*/ 93 h 102"/>
                  <a:gd name="T6" fmla="*/ 70 w 114"/>
                  <a:gd name="T7" fmla="*/ 84 h 102"/>
                  <a:gd name="T8" fmla="*/ 114 w 114"/>
                  <a:gd name="T9" fmla="*/ 4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102">
                    <a:moveTo>
                      <a:pt x="114" y="47"/>
                    </a:moveTo>
                    <a:cubicBezTo>
                      <a:pt x="114" y="47"/>
                      <a:pt x="63" y="0"/>
                      <a:pt x="39" y="30"/>
                    </a:cubicBezTo>
                    <a:cubicBezTo>
                      <a:pt x="16" y="61"/>
                      <a:pt x="31" y="87"/>
                      <a:pt x="0" y="93"/>
                    </a:cubicBezTo>
                    <a:cubicBezTo>
                      <a:pt x="0" y="93"/>
                      <a:pt x="30" y="102"/>
                      <a:pt x="70" y="84"/>
                    </a:cubicBezTo>
                    <a:cubicBezTo>
                      <a:pt x="112" y="65"/>
                      <a:pt x="114" y="47"/>
                      <a:pt x="114" y="47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 552"/>
              <p:cNvSpPr>
                <a:spLocks/>
              </p:cNvSpPr>
              <p:nvPr/>
            </p:nvSpPr>
            <p:spPr bwMode="auto">
              <a:xfrm rot="10800000">
                <a:off x="10459682" y="4363501"/>
                <a:ext cx="154642" cy="216949"/>
              </a:xfrm>
              <a:custGeom>
                <a:avLst/>
                <a:gdLst>
                  <a:gd name="T0" fmla="*/ 60 w 87"/>
                  <a:gd name="T1" fmla="*/ 0 h 122"/>
                  <a:gd name="T2" fmla="*/ 22 w 87"/>
                  <a:gd name="T3" fmla="*/ 66 h 122"/>
                  <a:gd name="T4" fmla="*/ 70 w 87"/>
                  <a:gd name="T5" fmla="*/ 122 h 122"/>
                  <a:gd name="T6" fmla="*/ 82 w 87"/>
                  <a:gd name="T7" fmla="*/ 54 h 122"/>
                  <a:gd name="T8" fmla="*/ 60 w 87"/>
                  <a:gd name="T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22">
                    <a:moveTo>
                      <a:pt x="60" y="0"/>
                    </a:moveTo>
                    <a:cubicBezTo>
                      <a:pt x="60" y="0"/>
                      <a:pt x="0" y="34"/>
                      <a:pt x="22" y="66"/>
                    </a:cubicBezTo>
                    <a:cubicBezTo>
                      <a:pt x="43" y="98"/>
                      <a:pt x="73" y="91"/>
                      <a:pt x="70" y="122"/>
                    </a:cubicBezTo>
                    <a:cubicBezTo>
                      <a:pt x="70" y="122"/>
                      <a:pt x="87" y="96"/>
                      <a:pt x="82" y="54"/>
                    </a:cubicBezTo>
                    <a:cubicBezTo>
                      <a:pt x="77" y="8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44546A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8" name="Freeform 553"/>
            <p:cNvSpPr>
              <a:spLocks noEditPoints="1"/>
            </p:cNvSpPr>
            <p:nvPr/>
          </p:nvSpPr>
          <p:spPr bwMode="auto">
            <a:xfrm rot="10800000">
              <a:off x="7292855" y="3873301"/>
              <a:ext cx="1037452" cy="1037452"/>
            </a:xfrm>
            <a:custGeom>
              <a:avLst/>
              <a:gdLst>
                <a:gd name="T0" fmla="*/ 315 w 584"/>
                <a:gd name="T1" fmla="*/ 583 h 584"/>
                <a:gd name="T2" fmla="*/ 246 w 584"/>
                <a:gd name="T3" fmla="*/ 576 h 584"/>
                <a:gd name="T4" fmla="*/ 332 w 584"/>
                <a:gd name="T5" fmla="*/ 577 h 584"/>
                <a:gd name="T6" fmla="*/ 336 w 584"/>
                <a:gd name="T7" fmla="*/ 580 h 584"/>
                <a:gd name="T8" fmla="*/ 230 w 584"/>
                <a:gd name="T9" fmla="*/ 569 h 584"/>
                <a:gd name="T10" fmla="*/ 397 w 584"/>
                <a:gd name="T11" fmla="*/ 556 h 584"/>
                <a:gd name="T12" fmla="*/ 187 w 584"/>
                <a:gd name="T13" fmla="*/ 564 h 584"/>
                <a:gd name="T14" fmla="*/ 188 w 584"/>
                <a:gd name="T15" fmla="*/ 564 h 584"/>
                <a:gd name="T16" fmla="*/ 439 w 584"/>
                <a:gd name="T17" fmla="*/ 544 h 584"/>
                <a:gd name="T18" fmla="*/ 128 w 584"/>
                <a:gd name="T19" fmla="*/ 528 h 584"/>
                <a:gd name="T20" fmla="*/ 451 w 584"/>
                <a:gd name="T21" fmla="*/ 532 h 584"/>
                <a:gd name="T22" fmla="*/ 455 w 584"/>
                <a:gd name="T23" fmla="*/ 533 h 584"/>
                <a:gd name="T24" fmla="*/ 116 w 584"/>
                <a:gd name="T25" fmla="*/ 515 h 584"/>
                <a:gd name="T26" fmla="*/ 500 w 584"/>
                <a:gd name="T27" fmla="*/ 484 h 584"/>
                <a:gd name="T28" fmla="*/ 79 w 584"/>
                <a:gd name="T29" fmla="*/ 491 h 584"/>
                <a:gd name="T30" fmla="*/ 82 w 584"/>
                <a:gd name="T31" fmla="*/ 493 h 584"/>
                <a:gd name="T32" fmla="*/ 533 w 584"/>
                <a:gd name="T33" fmla="*/ 456 h 584"/>
                <a:gd name="T34" fmla="*/ 41 w 584"/>
                <a:gd name="T35" fmla="*/ 434 h 584"/>
                <a:gd name="T36" fmla="*/ 540 w 584"/>
                <a:gd name="T37" fmla="*/ 439 h 584"/>
                <a:gd name="T38" fmla="*/ 542 w 584"/>
                <a:gd name="T39" fmla="*/ 439 h 584"/>
                <a:gd name="T40" fmla="*/ 37 w 584"/>
                <a:gd name="T41" fmla="*/ 416 h 584"/>
                <a:gd name="T42" fmla="*/ 564 w 584"/>
                <a:gd name="T43" fmla="*/ 375 h 584"/>
                <a:gd name="T44" fmla="*/ 13 w 584"/>
                <a:gd name="T45" fmla="*/ 380 h 584"/>
                <a:gd name="T46" fmla="*/ 17 w 584"/>
                <a:gd name="T47" fmla="*/ 382 h 584"/>
                <a:gd name="T48" fmla="*/ 581 w 584"/>
                <a:gd name="T49" fmla="*/ 335 h 584"/>
                <a:gd name="T50" fmla="*/ 5 w 584"/>
                <a:gd name="T51" fmla="*/ 311 h 584"/>
                <a:gd name="T52" fmla="*/ 579 w 584"/>
                <a:gd name="T53" fmla="*/ 317 h 584"/>
                <a:gd name="T54" fmla="*/ 584 w 584"/>
                <a:gd name="T55" fmla="*/ 292 h 584"/>
                <a:gd name="T56" fmla="*/ 1 w 584"/>
                <a:gd name="T57" fmla="*/ 272 h 584"/>
                <a:gd name="T58" fmla="*/ 4 w 584"/>
                <a:gd name="T59" fmla="*/ 298 h 584"/>
                <a:gd name="T60" fmla="*/ 583 w 584"/>
                <a:gd name="T61" fmla="*/ 266 h 584"/>
                <a:gd name="T62" fmla="*/ 7 w 584"/>
                <a:gd name="T63" fmla="*/ 229 h 584"/>
                <a:gd name="T64" fmla="*/ 568 w 584"/>
                <a:gd name="T65" fmla="*/ 224 h 584"/>
                <a:gd name="T66" fmla="*/ 572 w 584"/>
                <a:gd name="T67" fmla="*/ 228 h 584"/>
                <a:gd name="T68" fmla="*/ 27 w 584"/>
                <a:gd name="T69" fmla="*/ 190 h 584"/>
                <a:gd name="T70" fmla="*/ 548 w 584"/>
                <a:gd name="T71" fmla="*/ 160 h 584"/>
                <a:gd name="T72" fmla="*/ 30 w 584"/>
                <a:gd name="T73" fmla="*/ 172 h 584"/>
                <a:gd name="T74" fmla="*/ 31 w 584"/>
                <a:gd name="T75" fmla="*/ 173 h 584"/>
                <a:gd name="T76" fmla="*/ 543 w 584"/>
                <a:gd name="T77" fmla="*/ 142 h 584"/>
                <a:gd name="T78" fmla="*/ 62 w 584"/>
                <a:gd name="T79" fmla="*/ 112 h 584"/>
                <a:gd name="T80" fmla="*/ 512 w 584"/>
                <a:gd name="T81" fmla="*/ 112 h 584"/>
                <a:gd name="T82" fmla="*/ 515 w 584"/>
                <a:gd name="T83" fmla="*/ 113 h 584"/>
                <a:gd name="T84" fmla="*/ 97 w 584"/>
                <a:gd name="T85" fmla="*/ 85 h 584"/>
                <a:gd name="T86" fmla="*/ 466 w 584"/>
                <a:gd name="T87" fmla="*/ 62 h 584"/>
                <a:gd name="T88" fmla="*/ 107 w 584"/>
                <a:gd name="T89" fmla="*/ 71 h 584"/>
                <a:gd name="T90" fmla="*/ 110 w 584"/>
                <a:gd name="T91" fmla="*/ 72 h 584"/>
                <a:gd name="T92" fmla="*/ 454 w 584"/>
                <a:gd name="T93" fmla="*/ 48 h 584"/>
                <a:gd name="T94" fmla="*/ 163 w 584"/>
                <a:gd name="T95" fmla="*/ 30 h 584"/>
                <a:gd name="T96" fmla="*/ 412 w 584"/>
                <a:gd name="T97" fmla="*/ 34 h 584"/>
                <a:gd name="T98" fmla="*/ 414 w 584"/>
                <a:gd name="T99" fmla="*/ 35 h 584"/>
                <a:gd name="T100" fmla="*/ 205 w 584"/>
                <a:gd name="T101" fmla="*/ 21 h 584"/>
                <a:gd name="T102" fmla="*/ 349 w 584"/>
                <a:gd name="T103" fmla="*/ 9 h 584"/>
                <a:gd name="T104" fmla="*/ 221 w 584"/>
                <a:gd name="T105" fmla="*/ 12 h 584"/>
                <a:gd name="T106" fmla="*/ 225 w 584"/>
                <a:gd name="T107" fmla="*/ 15 h 584"/>
                <a:gd name="T108" fmla="*/ 332 w 584"/>
                <a:gd name="T109" fmla="*/ 2 h 584"/>
                <a:gd name="T110" fmla="*/ 289 w 584"/>
                <a:gd name="T111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4" h="584">
                  <a:moveTo>
                    <a:pt x="293" y="584"/>
                  </a:moveTo>
                  <a:cubicBezTo>
                    <a:pt x="291" y="584"/>
                    <a:pt x="289" y="582"/>
                    <a:pt x="289" y="580"/>
                  </a:cubicBezTo>
                  <a:cubicBezTo>
                    <a:pt x="289" y="577"/>
                    <a:pt x="291" y="576"/>
                    <a:pt x="293" y="576"/>
                  </a:cubicBezTo>
                  <a:cubicBezTo>
                    <a:pt x="300" y="576"/>
                    <a:pt x="307" y="575"/>
                    <a:pt x="314" y="575"/>
                  </a:cubicBezTo>
                  <a:cubicBezTo>
                    <a:pt x="316" y="575"/>
                    <a:pt x="318" y="576"/>
                    <a:pt x="319" y="578"/>
                  </a:cubicBezTo>
                  <a:cubicBezTo>
                    <a:pt x="319" y="581"/>
                    <a:pt x="317" y="583"/>
                    <a:pt x="315" y="583"/>
                  </a:cubicBezTo>
                  <a:cubicBezTo>
                    <a:pt x="308" y="583"/>
                    <a:pt x="300" y="584"/>
                    <a:pt x="293" y="584"/>
                  </a:cubicBezTo>
                  <a:cubicBezTo>
                    <a:pt x="293" y="584"/>
                    <a:pt x="293" y="584"/>
                    <a:pt x="293" y="584"/>
                  </a:cubicBezTo>
                  <a:close/>
                  <a:moveTo>
                    <a:pt x="272" y="583"/>
                  </a:moveTo>
                  <a:cubicBezTo>
                    <a:pt x="271" y="583"/>
                    <a:pt x="271" y="583"/>
                    <a:pt x="271" y="583"/>
                  </a:cubicBezTo>
                  <a:cubicBezTo>
                    <a:pt x="264" y="582"/>
                    <a:pt x="257" y="582"/>
                    <a:pt x="250" y="581"/>
                  </a:cubicBezTo>
                  <a:cubicBezTo>
                    <a:pt x="247" y="580"/>
                    <a:pt x="246" y="578"/>
                    <a:pt x="246" y="576"/>
                  </a:cubicBezTo>
                  <a:cubicBezTo>
                    <a:pt x="247" y="574"/>
                    <a:pt x="249" y="572"/>
                    <a:pt x="251" y="573"/>
                  </a:cubicBezTo>
                  <a:cubicBezTo>
                    <a:pt x="258" y="574"/>
                    <a:pt x="265" y="574"/>
                    <a:pt x="272" y="575"/>
                  </a:cubicBezTo>
                  <a:cubicBezTo>
                    <a:pt x="274" y="575"/>
                    <a:pt x="276" y="577"/>
                    <a:pt x="276" y="579"/>
                  </a:cubicBezTo>
                  <a:cubicBezTo>
                    <a:pt x="275" y="581"/>
                    <a:pt x="274" y="583"/>
                    <a:pt x="272" y="583"/>
                  </a:cubicBezTo>
                  <a:close/>
                  <a:moveTo>
                    <a:pt x="336" y="580"/>
                  </a:moveTo>
                  <a:cubicBezTo>
                    <a:pt x="334" y="580"/>
                    <a:pt x="332" y="579"/>
                    <a:pt x="332" y="577"/>
                  </a:cubicBezTo>
                  <a:cubicBezTo>
                    <a:pt x="332" y="575"/>
                    <a:pt x="333" y="573"/>
                    <a:pt x="335" y="572"/>
                  </a:cubicBezTo>
                  <a:cubicBezTo>
                    <a:pt x="342" y="571"/>
                    <a:pt x="349" y="570"/>
                    <a:pt x="356" y="568"/>
                  </a:cubicBezTo>
                  <a:cubicBezTo>
                    <a:pt x="358" y="568"/>
                    <a:pt x="360" y="569"/>
                    <a:pt x="361" y="571"/>
                  </a:cubicBezTo>
                  <a:cubicBezTo>
                    <a:pt x="361" y="574"/>
                    <a:pt x="360" y="576"/>
                    <a:pt x="358" y="576"/>
                  </a:cubicBezTo>
                  <a:cubicBezTo>
                    <a:pt x="351" y="578"/>
                    <a:pt x="344" y="579"/>
                    <a:pt x="336" y="580"/>
                  </a:cubicBezTo>
                  <a:cubicBezTo>
                    <a:pt x="336" y="580"/>
                    <a:pt x="336" y="580"/>
                    <a:pt x="336" y="580"/>
                  </a:cubicBezTo>
                  <a:close/>
                  <a:moveTo>
                    <a:pt x="229" y="577"/>
                  </a:moveTo>
                  <a:cubicBezTo>
                    <a:pt x="229" y="577"/>
                    <a:pt x="229" y="577"/>
                    <a:pt x="228" y="577"/>
                  </a:cubicBezTo>
                  <a:cubicBezTo>
                    <a:pt x="221" y="575"/>
                    <a:pt x="214" y="573"/>
                    <a:pt x="207" y="571"/>
                  </a:cubicBezTo>
                  <a:cubicBezTo>
                    <a:pt x="205" y="570"/>
                    <a:pt x="204" y="568"/>
                    <a:pt x="204" y="566"/>
                  </a:cubicBezTo>
                  <a:cubicBezTo>
                    <a:pt x="205" y="564"/>
                    <a:pt x="207" y="563"/>
                    <a:pt x="209" y="563"/>
                  </a:cubicBezTo>
                  <a:cubicBezTo>
                    <a:pt x="216" y="565"/>
                    <a:pt x="223" y="567"/>
                    <a:pt x="230" y="569"/>
                  </a:cubicBezTo>
                  <a:cubicBezTo>
                    <a:pt x="232" y="569"/>
                    <a:pt x="233" y="571"/>
                    <a:pt x="233" y="574"/>
                  </a:cubicBezTo>
                  <a:cubicBezTo>
                    <a:pt x="233" y="575"/>
                    <a:pt x="231" y="577"/>
                    <a:pt x="229" y="577"/>
                  </a:cubicBezTo>
                  <a:close/>
                  <a:moveTo>
                    <a:pt x="378" y="571"/>
                  </a:moveTo>
                  <a:cubicBezTo>
                    <a:pt x="376" y="571"/>
                    <a:pt x="374" y="570"/>
                    <a:pt x="374" y="568"/>
                  </a:cubicBezTo>
                  <a:cubicBezTo>
                    <a:pt x="373" y="566"/>
                    <a:pt x="374" y="563"/>
                    <a:pt x="377" y="563"/>
                  </a:cubicBezTo>
                  <a:cubicBezTo>
                    <a:pt x="383" y="561"/>
                    <a:pt x="390" y="558"/>
                    <a:pt x="397" y="556"/>
                  </a:cubicBezTo>
                  <a:cubicBezTo>
                    <a:pt x="399" y="555"/>
                    <a:pt x="401" y="556"/>
                    <a:pt x="402" y="558"/>
                  </a:cubicBezTo>
                  <a:cubicBezTo>
                    <a:pt x="403" y="560"/>
                    <a:pt x="402" y="562"/>
                    <a:pt x="399" y="563"/>
                  </a:cubicBezTo>
                  <a:cubicBezTo>
                    <a:pt x="393" y="566"/>
                    <a:pt x="386" y="568"/>
                    <a:pt x="379" y="570"/>
                  </a:cubicBezTo>
                  <a:cubicBezTo>
                    <a:pt x="379" y="571"/>
                    <a:pt x="378" y="571"/>
                    <a:pt x="378" y="571"/>
                  </a:cubicBezTo>
                  <a:close/>
                  <a:moveTo>
                    <a:pt x="188" y="564"/>
                  </a:moveTo>
                  <a:cubicBezTo>
                    <a:pt x="187" y="564"/>
                    <a:pt x="187" y="564"/>
                    <a:pt x="187" y="564"/>
                  </a:cubicBezTo>
                  <a:cubicBezTo>
                    <a:pt x="180" y="561"/>
                    <a:pt x="173" y="558"/>
                    <a:pt x="166" y="555"/>
                  </a:cubicBezTo>
                  <a:cubicBezTo>
                    <a:pt x="164" y="554"/>
                    <a:pt x="164" y="552"/>
                    <a:pt x="165" y="550"/>
                  </a:cubicBezTo>
                  <a:cubicBezTo>
                    <a:pt x="166" y="548"/>
                    <a:pt x="168" y="547"/>
                    <a:pt x="170" y="548"/>
                  </a:cubicBezTo>
                  <a:cubicBezTo>
                    <a:pt x="176" y="551"/>
                    <a:pt x="183" y="554"/>
                    <a:pt x="189" y="557"/>
                  </a:cubicBezTo>
                  <a:cubicBezTo>
                    <a:pt x="191" y="557"/>
                    <a:pt x="192" y="560"/>
                    <a:pt x="192" y="562"/>
                  </a:cubicBezTo>
                  <a:cubicBezTo>
                    <a:pt x="191" y="563"/>
                    <a:pt x="190" y="564"/>
                    <a:pt x="188" y="564"/>
                  </a:cubicBezTo>
                  <a:close/>
                  <a:moveTo>
                    <a:pt x="418" y="555"/>
                  </a:moveTo>
                  <a:cubicBezTo>
                    <a:pt x="416" y="555"/>
                    <a:pt x="415" y="554"/>
                    <a:pt x="414" y="553"/>
                  </a:cubicBezTo>
                  <a:cubicBezTo>
                    <a:pt x="413" y="551"/>
                    <a:pt x="414" y="548"/>
                    <a:pt x="416" y="547"/>
                  </a:cubicBezTo>
                  <a:cubicBezTo>
                    <a:pt x="422" y="544"/>
                    <a:pt x="429" y="541"/>
                    <a:pt x="435" y="537"/>
                  </a:cubicBezTo>
                  <a:cubicBezTo>
                    <a:pt x="436" y="536"/>
                    <a:pt x="439" y="537"/>
                    <a:pt x="440" y="539"/>
                  </a:cubicBezTo>
                  <a:cubicBezTo>
                    <a:pt x="441" y="541"/>
                    <a:pt x="441" y="543"/>
                    <a:pt x="439" y="544"/>
                  </a:cubicBezTo>
                  <a:cubicBezTo>
                    <a:pt x="432" y="548"/>
                    <a:pt x="426" y="551"/>
                    <a:pt x="419" y="554"/>
                  </a:cubicBezTo>
                  <a:cubicBezTo>
                    <a:pt x="419" y="555"/>
                    <a:pt x="418" y="555"/>
                    <a:pt x="418" y="555"/>
                  </a:cubicBezTo>
                  <a:close/>
                  <a:moveTo>
                    <a:pt x="149" y="546"/>
                  </a:moveTo>
                  <a:cubicBezTo>
                    <a:pt x="148" y="546"/>
                    <a:pt x="148" y="546"/>
                    <a:pt x="147" y="545"/>
                  </a:cubicBezTo>
                  <a:cubicBezTo>
                    <a:pt x="141" y="542"/>
                    <a:pt x="135" y="538"/>
                    <a:pt x="129" y="534"/>
                  </a:cubicBezTo>
                  <a:cubicBezTo>
                    <a:pt x="127" y="532"/>
                    <a:pt x="126" y="530"/>
                    <a:pt x="128" y="528"/>
                  </a:cubicBezTo>
                  <a:cubicBezTo>
                    <a:pt x="129" y="526"/>
                    <a:pt x="131" y="526"/>
                    <a:pt x="133" y="527"/>
                  </a:cubicBezTo>
                  <a:cubicBezTo>
                    <a:pt x="139" y="531"/>
                    <a:pt x="145" y="535"/>
                    <a:pt x="151" y="538"/>
                  </a:cubicBezTo>
                  <a:cubicBezTo>
                    <a:pt x="153" y="539"/>
                    <a:pt x="154" y="542"/>
                    <a:pt x="153" y="544"/>
                  </a:cubicBezTo>
                  <a:cubicBezTo>
                    <a:pt x="152" y="545"/>
                    <a:pt x="151" y="546"/>
                    <a:pt x="149" y="546"/>
                  </a:cubicBezTo>
                  <a:close/>
                  <a:moveTo>
                    <a:pt x="455" y="533"/>
                  </a:moveTo>
                  <a:cubicBezTo>
                    <a:pt x="453" y="533"/>
                    <a:pt x="452" y="533"/>
                    <a:pt x="451" y="532"/>
                  </a:cubicBezTo>
                  <a:cubicBezTo>
                    <a:pt x="450" y="530"/>
                    <a:pt x="451" y="527"/>
                    <a:pt x="452" y="526"/>
                  </a:cubicBezTo>
                  <a:cubicBezTo>
                    <a:pt x="458" y="522"/>
                    <a:pt x="464" y="518"/>
                    <a:pt x="469" y="513"/>
                  </a:cubicBezTo>
                  <a:cubicBezTo>
                    <a:pt x="471" y="512"/>
                    <a:pt x="474" y="512"/>
                    <a:pt x="475" y="514"/>
                  </a:cubicBezTo>
                  <a:cubicBezTo>
                    <a:pt x="476" y="516"/>
                    <a:pt x="476" y="518"/>
                    <a:pt x="474" y="520"/>
                  </a:cubicBezTo>
                  <a:cubicBezTo>
                    <a:pt x="469" y="524"/>
                    <a:pt x="463" y="528"/>
                    <a:pt x="457" y="533"/>
                  </a:cubicBezTo>
                  <a:cubicBezTo>
                    <a:pt x="456" y="533"/>
                    <a:pt x="456" y="533"/>
                    <a:pt x="455" y="533"/>
                  </a:cubicBezTo>
                  <a:close/>
                  <a:moveTo>
                    <a:pt x="114" y="522"/>
                  </a:moveTo>
                  <a:cubicBezTo>
                    <a:pt x="113" y="522"/>
                    <a:pt x="112" y="521"/>
                    <a:pt x="111" y="521"/>
                  </a:cubicBezTo>
                  <a:cubicBezTo>
                    <a:pt x="105" y="516"/>
                    <a:pt x="100" y="512"/>
                    <a:pt x="94" y="507"/>
                  </a:cubicBezTo>
                  <a:cubicBezTo>
                    <a:pt x="93" y="505"/>
                    <a:pt x="93" y="503"/>
                    <a:pt x="94" y="501"/>
                  </a:cubicBezTo>
                  <a:cubicBezTo>
                    <a:pt x="96" y="499"/>
                    <a:pt x="98" y="499"/>
                    <a:pt x="100" y="501"/>
                  </a:cubicBezTo>
                  <a:cubicBezTo>
                    <a:pt x="105" y="506"/>
                    <a:pt x="111" y="510"/>
                    <a:pt x="116" y="515"/>
                  </a:cubicBezTo>
                  <a:cubicBezTo>
                    <a:pt x="118" y="516"/>
                    <a:pt x="118" y="518"/>
                    <a:pt x="117" y="520"/>
                  </a:cubicBezTo>
                  <a:cubicBezTo>
                    <a:pt x="116" y="521"/>
                    <a:pt x="115" y="522"/>
                    <a:pt x="114" y="522"/>
                  </a:cubicBezTo>
                  <a:close/>
                  <a:moveTo>
                    <a:pt x="488" y="506"/>
                  </a:moveTo>
                  <a:cubicBezTo>
                    <a:pt x="487" y="506"/>
                    <a:pt x="486" y="506"/>
                    <a:pt x="485" y="505"/>
                  </a:cubicBezTo>
                  <a:cubicBezTo>
                    <a:pt x="484" y="504"/>
                    <a:pt x="484" y="501"/>
                    <a:pt x="486" y="499"/>
                  </a:cubicBezTo>
                  <a:cubicBezTo>
                    <a:pt x="491" y="495"/>
                    <a:pt x="496" y="490"/>
                    <a:pt x="500" y="484"/>
                  </a:cubicBezTo>
                  <a:cubicBezTo>
                    <a:pt x="502" y="483"/>
                    <a:pt x="505" y="483"/>
                    <a:pt x="506" y="484"/>
                  </a:cubicBezTo>
                  <a:cubicBezTo>
                    <a:pt x="508" y="486"/>
                    <a:pt x="508" y="488"/>
                    <a:pt x="506" y="490"/>
                  </a:cubicBezTo>
                  <a:cubicBezTo>
                    <a:pt x="501" y="495"/>
                    <a:pt x="496" y="500"/>
                    <a:pt x="491" y="505"/>
                  </a:cubicBezTo>
                  <a:cubicBezTo>
                    <a:pt x="490" y="506"/>
                    <a:pt x="489" y="506"/>
                    <a:pt x="488" y="506"/>
                  </a:cubicBezTo>
                  <a:close/>
                  <a:moveTo>
                    <a:pt x="82" y="493"/>
                  </a:moveTo>
                  <a:cubicBezTo>
                    <a:pt x="81" y="493"/>
                    <a:pt x="80" y="492"/>
                    <a:pt x="79" y="491"/>
                  </a:cubicBezTo>
                  <a:cubicBezTo>
                    <a:pt x="74" y="486"/>
                    <a:pt x="69" y="481"/>
                    <a:pt x="65" y="475"/>
                  </a:cubicBezTo>
                  <a:cubicBezTo>
                    <a:pt x="63" y="473"/>
                    <a:pt x="64" y="471"/>
                    <a:pt x="65" y="469"/>
                  </a:cubicBezTo>
                  <a:cubicBezTo>
                    <a:pt x="67" y="468"/>
                    <a:pt x="70" y="468"/>
                    <a:pt x="71" y="470"/>
                  </a:cubicBezTo>
                  <a:cubicBezTo>
                    <a:pt x="75" y="475"/>
                    <a:pt x="80" y="481"/>
                    <a:pt x="85" y="486"/>
                  </a:cubicBezTo>
                  <a:cubicBezTo>
                    <a:pt x="86" y="488"/>
                    <a:pt x="86" y="490"/>
                    <a:pt x="85" y="492"/>
                  </a:cubicBezTo>
                  <a:cubicBezTo>
                    <a:pt x="84" y="492"/>
                    <a:pt x="83" y="493"/>
                    <a:pt x="82" y="493"/>
                  </a:cubicBezTo>
                  <a:close/>
                  <a:moveTo>
                    <a:pt x="517" y="475"/>
                  </a:moveTo>
                  <a:cubicBezTo>
                    <a:pt x="517" y="475"/>
                    <a:pt x="516" y="475"/>
                    <a:pt x="515" y="474"/>
                  </a:cubicBezTo>
                  <a:cubicBezTo>
                    <a:pt x="513" y="473"/>
                    <a:pt x="513" y="470"/>
                    <a:pt x="514" y="468"/>
                  </a:cubicBezTo>
                  <a:cubicBezTo>
                    <a:pt x="519" y="463"/>
                    <a:pt x="523" y="457"/>
                    <a:pt x="527" y="451"/>
                  </a:cubicBezTo>
                  <a:cubicBezTo>
                    <a:pt x="528" y="450"/>
                    <a:pt x="531" y="449"/>
                    <a:pt x="532" y="450"/>
                  </a:cubicBezTo>
                  <a:cubicBezTo>
                    <a:pt x="534" y="452"/>
                    <a:pt x="535" y="454"/>
                    <a:pt x="533" y="456"/>
                  </a:cubicBezTo>
                  <a:cubicBezTo>
                    <a:pt x="529" y="462"/>
                    <a:pt x="525" y="468"/>
                    <a:pt x="521" y="473"/>
                  </a:cubicBezTo>
                  <a:cubicBezTo>
                    <a:pt x="520" y="474"/>
                    <a:pt x="519" y="475"/>
                    <a:pt x="517" y="475"/>
                  </a:cubicBezTo>
                  <a:close/>
                  <a:moveTo>
                    <a:pt x="55" y="459"/>
                  </a:moveTo>
                  <a:cubicBezTo>
                    <a:pt x="54" y="459"/>
                    <a:pt x="52" y="459"/>
                    <a:pt x="52" y="458"/>
                  </a:cubicBezTo>
                  <a:cubicBezTo>
                    <a:pt x="48" y="452"/>
                    <a:pt x="44" y="445"/>
                    <a:pt x="40" y="439"/>
                  </a:cubicBezTo>
                  <a:cubicBezTo>
                    <a:pt x="39" y="437"/>
                    <a:pt x="39" y="435"/>
                    <a:pt x="41" y="434"/>
                  </a:cubicBezTo>
                  <a:cubicBezTo>
                    <a:pt x="43" y="433"/>
                    <a:pt x="46" y="433"/>
                    <a:pt x="47" y="435"/>
                  </a:cubicBezTo>
                  <a:cubicBezTo>
                    <a:pt x="50" y="441"/>
                    <a:pt x="54" y="447"/>
                    <a:pt x="58" y="453"/>
                  </a:cubicBezTo>
                  <a:cubicBezTo>
                    <a:pt x="59" y="455"/>
                    <a:pt x="59" y="457"/>
                    <a:pt x="57" y="459"/>
                  </a:cubicBezTo>
                  <a:cubicBezTo>
                    <a:pt x="57" y="459"/>
                    <a:pt x="56" y="459"/>
                    <a:pt x="55" y="459"/>
                  </a:cubicBezTo>
                  <a:close/>
                  <a:moveTo>
                    <a:pt x="542" y="439"/>
                  </a:moveTo>
                  <a:cubicBezTo>
                    <a:pt x="541" y="439"/>
                    <a:pt x="540" y="439"/>
                    <a:pt x="540" y="439"/>
                  </a:cubicBezTo>
                  <a:cubicBezTo>
                    <a:pt x="538" y="438"/>
                    <a:pt x="537" y="435"/>
                    <a:pt x="538" y="433"/>
                  </a:cubicBezTo>
                  <a:cubicBezTo>
                    <a:pt x="542" y="427"/>
                    <a:pt x="545" y="421"/>
                    <a:pt x="548" y="415"/>
                  </a:cubicBezTo>
                  <a:cubicBezTo>
                    <a:pt x="549" y="413"/>
                    <a:pt x="551" y="412"/>
                    <a:pt x="553" y="413"/>
                  </a:cubicBezTo>
                  <a:cubicBezTo>
                    <a:pt x="555" y="414"/>
                    <a:pt x="556" y="416"/>
                    <a:pt x="555" y="418"/>
                  </a:cubicBezTo>
                  <a:cubicBezTo>
                    <a:pt x="552" y="425"/>
                    <a:pt x="549" y="431"/>
                    <a:pt x="545" y="437"/>
                  </a:cubicBezTo>
                  <a:cubicBezTo>
                    <a:pt x="544" y="439"/>
                    <a:pt x="543" y="439"/>
                    <a:pt x="542" y="439"/>
                  </a:cubicBezTo>
                  <a:close/>
                  <a:moveTo>
                    <a:pt x="33" y="422"/>
                  </a:moveTo>
                  <a:cubicBezTo>
                    <a:pt x="32" y="422"/>
                    <a:pt x="30" y="421"/>
                    <a:pt x="30" y="420"/>
                  </a:cubicBezTo>
                  <a:cubicBezTo>
                    <a:pt x="26" y="413"/>
                    <a:pt x="23" y="407"/>
                    <a:pt x="21" y="400"/>
                  </a:cubicBezTo>
                  <a:cubicBezTo>
                    <a:pt x="20" y="398"/>
                    <a:pt x="21" y="396"/>
                    <a:pt x="23" y="395"/>
                  </a:cubicBezTo>
                  <a:cubicBezTo>
                    <a:pt x="25" y="394"/>
                    <a:pt x="27" y="395"/>
                    <a:pt x="28" y="397"/>
                  </a:cubicBezTo>
                  <a:cubicBezTo>
                    <a:pt x="31" y="404"/>
                    <a:pt x="34" y="410"/>
                    <a:pt x="37" y="416"/>
                  </a:cubicBezTo>
                  <a:cubicBezTo>
                    <a:pt x="38" y="418"/>
                    <a:pt x="37" y="421"/>
                    <a:pt x="35" y="422"/>
                  </a:cubicBezTo>
                  <a:cubicBezTo>
                    <a:pt x="34" y="422"/>
                    <a:pt x="34" y="422"/>
                    <a:pt x="33" y="422"/>
                  </a:cubicBezTo>
                  <a:close/>
                  <a:moveTo>
                    <a:pt x="560" y="401"/>
                  </a:moveTo>
                  <a:cubicBezTo>
                    <a:pt x="560" y="401"/>
                    <a:pt x="559" y="401"/>
                    <a:pt x="559" y="400"/>
                  </a:cubicBezTo>
                  <a:cubicBezTo>
                    <a:pt x="557" y="400"/>
                    <a:pt x="556" y="397"/>
                    <a:pt x="557" y="395"/>
                  </a:cubicBezTo>
                  <a:cubicBezTo>
                    <a:pt x="559" y="389"/>
                    <a:pt x="561" y="382"/>
                    <a:pt x="564" y="375"/>
                  </a:cubicBezTo>
                  <a:cubicBezTo>
                    <a:pt x="564" y="373"/>
                    <a:pt x="566" y="372"/>
                    <a:pt x="569" y="373"/>
                  </a:cubicBezTo>
                  <a:cubicBezTo>
                    <a:pt x="571" y="373"/>
                    <a:pt x="572" y="375"/>
                    <a:pt x="571" y="378"/>
                  </a:cubicBezTo>
                  <a:cubicBezTo>
                    <a:pt x="569" y="384"/>
                    <a:pt x="567" y="391"/>
                    <a:pt x="564" y="398"/>
                  </a:cubicBezTo>
                  <a:cubicBezTo>
                    <a:pt x="563" y="400"/>
                    <a:pt x="562" y="401"/>
                    <a:pt x="560" y="401"/>
                  </a:cubicBezTo>
                  <a:close/>
                  <a:moveTo>
                    <a:pt x="17" y="382"/>
                  </a:moveTo>
                  <a:cubicBezTo>
                    <a:pt x="16" y="382"/>
                    <a:pt x="14" y="381"/>
                    <a:pt x="13" y="380"/>
                  </a:cubicBezTo>
                  <a:cubicBezTo>
                    <a:pt x="11" y="373"/>
                    <a:pt x="9" y="366"/>
                    <a:pt x="8" y="359"/>
                  </a:cubicBezTo>
                  <a:cubicBezTo>
                    <a:pt x="7" y="356"/>
                    <a:pt x="9" y="354"/>
                    <a:pt x="11" y="354"/>
                  </a:cubicBezTo>
                  <a:cubicBezTo>
                    <a:pt x="13" y="353"/>
                    <a:pt x="15" y="355"/>
                    <a:pt x="15" y="357"/>
                  </a:cubicBezTo>
                  <a:cubicBezTo>
                    <a:pt x="17" y="364"/>
                    <a:pt x="19" y="370"/>
                    <a:pt x="21" y="377"/>
                  </a:cubicBezTo>
                  <a:cubicBezTo>
                    <a:pt x="22" y="379"/>
                    <a:pt x="21" y="382"/>
                    <a:pt x="18" y="382"/>
                  </a:cubicBezTo>
                  <a:cubicBezTo>
                    <a:pt x="18" y="382"/>
                    <a:pt x="18" y="382"/>
                    <a:pt x="17" y="382"/>
                  </a:cubicBezTo>
                  <a:close/>
                  <a:moveTo>
                    <a:pt x="573" y="360"/>
                  </a:moveTo>
                  <a:cubicBezTo>
                    <a:pt x="573" y="360"/>
                    <a:pt x="572" y="360"/>
                    <a:pt x="572" y="359"/>
                  </a:cubicBezTo>
                  <a:cubicBezTo>
                    <a:pt x="570" y="359"/>
                    <a:pt x="568" y="357"/>
                    <a:pt x="569" y="355"/>
                  </a:cubicBezTo>
                  <a:cubicBezTo>
                    <a:pt x="571" y="348"/>
                    <a:pt x="572" y="341"/>
                    <a:pt x="573" y="334"/>
                  </a:cubicBezTo>
                  <a:cubicBezTo>
                    <a:pt x="573" y="332"/>
                    <a:pt x="575" y="330"/>
                    <a:pt x="577" y="330"/>
                  </a:cubicBezTo>
                  <a:cubicBezTo>
                    <a:pt x="580" y="331"/>
                    <a:pt x="581" y="333"/>
                    <a:pt x="581" y="335"/>
                  </a:cubicBezTo>
                  <a:cubicBezTo>
                    <a:pt x="580" y="342"/>
                    <a:pt x="578" y="349"/>
                    <a:pt x="577" y="356"/>
                  </a:cubicBezTo>
                  <a:cubicBezTo>
                    <a:pt x="576" y="358"/>
                    <a:pt x="575" y="360"/>
                    <a:pt x="573" y="360"/>
                  </a:cubicBezTo>
                  <a:close/>
                  <a:moveTo>
                    <a:pt x="7" y="341"/>
                  </a:moveTo>
                  <a:cubicBezTo>
                    <a:pt x="6" y="341"/>
                    <a:pt x="4" y="339"/>
                    <a:pt x="4" y="337"/>
                  </a:cubicBezTo>
                  <a:cubicBezTo>
                    <a:pt x="2" y="330"/>
                    <a:pt x="2" y="323"/>
                    <a:pt x="1" y="316"/>
                  </a:cubicBezTo>
                  <a:cubicBezTo>
                    <a:pt x="1" y="313"/>
                    <a:pt x="2" y="311"/>
                    <a:pt x="5" y="311"/>
                  </a:cubicBezTo>
                  <a:cubicBezTo>
                    <a:pt x="7" y="311"/>
                    <a:pt x="9" y="313"/>
                    <a:pt x="9" y="315"/>
                  </a:cubicBezTo>
                  <a:cubicBezTo>
                    <a:pt x="10" y="322"/>
                    <a:pt x="10" y="329"/>
                    <a:pt x="11" y="336"/>
                  </a:cubicBezTo>
                  <a:cubicBezTo>
                    <a:pt x="12" y="338"/>
                    <a:pt x="10" y="340"/>
                    <a:pt x="8" y="340"/>
                  </a:cubicBezTo>
                  <a:cubicBezTo>
                    <a:pt x="8" y="341"/>
                    <a:pt x="8" y="341"/>
                    <a:pt x="7" y="341"/>
                  </a:cubicBezTo>
                  <a:close/>
                  <a:moveTo>
                    <a:pt x="579" y="317"/>
                  </a:moveTo>
                  <a:cubicBezTo>
                    <a:pt x="579" y="317"/>
                    <a:pt x="579" y="317"/>
                    <a:pt x="579" y="317"/>
                  </a:cubicBezTo>
                  <a:cubicBezTo>
                    <a:pt x="577" y="317"/>
                    <a:pt x="575" y="315"/>
                    <a:pt x="575" y="313"/>
                  </a:cubicBezTo>
                  <a:cubicBezTo>
                    <a:pt x="576" y="306"/>
                    <a:pt x="576" y="299"/>
                    <a:pt x="576" y="292"/>
                  </a:cubicBezTo>
                  <a:cubicBezTo>
                    <a:pt x="576" y="290"/>
                    <a:pt x="576" y="289"/>
                    <a:pt x="576" y="287"/>
                  </a:cubicBezTo>
                  <a:cubicBezTo>
                    <a:pt x="576" y="285"/>
                    <a:pt x="578" y="283"/>
                    <a:pt x="580" y="283"/>
                  </a:cubicBezTo>
                  <a:cubicBezTo>
                    <a:pt x="582" y="283"/>
                    <a:pt x="584" y="285"/>
                    <a:pt x="584" y="287"/>
                  </a:cubicBezTo>
                  <a:cubicBezTo>
                    <a:pt x="584" y="289"/>
                    <a:pt x="584" y="290"/>
                    <a:pt x="584" y="292"/>
                  </a:cubicBezTo>
                  <a:cubicBezTo>
                    <a:pt x="584" y="299"/>
                    <a:pt x="584" y="306"/>
                    <a:pt x="583" y="313"/>
                  </a:cubicBezTo>
                  <a:cubicBezTo>
                    <a:pt x="583" y="315"/>
                    <a:pt x="581" y="317"/>
                    <a:pt x="579" y="317"/>
                  </a:cubicBezTo>
                  <a:close/>
                  <a:moveTo>
                    <a:pt x="4" y="298"/>
                  </a:moveTo>
                  <a:cubicBezTo>
                    <a:pt x="2" y="298"/>
                    <a:pt x="0" y="296"/>
                    <a:pt x="0" y="294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85"/>
                    <a:pt x="0" y="278"/>
                    <a:pt x="1" y="272"/>
                  </a:cubicBezTo>
                  <a:cubicBezTo>
                    <a:pt x="1" y="270"/>
                    <a:pt x="3" y="268"/>
                    <a:pt x="5" y="268"/>
                  </a:cubicBezTo>
                  <a:cubicBezTo>
                    <a:pt x="7" y="268"/>
                    <a:pt x="9" y="270"/>
                    <a:pt x="9" y="273"/>
                  </a:cubicBezTo>
                  <a:cubicBezTo>
                    <a:pt x="8" y="279"/>
                    <a:pt x="8" y="285"/>
                    <a:pt x="8" y="292"/>
                  </a:cubicBezTo>
                  <a:cubicBezTo>
                    <a:pt x="8" y="294"/>
                    <a:pt x="8" y="294"/>
                    <a:pt x="8" y="294"/>
                  </a:cubicBezTo>
                  <a:cubicBezTo>
                    <a:pt x="8" y="296"/>
                    <a:pt x="6" y="298"/>
                    <a:pt x="4" y="298"/>
                  </a:cubicBezTo>
                  <a:cubicBezTo>
                    <a:pt x="4" y="298"/>
                    <a:pt x="4" y="298"/>
                    <a:pt x="4" y="298"/>
                  </a:cubicBezTo>
                  <a:close/>
                  <a:moveTo>
                    <a:pt x="579" y="270"/>
                  </a:moveTo>
                  <a:cubicBezTo>
                    <a:pt x="577" y="270"/>
                    <a:pt x="575" y="268"/>
                    <a:pt x="575" y="266"/>
                  </a:cubicBezTo>
                  <a:cubicBezTo>
                    <a:pt x="574" y="259"/>
                    <a:pt x="573" y="252"/>
                    <a:pt x="572" y="245"/>
                  </a:cubicBezTo>
                  <a:cubicBezTo>
                    <a:pt x="572" y="243"/>
                    <a:pt x="573" y="241"/>
                    <a:pt x="576" y="241"/>
                  </a:cubicBezTo>
                  <a:cubicBezTo>
                    <a:pt x="578" y="240"/>
                    <a:pt x="580" y="242"/>
                    <a:pt x="580" y="244"/>
                  </a:cubicBezTo>
                  <a:cubicBezTo>
                    <a:pt x="581" y="251"/>
                    <a:pt x="582" y="258"/>
                    <a:pt x="583" y="266"/>
                  </a:cubicBezTo>
                  <a:cubicBezTo>
                    <a:pt x="583" y="268"/>
                    <a:pt x="581" y="270"/>
                    <a:pt x="579" y="270"/>
                  </a:cubicBezTo>
                  <a:cubicBezTo>
                    <a:pt x="579" y="270"/>
                    <a:pt x="579" y="270"/>
                    <a:pt x="579" y="270"/>
                  </a:cubicBezTo>
                  <a:close/>
                  <a:moveTo>
                    <a:pt x="7" y="255"/>
                  </a:moveTo>
                  <a:cubicBezTo>
                    <a:pt x="7" y="255"/>
                    <a:pt x="6" y="255"/>
                    <a:pt x="6" y="255"/>
                  </a:cubicBezTo>
                  <a:cubicBezTo>
                    <a:pt x="4" y="255"/>
                    <a:pt x="3" y="253"/>
                    <a:pt x="3" y="250"/>
                  </a:cubicBezTo>
                  <a:cubicBezTo>
                    <a:pt x="4" y="243"/>
                    <a:pt x="5" y="236"/>
                    <a:pt x="7" y="229"/>
                  </a:cubicBezTo>
                  <a:cubicBezTo>
                    <a:pt x="7" y="227"/>
                    <a:pt x="9" y="225"/>
                    <a:pt x="12" y="226"/>
                  </a:cubicBezTo>
                  <a:cubicBezTo>
                    <a:pt x="14" y="226"/>
                    <a:pt x="15" y="228"/>
                    <a:pt x="15" y="231"/>
                  </a:cubicBezTo>
                  <a:cubicBezTo>
                    <a:pt x="13" y="237"/>
                    <a:pt x="12" y="244"/>
                    <a:pt x="11" y="251"/>
                  </a:cubicBezTo>
                  <a:cubicBezTo>
                    <a:pt x="11" y="253"/>
                    <a:pt x="9" y="255"/>
                    <a:pt x="7" y="255"/>
                  </a:cubicBezTo>
                  <a:close/>
                  <a:moveTo>
                    <a:pt x="572" y="228"/>
                  </a:moveTo>
                  <a:cubicBezTo>
                    <a:pt x="570" y="228"/>
                    <a:pt x="568" y="226"/>
                    <a:pt x="568" y="224"/>
                  </a:cubicBezTo>
                  <a:cubicBezTo>
                    <a:pt x="566" y="218"/>
                    <a:pt x="564" y="211"/>
                    <a:pt x="562" y="204"/>
                  </a:cubicBezTo>
                  <a:cubicBezTo>
                    <a:pt x="562" y="202"/>
                    <a:pt x="563" y="200"/>
                    <a:pt x="565" y="199"/>
                  </a:cubicBezTo>
                  <a:cubicBezTo>
                    <a:pt x="567" y="198"/>
                    <a:pt x="569" y="200"/>
                    <a:pt x="570" y="202"/>
                  </a:cubicBezTo>
                  <a:cubicBezTo>
                    <a:pt x="572" y="208"/>
                    <a:pt x="574" y="216"/>
                    <a:pt x="576" y="223"/>
                  </a:cubicBezTo>
                  <a:cubicBezTo>
                    <a:pt x="576" y="225"/>
                    <a:pt x="575" y="227"/>
                    <a:pt x="573" y="227"/>
                  </a:cubicBezTo>
                  <a:cubicBezTo>
                    <a:pt x="573" y="227"/>
                    <a:pt x="572" y="228"/>
                    <a:pt x="572" y="228"/>
                  </a:cubicBezTo>
                  <a:close/>
                  <a:moveTo>
                    <a:pt x="16" y="213"/>
                  </a:moveTo>
                  <a:cubicBezTo>
                    <a:pt x="16" y="213"/>
                    <a:pt x="15" y="213"/>
                    <a:pt x="15" y="213"/>
                  </a:cubicBezTo>
                  <a:cubicBezTo>
                    <a:pt x="13" y="212"/>
                    <a:pt x="12" y="210"/>
                    <a:pt x="12" y="208"/>
                  </a:cubicBezTo>
                  <a:cubicBezTo>
                    <a:pt x="14" y="201"/>
                    <a:pt x="17" y="194"/>
                    <a:pt x="19" y="187"/>
                  </a:cubicBezTo>
                  <a:cubicBezTo>
                    <a:pt x="20" y="185"/>
                    <a:pt x="22" y="184"/>
                    <a:pt x="24" y="185"/>
                  </a:cubicBezTo>
                  <a:cubicBezTo>
                    <a:pt x="26" y="186"/>
                    <a:pt x="27" y="188"/>
                    <a:pt x="27" y="190"/>
                  </a:cubicBezTo>
                  <a:cubicBezTo>
                    <a:pt x="24" y="197"/>
                    <a:pt x="22" y="203"/>
                    <a:pt x="20" y="210"/>
                  </a:cubicBezTo>
                  <a:cubicBezTo>
                    <a:pt x="19" y="212"/>
                    <a:pt x="18" y="213"/>
                    <a:pt x="16" y="213"/>
                  </a:cubicBezTo>
                  <a:close/>
                  <a:moveTo>
                    <a:pt x="559" y="187"/>
                  </a:moveTo>
                  <a:cubicBezTo>
                    <a:pt x="557" y="187"/>
                    <a:pt x="556" y="186"/>
                    <a:pt x="555" y="184"/>
                  </a:cubicBezTo>
                  <a:cubicBezTo>
                    <a:pt x="552" y="178"/>
                    <a:pt x="549" y="171"/>
                    <a:pt x="546" y="165"/>
                  </a:cubicBezTo>
                  <a:cubicBezTo>
                    <a:pt x="545" y="163"/>
                    <a:pt x="546" y="161"/>
                    <a:pt x="548" y="160"/>
                  </a:cubicBezTo>
                  <a:cubicBezTo>
                    <a:pt x="550" y="159"/>
                    <a:pt x="552" y="159"/>
                    <a:pt x="553" y="161"/>
                  </a:cubicBezTo>
                  <a:cubicBezTo>
                    <a:pt x="557" y="168"/>
                    <a:pt x="560" y="174"/>
                    <a:pt x="562" y="181"/>
                  </a:cubicBezTo>
                  <a:cubicBezTo>
                    <a:pt x="563" y="183"/>
                    <a:pt x="562" y="186"/>
                    <a:pt x="560" y="186"/>
                  </a:cubicBezTo>
                  <a:cubicBezTo>
                    <a:pt x="560" y="187"/>
                    <a:pt x="559" y="187"/>
                    <a:pt x="559" y="187"/>
                  </a:cubicBezTo>
                  <a:close/>
                  <a:moveTo>
                    <a:pt x="31" y="173"/>
                  </a:moveTo>
                  <a:cubicBezTo>
                    <a:pt x="31" y="173"/>
                    <a:pt x="30" y="173"/>
                    <a:pt x="30" y="172"/>
                  </a:cubicBezTo>
                  <a:cubicBezTo>
                    <a:pt x="28" y="171"/>
                    <a:pt x="27" y="169"/>
                    <a:pt x="28" y="167"/>
                  </a:cubicBezTo>
                  <a:cubicBezTo>
                    <a:pt x="31" y="161"/>
                    <a:pt x="34" y="154"/>
                    <a:pt x="38" y="148"/>
                  </a:cubicBezTo>
                  <a:cubicBezTo>
                    <a:pt x="39" y="146"/>
                    <a:pt x="41" y="145"/>
                    <a:pt x="43" y="146"/>
                  </a:cubicBezTo>
                  <a:cubicBezTo>
                    <a:pt x="45" y="147"/>
                    <a:pt x="46" y="150"/>
                    <a:pt x="45" y="152"/>
                  </a:cubicBezTo>
                  <a:cubicBezTo>
                    <a:pt x="41" y="158"/>
                    <a:pt x="38" y="164"/>
                    <a:pt x="35" y="171"/>
                  </a:cubicBezTo>
                  <a:cubicBezTo>
                    <a:pt x="34" y="172"/>
                    <a:pt x="33" y="173"/>
                    <a:pt x="31" y="173"/>
                  </a:cubicBezTo>
                  <a:close/>
                  <a:moveTo>
                    <a:pt x="540" y="148"/>
                  </a:moveTo>
                  <a:cubicBezTo>
                    <a:pt x="538" y="148"/>
                    <a:pt x="537" y="148"/>
                    <a:pt x="536" y="146"/>
                  </a:cubicBezTo>
                  <a:cubicBezTo>
                    <a:pt x="532" y="140"/>
                    <a:pt x="529" y="134"/>
                    <a:pt x="525" y="129"/>
                  </a:cubicBezTo>
                  <a:cubicBezTo>
                    <a:pt x="523" y="127"/>
                    <a:pt x="524" y="124"/>
                    <a:pt x="526" y="123"/>
                  </a:cubicBezTo>
                  <a:cubicBezTo>
                    <a:pt x="527" y="122"/>
                    <a:pt x="530" y="122"/>
                    <a:pt x="531" y="124"/>
                  </a:cubicBezTo>
                  <a:cubicBezTo>
                    <a:pt x="535" y="130"/>
                    <a:pt x="539" y="136"/>
                    <a:pt x="543" y="142"/>
                  </a:cubicBezTo>
                  <a:cubicBezTo>
                    <a:pt x="544" y="144"/>
                    <a:pt x="543" y="147"/>
                    <a:pt x="542" y="148"/>
                  </a:cubicBezTo>
                  <a:cubicBezTo>
                    <a:pt x="541" y="148"/>
                    <a:pt x="540" y="148"/>
                    <a:pt x="540" y="148"/>
                  </a:cubicBezTo>
                  <a:close/>
                  <a:moveTo>
                    <a:pt x="53" y="135"/>
                  </a:moveTo>
                  <a:cubicBezTo>
                    <a:pt x="52" y="135"/>
                    <a:pt x="51" y="135"/>
                    <a:pt x="50" y="135"/>
                  </a:cubicBezTo>
                  <a:cubicBezTo>
                    <a:pt x="49" y="134"/>
                    <a:pt x="48" y="131"/>
                    <a:pt x="49" y="129"/>
                  </a:cubicBezTo>
                  <a:cubicBezTo>
                    <a:pt x="53" y="123"/>
                    <a:pt x="58" y="117"/>
                    <a:pt x="62" y="112"/>
                  </a:cubicBezTo>
                  <a:cubicBezTo>
                    <a:pt x="63" y="110"/>
                    <a:pt x="66" y="110"/>
                    <a:pt x="68" y="111"/>
                  </a:cubicBezTo>
                  <a:cubicBezTo>
                    <a:pt x="69" y="112"/>
                    <a:pt x="70" y="115"/>
                    <a:pt x="68" y="117"/>
                  </a:cubicBezTo>
                  <a:cubicBezTo>
                    <a:pt x="64" y="122"/>
                    <a:pt x="60" y="128"/>
                    <a:pt x="56" y="134"/>
                  </a:cubicBezTo>
                  <a:cubicBezTo>
                    <a:pt x="55" y="135"/>
                    <a:pt x="54" y="135"/>
                    <a:pt x="53" y="135"/>
                  </a:cubicBezTo>
                  <a:close/>
                  <a:moveTo>
                    <a:pt x="515" y="113"/>
                  </a:moveTo>
                  <a:cubicBezTo>
                    <a:pt x="514" y="113"/>
                    <a:pt x="513" y="113"/>
                    <a:pt x="512" y="112"/>
                  </a:cubicBezTo>
                  <a:cubicBezTo>
                    <a:pt x="507" y="106"/>
                    <a:pt x="503" y="101"/>
                    <a:pt x="498" y="96"/>
                  </a:cubicBezTo>
                  <a:cubicBezTo>
                    <a:pt x="496" y="94"/>
                    <a:pt x="496" y="92"/>
                    <a:pt x="498" y="90"/>
                  </a:cubicBezTo>
                  <a:cubicBezTo>
                    <a:pt x="499" y="89"/>
                    <a:pt x="502" y="89"/>
                    <a:pt x="503" y="90"/>
                  </a:cubicBezTo>
                  <a:cubicBezTo>
                    <a:pt x="508" y="96"/>
                    <a:pt x="513" y="101"/>
                    <a:pt x="518" y="107"/>
                  </a:cubicBezTo>
                  <a:cubicBezTo>
                    <a:pt x="519" y="108"/>
                    <a:pt x="519" y="111"/>
                    <a:pt x="517" y="112"/>
                  </a:cubicBezTo>
                  <a:cubicBezTo>
                    <a:pt x="517" y="113"/>
                    <a:pt x="516" y="113"/>
                    <a:pt x="515" y="113"/>
                  </a:cubicBezTo>
                  <a:close/>
                  <a:moveTo>
                    <a:pt x="79" y="102"/>
                  </a:moveTo>
                  <a:cubicBezTo>
                    <a:pt x="78" y="102"/>
                    <a:pt x="77" y="101"/>
                    <a:pt x="76" y="101"/>
                  </a:cubicBezTo>
                  <a:cubicBezTo>
                    <a:pt x="75" y="99"/>
                    <a:pt x="75" y="97"/>
                    <a:pt x="76" y="95"/>
                  </a:cubicBezTo>
                  <a:cubicBezTo>
                    <a:pt x="81" y="90"/>
                    <a:pt x="86" y="84"/>
                    <a:pt x="91" y="79"/>
                  </a:cubicBezTo>
                  <a:cubicBezTo>
                    <a:pt x="93" y="78"/>
                    <a:pt x="96" y="78"/>
                    <a:pt x="97" y="80"/>
                  </a:cubicBezTo>
                  <a:cubicBezTo>
                    <a:pt x="99" y="81"/>
                    <a:pt x="99" y="84"/>
                    <a:pt x="97" y="85"/>
                  </a:cubicBezTo>
                  <a:cubicBezTo>
                    <a:pt x="92" y="90"/>
                    <a:pt x="87" y="95"/>
                    <a:pt x="82" y="100"/>
                  </a:cubicBezTo>
                  <a:cubicBezTo>
                    <a:pt x="81" y="101"/>
                    <a:pt x="80" y="102"/>
                    <a:pt x="79" y="102"/>
                  </a:cubicBezTo>
                  <a:close/>
                  <a:moveTo>
                    <a:pt x="485" y="82"/>
                  </a:moveTo>
                  <a:cubicBezTo>
                    <a:pt x="484" y="82"/>
                    <a:pt x="483" y="82"/>
                    <a:pt x="483" y="81"/>
                  </a:cubicBezTo>
                  <a:cubicBezTo>
                    <a:pt x="477" y="76"/>
                    <a:pt x="472" y="72"/>
                    <a:pt x="466" y="67"/>
                  </a:cubicBezTo>
                  <a:cubicBezTo>
                    <a:pt x="465" y="66"/>
                    <a:pt x="464" y="63"/>
                    <a:pt x="466" y="62"/>
                  </a:cubicBezTo>
                  <a:cubicBezTo>
                    <a:pt x="467" y="60"/>
                    <a:pt x="469" y="60"/>
                    <a:pt x="471" y="61"/>
                  </a:cubicBezTo>
                  <a:cubicBezTo>
                    <a:pt x="477" y="65"/>
                    <a:pt x="483" y="70"/>
                    <a:pt x="488" y="75"/>
                  </a:cubicBezTo>
                  <a:cubicBezTo>
                    <a:pt x="490" y="77"/>
                    <a:pt x="490" y="79"/>
                    <a:pt x="488" y="81"/>
                  </a:cubicBezTo>
                  <a:cubicBezTo>
                    <a:pt x="487" y="82"/>
                    <a:pt x="486" y="82"/>
                    <a:pt x="485" y="82"/>
                  </a:cubicBezTo>
                  <a:close/>
                  <a:moveTo>
                    <a:pt x="110" y="72"/>
                  </a:moveTo>
                  <a:cubicBezTo>
                    <a:pt x="109" y="72"/>
                    <a:pt x="108" y="72"/>
                    <a:pt x="107" y="71"/>
                  </a:cubicBezTo>
                  <a:cubicBezTo>
                    <a:pt x="106" y="69"/>
                    <a:pt x="106" y="66"/>
                    <a:pt x="108" y="65"/>
                  </a:cubicBezTo>
                  <a:cubicBezTo>
                    <a:pt x="113" y="60"/>
                    <a:pt x="119" y="56"/>
                    <a:pt x="125" y="52"/>
                  </a:cubicBezTo>
                  <a:cubicBezTo>
                    <a:pt x="127" y="51"/>
                    <a:pt x="130" y="51"/>
                    <a:pt x="131" y="53"/>
                  </a:cubicBezTo>
                  <a:cubicBezTo>
                    <a:pt x="132" y="55"/>
                    <a:pt x="132" y="57"/>
                    <a:pt x="130" y="58"/>
                  </a:cubicBezTo>
                  <a:cubicBezTo>
                    <a:pt x="124" y="62"/>
                    <a:pt x="118" y="67"/>
                    <a:pt x="113" y="71"/>
                  </a:cubicBezTo>
                  <a:cubicBezTo>
                    <a:pt x="112" y="72"/>
                    <a:pt x="111" y="72"/>
                    <a:pt x="110" y="72"/>
                  </a:cubicBezTo>
                  <a:close/>
                  <a:moveTo>
                    <a:pt x="451" y="56"/>
                  </a:moveTo>
                  <a:cubicBezTo>
                    <a:pt x="451" y="56"/>
                    <a:pt x="450" y="55"/>
                    <a:pt x="449" y="55"/>
                  </a:cubicBezTo>
                  <a:cubicBezTo>
                    <a:pt x="443" y="51"/>
                    <a:pt x="437" y="47"/>
                    <a:pt x="431" y="44"/>
                  </a:cubicBezTo>
                  <a:cubicBezTo>
                    <a:pt x="429" y="43"/>
                    <a:pt x="428" y="40"/>
                    <a:pt x="429" y="38"/>
                  </a:cubicBezTo>
                  <a:cubicBezTo>
                    <a:pt x="431" y="37"/>
                    <a:pt x="433" y="36"/>
                    <a:pt x="435" y="37"/>
                  </a:cubicBezTo>
                  <a:cubicBezTo>
                    <a:pt x="441" y="40"/>
                    <a:pt x="447" y="44"/>
                    <a:pt x="454" y="48"/>
                  </a:cubicBezTo>
                  <a:cubicBezTo>
                    <a:pt x="455" y="50"/>
                    <a:pt x="456" y="52"/>
                    <a:pt x="455" y="54"/>
                  </a:cubicBezTo>
                  <a:cubicBezTo>
                    <a:pt x="454" y="55"/>
                    <a:pt x="453" y="56"/>
                    <a:pt x="451" y="56"/>
                  </a:cubicBezTo>
                  <a:close/>
                  <a:moveTo>
                    <a:pt x="146" y="48"/>
                  </a:moveTo>
                  <a:cubicBezTo>
                    <a:pt x="144" y="48"/>
                    <a:pt x="143" y="47"/>
                    <a:pt x="142" y="46"/>
                  </a:cubicBezTo>
                  <a:cubicBezTo>
                    <a:pt x="141" y="44"/>
                    <a:pt x="142" y="41"/>
                    <a:pt x="144" y="40"/>
                  </a:cubicBezTo>
                  <a:cubicBezTo>
                    <a:pt x="150" y="36"/>
                    <a:pt x="156" y="33"/>
                    <a:pt x="163" y="30"/>
                  </a:cubicBezTo>
                  <a:cubicBezTo>
                    <a:pt x="165" y="29"/>
                    <a:pt x="167" y="30"/>
                    <a:pt x="168" y="32"/>
                  </a:cubicBezTo>
                  <a:cubicBezTo>
                    <a:pt x="169" y="34"/>
                    <a:pt x="168" y="36"/>
                    <a:pt x="166" y="37"/>
                  </a:cubicBezTo>
                  <a:cubicBezTo>
                    <a:pt x="160" y="40"/>
                    <a:pt x="154" y="43"/>
                    <a:pt x="148" y="47"/>
                  </a:cubicBezTo>
                  <a:cubicBezTo>
                    <a:pt x="147" y="47"/>
                    <a:pt x="146" y="48"/>
                    <a:pt x="146" y="48"/>
                  </a:cubicBezTo>
                  <a:close/>
                  <a:moveTo>
                    <a:pt x="414" y="35"/>
                  </a:moveTo>
                  <a:cubicBezTo>
                    <a:pt x="413" y="35"/>
                    <a:pt x="413" y="34"/>
                    <a:pt x="412" y="34"/>
                  </a:cubicBezTo>
                  <a:cubicBezTo>
                    <a:pt x="406" y="31"/>
                    <a:pt x="399" y="28"/>
                    <a:pt x="393" y="26"/>
                  </a:cubicBezTo>
                  <a:cubicBezTo>
                    <a:pt x="391" y="25"/>
                    <a:pt x="389" y="23"/>
                    <a:pt x="390" y="21"/>
                  </a:cubicBezTo>
                  <a:cubicBezTo>
                    <a:pt x="391" y="19"/>
                    <a:pt x="393" y="18"/>
                    <a:pt x="395" y="18"/>
                  </a:cubicBezTo>
                  <a:cubicBezTo>
                    <a:pt x="402" y="21"/>
                    <a:pt x="409" y="24"/>
                    <a:pt x="416" y="27"/>
                  </a:cubicBezTo>
                  <a:cubicBezTo>
                    <a:pt x="418" y="28"/>
                    <a:pt x="418" y="30"/>
                    <a:pt x="417" y="32"/>
                  </a:cubicBezTo>
                  <a:cubicBezTo>
                    <a:pt x="417" y="34"/>
                    <a:pt x="415" y="35"/>
                    <a:pt x="414" y="35"/>
                  </a:cubicBezTo>
                  <a:close/>
                  <a:moveTo>
                    <a:pt x="184" y="29"/>
                  </a:moveTo>
                  <a:cubicBezTo>
                    <a:pt x="182" y="29"/>
                    <a:pt x="181" y="28"/>
                    <a:pt x="180" y="26"/>
                  </a:cubicBezTo>
                  <a:cubicBezTo>
                    <a:pt x="179" y="24"/>
                    <a:pt x="180" y="22"/>
                    <a:pt x="183" y="21"/>
                  </a:cubicBezTo>
                  <a:cubicBezTo>
                    <a:pt x="189" y="18"/>
                    <a:pt x="196" y="16"/>
                    <a:pt x="203" y="13"/>
                  </a:cubicBezTo>
                  <a:cubicBezTo>
                    <a:pt x="205" y="13"/>
                    <a:pt x="207" y="14"/>
                    <a:pt x="208" y="16"/>
                  </a:cubicBezTo>
                  <a:cubicBezTo>
                    <a:pt x="209" y="18"/>
                    <a:pt x="208" y="20"/>
                    <a:pt x="205" y="21"/>
                  </a:cubicBezTo>
                  <a:cubicBezTo>
                    <a:pt x="199" y="23"/>
                    <a:pt x="192" y="26"/>
                    <a:pt x="186" y="28"/>
                  </a:cubicBezTo>
                  <a:cubicBezTo>
                    <a:pt x="185" y="28"/>
                    <a:pt x="185" y="29"/>
                    <a:pt x="184" y="29"/>
                  </a:cubicBezTo>
                  <a:close/>
                  <a:moveTo>
                    <a:pt x="374" y="19"/>
                  </a:moveTo>
                  <a:cubicBezTo>
                    <a:pt x="373" y="19"/>
                    <a:pt x="373" y="19"/>
                    <a:pt x="373" y="19"/>
                  </a:cubicBezTo>
                  <a:cubicBezTo>
                    <a:pt x="366" y="17"/>
                    <a:pt x="359" y="15"/>
                    <a:pt x="352" y="14"/>
                  </a:cubicBezTo>
                  <a:cubicBezTo>
                    <a:pt x="350" y="14"/>
                    <a:pt x="348" y="11"/>
                    <a:pt x="349" y="9"/>
                  </a:cubicBezTo>
                  <a:cubicBezTo>
                    <a:pt x="349" y="7"/>
                    <a:pt x="352" y="6"/>
                    <a:pt x="354" y="6"/>
                  </a:cubicBezTo>
                  <a:cubicBezTo>
                    <a:pt x="361" y="8"/>
                    <a:pt x="368" y="9"/>
                    <a:pt x="375" y="12"/>
                  </a:cubicBezTo>
                  <a:cubicBezTo>
                    <a:pt x="377" y="12"/>
                    <a:pt x="378" y="14"/>
                    <a:pt x="377" y="16"/>
                  </a:cubicBezTo>
                  <a:cubicBezTo>
                    <a:pt x="377" y="18"/>
                    <a:pt x="375" y="19"/>
                    <a:pt x="374" y="19"/>
                  </a:cubicBezTo>
                  <a:close/>
                  <a:moveTo>
                    <a:pt x="225" y="15"/>
                  </a:moveTo>
                  <a:cubicBezTo>
                    <a:pt x="223" y="15"/>
                    <a:pt x="221" y="14"/>
                    <a:pt x="221" y="12"/>
                  </a:cubicBezTo>
                  <a:cubicBezTo>
                    <a:pt x="221" y="10"/>
                    <a:pt x="222" y="8"/>
                    <a:pt x="224" y="8"/>
                  </a:cubicBezTo>
                  <a:cubicBezTo>
                    <a:pt x="231" y="6"/>
                    <a:pt x="238" y="4"/>
                    <a:pt x="245" y="3"/>
                  </a:cubicBezTo>
                  <a:cubicBezTo>
                    <a:pt x="248" y="3"/>
                    <a:pt x="250" y="4"/>
                    <a:pt x="250" y="7"/>
                  </a:cubicBezTo>
                  <a:cubicBezTo>
                    <a:pt x="250" y="9"/>
                    <a:pt x="249" y="11"/>
                    <a:pt x="247" y="11"/>
                  </a:cubicBezTo>
                  <a:cubicBezTo>
                    <a:pt x="240" y="12"/>
                    <a:pt x="233" y="14"/>
                    <a:pt x="226" y="15"/>
                  </a:cubicBezTo>
                  <a:cubicBezTo>
                    <a:pt x="226" y="15"/>
                    <a:pt x="225" y="15"/>
                    <a:pt x="225" y="15"/>
                  </a:cubicBezTo>
                  <a:close/>
                  <a:moveTo>
                    <a:pt x="332" y="10"/>
                  </a:moveTo>
                  <a:cubicBezTo>
                    <a:pt x="331" y="10"/>
                    <a:pt x="331" y="10"/>
                    <a:pt x="331" y="10"/>
                  </a:cubicBezTo>
                  <a:cubicBezTo>
                    <a:pt x="324" y="9"/>
                    <a:pt x="317" y="9"/>
                    <a:pt x="310" y="8"/>
                  </a:cubicBezTo>
                  <a:cubicBezTo>
                    <a:pt x="308" y="8"/>
                    <a:pt x="306" y="6"/>
                    <a:pt x="306" y="4"/>
                  </a:cubicBezTo>
                  <a:cubicBezTo>
                    <a:pt x="306" y="2"/>
                    <a:pt x="308" y="0"/>
                    <a:pt x="311" y="0"/>
                  </a:cubicBezTo>
                  <a:cubicBezTo>
                    <a:pt x="318" y="1"/>
                    <a:pt x="325" y="1"/>
                    <a:pt x="332" y="2"/>
                  </a:cubicBezTo>
                  <a:cubicBezTo>
                    <a:pt x="334" y="3"/>
                    <a:pt x="336" y="5"/>
                    <a:pt x="336" y="7"/>
                  </a:cubicBezTo>
                  <a:cubicBezTo>
                    <a:pt x="335" y="9"/>
                    <a:pt x="334" y="10"/>
                    <a:pt x="332" y="10"/>
                  </a:cubicBezTo>
                  <a:close/>
                  <a:moveTo>
                    <a:pt x="267" y="9"/>
                  </a:moveTo>
                  <a:cubicBezTo>
                    <a:pt x="265" y="9"/>
                    <a:pt x="264" y="7"/>
                    <a:pt x="263" y="5"/>
                  </a:cubicBezTo>
                  <a:cubicBezTo>
                    <a:pt x="263" y="3"/>
                    <a:pt x="265" y="1"/>
                    <a:pt x="267" y="1"/>
                  </a:cubicBezTo>
                  <a:cubicBezTo>
                    <a:pt x="274" y="0"/>
                    <a:pt x="282" y="0"/>
                    <a:pt x="289" y="0"/>
                  </a:cubicBezTo>
                  <a:cubicBezTo>
                    <a:pt x="291" y="0"/>
                    <a:pt x="293" y="1"/>
                    <a:pt x="293" y="4"/>
                  </a:cubicBezTo>
                  <a:cubicBezTo>
                    <a:pt x="293" y="6"/>
                    <a:pt x="291" y="8"/>
                    <a:pt x="289" y="8"/>
                  </a:cubicBezTo>
                  <a:cubicBezTo>
                    <a:pt x="282" y="8"/>
                    <a:pt x="275" y="8"/>
                    <a:pt x="268" y="9"/>
                  </a:cubicBezTo>
                  <a:cubicBezTo>
                    <a:pt x="268" y="9"/>
                    <a:pt x="267" y="9"/>
                    <a:pt x="267" y="9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9" name="Group 440"/>
            <p:cNvGrpSpPr/>
            <p:nvPr/>
          </p:nvGrpSpPr>
          <p:grpSpPr>
            <a:xfrm flipH="1" flipV="1">
              <a:off x="4405705" y="2811827"/>
              <a:ext cx="638086" cy="734924"/>
              <a:chOff x="7204695" y="2811827"/>
              <a:chExt cx="638086" cy="734924"/>
            </a:xfrm>
          </p:grpSpPr>
          <p:sp>
            <p:nvSpPr>
              <p:cNvPr id="272" name="Freeform 554"/>
              <p:cNvSpPr>
                <a:spLocks/>
              </p:cNvSpPr>
              <p:nvPr/>
            </p:nvSpPr>
            <p:spPr bwMode="auto">
              <a:xfrm rot="10800000">
                <a:off x="7204695" y="2811827"/>
                <a:ext cx="638086" cy="734924"/>
              </a:xfrm>
              <a:custGeom>
                <a:avLst/>
                <a:gdLst>
                  <a:gd name="T0" fmla="*/ 850 w 850"/>
                  <a:gd name="T1" fmla="*/ 735 h 979"/>
                  <a:gd name="T2" fmla="*/ 424 w 850"/>
                  <a:gd name="T3" fmla="*/ 979 h 979"/>
                  <a:gd name="T4" fmla="*/ 0 w 850"/>
                  <a:gd name="T5" fmla="*/ 735 h 979"/>
                  <a:gd name="T6" fmla="*/ 0 w 850"/>
                  <a:gd name="T7" fmla="*/ 246 h 979"/>
                  <a:gd name="T8" fmla="*/ 424 w 850"/>
                  <a:gd name="T9" fmla="*/ 0 h 979"/>
                  <a:gd name="T10" fmla="*/ 850 w 850"/>
                  <a:gd name="T11" fmla="*/ 246 h 979"/>
                  <a:gd name="T12" fmla="*/ 850 w 850"/>
                  <a:gd name="T13" fmla="*/ 735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0" h="979">
                    <a:moveTo>
                      <a:pt x="850" y="735"/>
                    </a:moveTo>
                    <a:lnTo>
                      <a:pt x="424" y="979"/>
                    </a:lnTo>
                    <a:lnTo>
                      <a:pt x="0" y="735"/>
                    </a:lnTo>
                    <a:lnTo>
                      <a:pt x="0" y="246"/>
                    </a:lnTo>
                    <a:lnTo>
                      <a:pt x="424" y="0"/>
                    </a:lnTo>
                    <a:lnTo>
                      <a:pt x="850" y="246"/>
                    </a:lnTo>
                    <a:lnTo>
                      <a:pt x="850" y="735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555"/>
              <p:cNvSpPr>
                <a:spLocks/>
              </p:cNvSpPr>
              <p:nvPr/>
            </p:nvSpPr>
            <p:spPr bwMode="auto">
              <a:xfrm rot="10800000">
                <a:off x="7267002" y="3064058"/>
                <a:ext cx="500709" cy="300276"/>
              </a:xfrm>
              <a:custGeom>
                <a:avLst/>
                <a:gdLst>
                  <a:gd name="T0" fmla="*/ 259 w 282"/>
                  <a:gd name="T1" fmla="*/ 109 h 169"/>
                  <a:gd name="T2" fmla="*/ 261 w 282"/>
                  <a:gd name="T3" fmla="*/ 97 h 169"/>
                  <a:gd name="T4" fmla="*/ 212 w 282"/>
                  <a:gd name="T5" fmla="*/ 48 h 169"/>
                  <a:gd name="T6" fmla="*/ 210 w 282"/>
                  <a:gd name="T7" fmla="*/ 48 h 169"/>
                  <a:gd name="T8" fmla="*/ 140 w 282"/>
                  <a:gd name="T9" fmla="*/ 0 h 169"/>
                  <a:gd name="T10" fmla="*/ 66 w 282"/>
                  <a:gd name="T11" fmla="*/ 61 h 169"/>
                  <a:gd name="T12" fmla="*/ 28 w 282"/>
                  <a:gd name="T13" fmla="*/ 102 h 169"/>
                  <a:gd name="T14" fmla="*/ 29 w 282"/>
                  <a:gd name="T15" fmla="*/ 108 h 169"/>
                  <a:gd name="T16" fmla="*/ 0 w 282"/>
                  <a:gd name="T17" fmla="*/ 138 h 169"/>
                  <a:gd name="T18" fmla="*/ 0 w 282"/>
                  <a:gd name="T19" fmla="*/ 139 h 169"/>
                  <a:gd name="T20" fmla="*/ 30 w 282"/>
                  <a:gd name="T21" fmla="*/ 169 h 169"/>
                  <a:gd name="T22" fmla="*/ 124 w 282"/>
                  <a:gd name="T23" fmla="*/ 169 h 169"/>
                  <a:gd name="T24" fmla="*/ 124 w 282"/>
                  <a:gd name="T25" fmla="*/ 115 h 169"/>
                  <a:gd name="T26" fmla="*/ 89 w 282"/>
                  <a:gd name="T27" fmla="*/ 115 h 169"/>
                  <a:gd name="T28" fmla="*/ 142 w 282"/>
                  <a:gd name="T29" fmla="*/ 61 h 169"/>
                  <a:gd name="T30" fmla="*/ 196 w 282"/>
                  <a:gd name="T31" fmla="*/ 115 h 169"/>
                  <a:gd name="T32" fmla="*/ 160 w 282"/>
                  <a:gd name="T33" fmla="*/ 115 h 169"/>
                  <a:gd name="T34" fmla="*/ 160 w 282"/>
                  <a:gd name="T35" fmla="*/ 169 h 169"/>
                  <a:gd name="T36" fmla="*/ 253 w 282"/>
                  <a:gd name="T37" fmla="*/ 169 h 169"/>
                  <a:gd name="T38" fmla="*/ 282 w 282"/>
                  <a:gd name="T39" fmla="*/ 139 h 169"/>
                  <a:gd name="T40" fmla="*/ 282 w 282"/>
                  <a:gd name="T41" fmla="*/ 138 h 169"/>
                  <a:gd name="T42" fmla="*/ 259 w 282"/>
                  <a:gd name="T43" fmla="*/ 10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2" h="169">
                    <a:moveTo>
                      <a:pt x="259" y="109"/>
                    </a:moveTo>
                    <a:cubicBezTo>
                      <a:pt x="260" y="105"/>
                      <a:pt x="261" y="101"/>
                      <a:pt x="261" y="97"/>
                    </a:cubicBezTo>
                    <a:cubicBezTo>
                      <a:pt x="261" y="70"/>
                      <a:pt x="239" y="48"/>
                      <a:pt x="212" y="48"/>
                    </a:cubicBezTo>
                    <a:cubicBezTo>
                      <a:pt x="211" y="48"/>
                      <a:pt x="210" y="48"/>
                      <a:pt x="210" y="48"/>
                    </a:cubicBezTo>
                    <a:cubicBezTo>
                      <a:pt x="199" y="20"/>
                      <a:pt x="172" y="0"/>
                      <a:pt x="140" y="0"/>
                    </a:cubicBezTo>
                    <a:cubicBezTo>
                      <a:pt x="103" y="0"/>
                      <a:pt x="73" y="26"/>
                      <a:pt x="66" y="61"/>
                    </a:cubicBezTo>
                    <a:cubicBezTo>
                      <a:pt x="45" y="62"/>
                      <a:pt x="28" y="80"/>
                      <a:pt x="28" y="102"/>
                    </a:cubicBezTo>
                    <a:cubicBezTo>
                      <a:pt x="28" y="104"/>
                      <a:pt x="29" y="106"/>
                      <a:pt x="29" y="108"/>
                    </a:cubicBezTo>
                    <a:cubicBezTo>
                      <a:pt x="13" y="109"/>
                      <a:pt x="0" y="122"/>
                      <a:pt x="0" y="13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56"/>
                      <a:pt x="14" y="169"/>
                      <a:pt x="30" y="169"/>
                    </a:cubicBezTo>
                    <a:cubicBezTo>
                      <a:pt x="124" y="169"/>
                      <a:pt x="124" y="169"/>
                      <a:pt x="124" y="169"/>
                    </a:cubicBezTo>
                    <a:cubicBezTo>
                      <a:pt x="124" y="115"/>
                      <a:pt x="124" y="115"/>
                      <a:pt x="124" y="115"/>
                    </a:cubicBezTo>
                    <a:cubicBezTo>
                      <a:pt x="89" y="115"/>
                      <a:pt x="89" y="115"/>
                      <a:pt x="89" y="115"/>
                    </a:cubicBezTo>
                    <a:cubicBezTo>
                      <a:pt x="142" y="61"/>
                      <a:pt x="142" y="61"/>
                      <a:pt x="142" y="61"/>
                    </a:cubicBezTo>
                    <a:cubicBezTo>
                      <a:pt x="196" y="115"/>
                      <a:pt x="196" y="115"/>
                      <a:pt x="196" y="115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60" y="169"/>
                      <a:pt x="160" y="169"/>
                      <a:pt x="160" y="169"/>
                    </a:cubicBezTo>
                    <a:cubicBezTo>
                      <a:pt x="253" y="169"/>
                      <a:pt x="253" y="169"/>
                      <a:pt x="253" y="169"/>
                    </a:cubicBezTo>
                    <a:cubicBezTo>
                      <a:pt x="269" y="169"/>
                      <a:pt x="282" y="156"/>
                      <a:pt x="282" y="139"/>
                    </a:cubicBezTo>
                    <a:cubicBezTo>
                      <a:pt x="282" y="138"/>
                      <a:pt x="282" y="138"/>
                      <a:pt x="282" y="138"/>
                    </a:cubicBezTo>
                    <a:cubicBezTo>
                      <a:pt x="282" y="124"/>
                      <a:pt x="273" y="112"/>
                      <a:pt x="259" y="1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0" name="Freeform 556"/>
            <p:cNvSpPr>
              <a:spLocks noEditPoints="1"/>
            </p:cNvSpPr>
            <p:nvPr/>
          </p:nvSpPr>
          <p:spPr bwMode="auto">
            <a:xfrm rot="10800000">
              <a:off x="4257069" y="2707481"/>
              <a:ext cx="930104" cy="930104"/>
            </a:xfrm>
            <a:custGeom>
              <a:avLst/>
              <a:gdLst>
                <a:gd name="T0" fmla="*/ 259 w 524"/>
                <a:gd name="T1" fmla="*/ 516 h 524"/>
                <a:gd name="T2" fmla="*/ 262 w 524"/>
                <a:gd name="T3" fmla="*/ 524 h 524"/>
                <a:gd name="T4" fmla="*/ 217 w 524"/>
                <a:gd name="T5" fmla="*/ 512 h 524"/>
                <a:gd name="T6" fmla="*/ 298 w 524"/>
                <a:gd name="T7" fmla="*/ 518 h 524"/>
                <a:gd name="T8" fmla="*/ 303 w 524"/>
                <a:gd name="T9" fmla="*/ 521 h 524"/>
                <a:gd name="T10" fmla="*/ 171 w 524"/>
                <a:gd name="T11" fmla="*/ 504 h 524"/>
                <a:gd name="T12" fmla="*/ 344 w 524"/>
                <a:gd name="T13" fmla="*/ 511 h 524"/>
                <a:gd name="T14" fmla="*/ 365 w 524"/>
                <a:gd name="T15" fmla="*/ 503 h 524"/>
                <a:gd name="T16" fmla="*/ 134 w 524"/>
                <a:gd name="T17" fmla="*/ 491 h 524"/>
                <a:gd name="T18" fmla="*/ 155 w 524"/>
                <a:gd name="T19" fmla="*/ 501 h 524"/>
                <a:gd name="T20" fmla="*/ 405 w 524"/>
                <a:gd name="T21" fmla="*/ 477 h 524"/>
                <a:gd name="T22" fmla="*/ 115 w 524"/>
                <a:gd name="T23" fmla="*/ 479 h 524"/>
                <a:gd name="T24" fmla="*/ 121 w 524"/>
                <a:gd name="T25" fmla="*/ 478 h 524"/>
                <a:gd name="T26" fmla="*/ 433 w 524"/>
                <a:gd name="T27" fmla="*/ 450 h 524"/>
                <a:gd name="T28" fmla="*/ 84 w 524"/>
                <a:gd name="T29" fmla="*/ 453 h 524"/>
                <a:gd name="T30" fmla="*/ 87 w 524"/>
                <a:gd name="T31" fmla="*/ 446 h 524"/>
                <a:gd name="T32" fmla="*/ 448 w 524"/>
                <a:gd name="T33" fmla="*/ 435 h 524"/>
                <a:gd name="T34" fmla="*/ 451 w 524"/>
                <a:gd name="T35" fmla="*/ 442 h 524"/>
                <a:gd name="T36" fmla="*/ 47 w 524"/>
                <a:gd name="T37" fmla="*/ 397 h 524"/>
                <a:gd name="T38" fmla="*/ 475 w 524"/>
                <a:gd name="T39" fmla="*/ 408 h 524"/>
                <a:gd name="T40" fmla="*/ 481 w 524"/>
                <a:gd name="T41" fmla="*/ 407 h 524"/>
                <a:gd name="T42" fmla="*/ 22 w 524"/>
                <a:gd name="T43" fmla="*/ 357 h 524"/>
                <a:gd name="T44" fmla="*/ 498 w 524"/>
                <a:gd name="T45" fmla="*/ 371 h 524"/>
                <a:gd name="T46" fmla="*/ 510 w 524"/>
                <a:gd name="T47" fmla="*/ 348 h 524"/>
                <a:gd name="T48" fmla="*/ 7 w 524"/>
                <a:gd name="T49" fmla="*/ 321 h 524"/>
                <a:gd name="T50" fmla="*/ 17 w 524"/>
                <a:gd name="T51" fmla="*/ 345 h 524"/>
                <a:gd name="T52" fmla="*/ 517 w 524"/>
                <a:gd name="T53" fmla="*/ 301 h 524"/>
                <a:gd name="T54" fmla="*/ 3 w 524"/>
                <a:gd name="T55" fmla="*/ 300 h 524"/>
                <a:gd name="T56" fmla="*/ 7 w 524"/>
                <a:gd name="T57" fmla="*/ 303 h 524"/>
                <a:gd name="T58" fmla="*/ 516 w 524"/>
                <a:gd name="T59" fmla="*/ 262 h 524"/>
                <a:gd name="T60" fmla="*/ 4 w 524"/>
                <a:gd name="T61" fmla="*/ 260 h 524"/>
                <a:gd name="T62" fmla="*/ 10 w 524"/>
                <a:gd name="T63" fmla="*/ 235 h 524"/>
                <a:gd name="T64" fmla="*/ 515 w 524"/>
                <a:gd name="T65" fmla="*/ 232 h 524"/>
                <a:gd name="T66" fmla="*/ 520 w 524"/>
                <a:gd name="T67" fmla="*/ 257 h 524"/>
                <a:gd name="T68" fmla="*/ 15 w 524"/>
                <a:gd name="T69" fmla="*/ 189 h 524"/>
                <a:gd name="T70" fmla="*/ 511 w 524"/>
                <a:gd name="T71" fmla="*/ 211 h 524"/>
                <a:gd name="T72" fmla="*/ 516 w 524"/>
                <a:gd name="T73" fmla="*/ 214 h 524"/>
                <a:gd name="T74" fmla="*/ 25 w 524"/>
                <a:gd name="T75" fmla="*/ 151 h 524"/>
                <a:gd name="T76" fmla="*/ 503 w 524"/>
                <a:gd name="T77" fmla="*/ 173 h 524"/>
                <a:gd name="T78" fmla="*/ 507 w 524"/>
                <a:gd name="T79" fmla="*/ 168 h 524"/>
                <a:gd name="T80" fmla="*/ 35 w 524"/>
                <a:gd name="T81" fmla="*/ 131 h 524"/>
                <a:gd name="T82" fmla="*/ 39 w 524"/>
                <a:gd name="T83" fmla="*/ 137 h 524"/>
                <a:gd name="T84" fmla="*/ 476 w 524"/>
                <a:gd name="T85" fmla="*/ 110 h 524"/>
                <a:gd name="T86" fmla="*/ 61 w 524"/>
                <a:gd name="T87" fmla="*/ 101 h 524"/>
                <a:gd name="T88" fmla="*/ 66 w 524"/>
                <a:gd name="T89" fmla="*/ 101 h 524"/>
                <a:gd name="T90" fmla="*/ 442 w 524"/>
                <a:gd name="T91" fmla="*/ 77 h 524"/>
                <a:gd name="T92" fmla="*/ 93 w 524"/>
                <a:gd name="T93" fmla="*/ 71 h 524"/>
                <a:gd name="T94" fmla="*/ 113 w 524"/>
                <a:gd name="T95" fmla="*/ 57 h 524"/>
                <a:gd name="T96" fmla="*/ 410 w 524"/>
                <a:gd name="T97" fmla="*/ 55 h 524"/>
                <a:gd name="T98" fmla="*/ 429 w 524"/>
                <a:gd name="T99" fmla="*/ 69 h 524"/>
                <a:gd name="T100" fmla="*/ 150 w 524"/>
                <a:gd name="T101" fmla="*/ 30 h 524"/>
                <a:gd name="T102" fmla="*/ 392 w 524"/>
                <a:gd name="T103" fmla="*/ 44 h 524"/>
                <a:gd name="T104" fmla="*/ 397 w 524"/>
                <a:gd name="T105" fmla="*/ 42 h 524"/>
                <a:gd name="T106" fmla="*/ 185 w 524"/>
                <a:gd name="T107" fmla="*/ 12 h 524"/>
                <a:gd name="T108" fmla="*/ 355 w 524"/>
                <a:gd name="T109" fmla="*/ 26 h 524"/>
                <a:gd name="T110" fmla="*/ 357 w 524"/>
                <a:gd name="T111" fmla="*/ 18 h 524"/>
                <a:gd name="T112" fmla="*/ 207 w 524"/>
                <a:gd name="T113" fmla="*/ 6 h 524"/>
                <a:gd name="T114" fmla="*/ 207 w 524"/>
                <a:gd name="T115" fmla="*/ 14 h 524"/>
                <a:gd name="T116" fmla="*/ 293 w 524"/>
                <a:gd name="T117" fmla="*/ 2 h 524"/>
                <a:gd name="T118" fmla="*/ 246 w 524"/>
                <a:gd name="T119" fmla="*/ 5 h 524"/>
                <a:gd name="T120" fmla="*/ 250 w 524"/>
                <a:gd name="T121" fmla="*/ 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cubicBezTo>
                    <a:pt x="259" y="524"/>
                    <a:pt x="259" y="524"/>
                    <a:pt x="259" y="524"/>
                  </a:cubicBezTo>
                  <a:cubicBezTo>
                    <a:pt x="257" y="524"/>
                    <a:pt x="255" y="522"/>
                    <a:pt x="255" y="520"/>
                  </a:cubicBezTo>
                  <a:cubicBezTo>
                    <a:pt x="255" y="518"/>
                    <a:pt x="257" y="516"/>
                    <a:pt x="259" y="516"/>
                  </a:cubicBezTo>
                  <a:cubicBezTo>
                    <a:pt x="259" y="516"/>
                    <a:pt x="259" y="516"/>
                    <a:pt x="259" y="516"/>
                  </a:cubicBezTo>
                  <a:cubicBezTo>
                    <a:pt x="262" y="516"/>
                    <a:pt x="262" y="516"/>
                    <a:pt x="262" y="516"/>
                  </a:cubicBezTo>
                  <a:cubicBezTo>
                    <a:pt x="268" y="516"/>
                    <a:pt x="274" y="516"/>
                    <a:pt x="280" y="516"/>
                  </a:cubicBezTo>
                  <a:cubicBezTo>
                    <a:pt x="283" y="515"/>
                    <a:pt x="285" y="517"/>
                    <a:pt x="285" y="519"/>
                  </a:cubicBezTo>
                  <a:cubicBezTo>
                    <a:pt x="285" y="522"/>
                    <a:pt x="283" y="524"/>
                    <a:pt x="281" y="524"/>
                  </a:cubicBezTo>
                  <a:cubicBezTo>
                    <a:pt x="275" y="524"/>
                    <a:pt x="269" y="524"/>
                    <a:pt x="262" y="524"/>
                  </a:cubicBezTo>
                  <a:close/>
                  <a:moveTo>
                    <a:pt x="238" y="523"/>
                  </a:moveTo>
                  <a:cubicBezTo>
                    <a:pt x="238" y="523"/>
                    <a:pt x="238" y="523"/>
                    <a:pt x="237" y="523"/>
                  </a:cubicBezTo>
                  <a:cubicBezTo>
                    <a:pt x="230" y="522"/>
                    <a:pt x="223" y="521"/>
                    <a:pt x="216" y="520"/>
                  </a:cubicBezTo>
                  <a:cubicBezTo>
                    <a:pt x="214" y="520"/>
                    <a:pt x="212" y="518"/>
                    <a:pt x="213" y="516"/>
                  </a:cubicBezTo>
                  <a:cubicBezTo>
                    <a:pt x="213" y="513"/>
                    <a:pt x="215" y="512"/>
                    <a:pt x="217" y="512"/>
                  </a:cubicBezTo>
                  <a:cubicBezTo>
                    <a:pt x="224" y="514"/>
                    <a:pt x="231" y="515"/>
                    <a:pt x="238" y="515"/>
                  </a:cubicBezTo>
                  <a:cubicBezTo>
                    <a:pt x="240" y="515"/>
                    <a:pt x="242" y="517"/>
                    <a:pt x="242" y="520"/>
                  </a:cubicBezTo>
                  <a:cubicBezTo>
                    <a:pt x="242" y="522"/>
                    <a:pt x="240" y="523"/>
                    <a:pt x="238" y="523"/>
                  </a:cubicBezTo>
                  <a:close/>
                  <a:moveTo>
                    <a:pt x="302" y="521"/>
                  </a:moveTo>
                  <a:cubicBezTo>
                    <a:pt x="300" y="521"/>
                    <a:pt x="298" y="520"/>
                    <a:pt x="298" y="518"/>
                  </a:cubicBezTo>
                  <a:cubicBezTo>
                    <a:pt x="298" y="516"/>
                    <a:pt x="299" y="514"/>
                    <a:pt x="301" y="513"/>
                  </a:cubicBezTo>
                  <a:cubicBezTo>
                    <a:pt x="308" y="512"/>
                    <a:pt x="315" y="511"/>
                    <a:pt x="322" y="509"/>
                  </a:cubicBezTo>
                  <a:cubicBezTo>
                    <a:pt x="324" y="509"/>
                    <a:pt x="327" y="510"/>
                    <a:pt x="327" y="512"/>
                  </a:cubicBezTo>
                  <a:cubicBezTo>
                    <a:pt x="328" y="514"/>
                    <a:pt x="326" y="516"/>
                    <a:pt x="324" y="517"/>
                  </a:cubicBezTo>
                  <a:cubicBezTo>
                    <a:pt x="317" y="519"/>
                    <a:pt x="310" y="520"/>
                    <a:pt x="303" y="521"/>
                  </a:cubicBezTo>
                  <a:cubicBezTo>
                    <a:pt x="302" y="521"/>
                    <a:pt x="302" y="521"/>
                    <a:pt x="302" y="521"/>
                  </a:cubicBezTo>
                  <a:close/>
                  <a:moveTo>
                    <a:pt x="196" y="516"/>
                  </a:moveTo>
                  <a:cubicBezTo>
                    <a:pt x="195" y="516"/>
                    <a:pt x="195" y="516"/>
                    <a:pt x="195" y="515"/>
                  </a:cubicBezTo>
                  <a:cubicBezTo>
                    <a:pt x="187" y="514"/>
                    <a:pt x="180" y="511"/>
                    <a:pt x="174" y="509"/>
                  </a:cubicBezTo>
                  <a:cubicBezTo>
                    <a:pt x="172" y="508"/>
                    <a:pt x="171" y="506"/>
                    <a:pt x="171" y="504"/>
                  </a:cubicBezTo>
                  <a:cubicBezTo>
                    <a:pt x="172" y="502"/>
                    <a:pt x="174" y="501"/>
                    <a:pt x="176" y="501"/>
                  </a:cubicBezTo>
                  <a:cubicBezTo>
                    <a:pt x="183" y="504"/>
                    <a:pt x="190" y="506"/>
                    <a:pt x="197" y="508"/>
                  </a:cubicBezTo>
                  <a:cubicBezTo>
                    <a:pt x="199" y="508"/>
                    <a:pt x="200" y="511"/>
                    <a:pt x="199" y="513"/>
                  </a:cubicBezTo>
                  <a:cubicBezTo>
                    <a:pt x="199" y="514"/>
                    <a:pt x="197" y="516"/>
                    <a:pt x="196" y="516"/>
                  </a:cubicBezTo>
                  <a:close/>
                  <a:moveTo>
                    <a:pt x="344" y="511"/>
                  </a:moveTo>
                  <a:cubicBezTo>
                    <a:pt x="342" y="511"/>
                    <a:pt x="341" y="510"/>
                    <a:pt x="340" y="508"/>
                  </a:cubicBezTo>
                  <a:cubicBezTo>
                    <a:pt x="339" y="506"/>
                    <a:pt x="340" y="504"/>
                    <a:pt x="343" y="503"/>
                  </a:cubicBezTo>
                  <a:cubicBezTo>
                    <a:pt x="349" y="501"/>
                    <a:pt x="356" y="499"/>
                    <a:pt x="362" y="496"/>
                  </a:cubicBezTo>
                  <a:cubicBezTo>
                    <a:pt x="364" y="495"/>
                    <a:pt x="367" y="496"/>
                    <a:pt x="368" y="498"/>
                  </a:cubicBezTo>
                  <a:cubicBezTo>
                    <a:pt x="368" y="500"/>
                    <a:pt x="368" y="502"/>
                    <a:pt x="365" y="503"/>
                  </a:cubicBezTo>
                  <a:cubicBezTo>
                    <a:pt x="359" y="506"/>
                    <a:pt x="352" y="509"/>
                    <a:pt x="345" y="511"/>
                  </a:cubicBezTo>
                  <a:cubicBezTo>
                    <a:pt x="345" y="511"/>
                    <a:pt x="344" y="511"/>
                    <a:pt x="344" y="511"/>
                  </a:cubicBezTo>
                  <a:close/>
                  <a:moveTo>
                    <a:pt x="155" y="501"/>
                  </a:moveTo>
                  <a:cubicBezTo>
                    <a:pt x="155" y="501"/>
                    <a:pt x="154" y="501"/>
                    <a:pt x="153" y="501"/>
                  </a:cubicBezTo>
                  <a:cubicBezTo>
                    <a:pt x="147" y="498"/>
                    <a:pt x="140" y="494"/>
                    <a:pt x="134" y="491"/>
                  </a:cubicBezTo>
                  <a:cubicBezTo>
                    <a:pt x="132" y="490"/>
                    <a:pt x="131" y="487"/>
                    <a:pt x="132" y="485"/>
                  </a:cubicBezTo>
                  <a:cubicBezTo>
                    <a:pt x="134" y="483"/>
                    <a:pt x="136" y="483"/>
                    <a:pt x="138" y="484"/>
                  </a:cubicBezTo>
                  <a:cubicBezTo>
                    <a:pt x="144" y="487"/>
                    <a:pt x="150" y="491"/>
                    <a:pt x="157" y="493"/>
                  </a:cubicBezTo>
                  <a:cubicBezTo>
                    <a:pt x="159" y="494"/>
                    <a:pt x="160" y="497"/>
                    <a:pt x="159" y="499"/>
                  </a:cubicBezTo>
                  <a:cubicBezTo>
                    <a:pt x="158" y="500"/>
                    <a:pt x="157" y="501"/>
                    <a:pt x="155" y="501"/>
                  </a:cubicBezTo>
                  <a:close/>
                  <a:moveTo>
                    <a:pt x="383" y="494"/>
                  </a:moveTo>
                  <a:cubicBezTo>
                    <a:pt x="382" y="494"/>
                    <a:pt x="380" y="494"/>
                    <a:pt x="380" y="492"/>
                  </a:cubicBezTo>
                  <a:cubicBezTo>
                    <a:pt x="379" y="490"/>
                    <a:pt x="379" y="488"/>
                    <a:pt x="381" y="487"/>
                  </a:cubicBezTo>
                  <a:cubicBezTo>
                    <a:pt x="388" y="483"/>
                    <a:pt x="394" y="480"/>
                    <a:pt x="400" y="476"/>
                  </a:cubicBezTo>
                  <a:cubicBezTo>
                    <a:pt x="401" y="475"/>
                    <a:pt x="404" y="475"/>
                    <a:pt x="405" y="477"/>
                  </a:cubicBezTo>
                  <a:cubicBezTo>
                    <a:pt x="406" y="479"/>
                    <a:pt x="406" y="482"/>
                    <a:pt x="404" y="483"/>
                  </a:cubicBezTo>
                  <a:cubicBezTo>
                    <a:pt x="398" y="487"/>
                    <a:pt x="392" y="490"/>
                    <a:pt x="385" y="494"/>
                  </a:cubicBezTo>
                  <a:cubicBezTo>
                    <a:pt x="385" y="494"/>
                    <a:pt x="384" y="494"/>
                    <a:pt x="383" y="494"/>
                  </a:cubicBezTo>
                  <a:close/>
                  <a:moveTo>
                    <a:pt x="118" y="480"/>
                  </a:moveTo>
                  <a:cubicBezTo>
                    <a:pt x="117" y="480"/>
                    <a:pt x="116" y="480"/>
                    <a:pt x="115" y="479"/>
                  </a:cubicBezTo>
                  <a:cubicBezTo>
                    <a:pt x="109" y="475"/>
                    <a:pt x="104" y="471"/>
                    <a:pt x="98" y="466"/>
                  </a:cubicBezTo>
                  <a:cubicBezTo>
                    <a:pt x="96" y="465"/>
                    <a:pt x="96" y="462"/>
                    <a:pt x="97" y="461"/>
                  </a:cubicBezTo>
                  <a:cubicBezTo>
                    <a:pt x="99" y="459"/>
                    <a:pt x="101" y="459"/>
                    <a:pt x="103" y="460"/>
                  </a:cubicBezTo>
                  <a:cubicBezTo>
                    <a:pt x="108" y="465"/>
                    <a:pt x="114" y="469"/>
                    <a:pt x="120" y="473"/>
                  </a:cubicBezTo>
                  <a:cubicBezTo>
                    <a:pt x="122" y="474"/>
                    <a:pt x="122" y="476"/>
                    <a:pt x="121" y="478"/>
                  </a:cubicBezTo>
                  <a:cubicBezTo>
                    <a:pt x="120" y="479"/>
                    <a:pt x="119" y="480"/>
                    <a:pt x="118" y="480"/>
                  </a:cubicBezTo>
                  <a:close/>
                  <a:moveTo>
                    <a:pt x="419" y="471"/>
                  </a:moveTo>
                  <a:cubicBezTo>
                    <a:pt x="418" y="471"/>
                    <a:pt x="417" y="471"/>
                    <a:pt x="416" y="469"/>
                  </a:cubicBezTo>
                  <a:cubicBezTo>
                    <a:pt x="415" y="468"/>
                    <a:pt x="415" y="465"/>
                    <a:pt x="417" y="464"/>
                  </a:cubicBezTo>
                  <a:cubicBezTo>
                    <a:pt x="422" y="460"/>
                    <a:pt x="428" y="455"/>
                    <a:pt x="433" y="450"/>
                  </a:cubicBezTo>
                  <a:cubicBezTo>
                    <a:pt x="435" y="449"/>
                    <a:pt x="437" y="449"/>
                    <a:pt x="439" y="451"/>
                  </a:cubicBezTo>
                  <a:cubicBezTo>
                    <a:pt x="440" y="452"/>
                    <a:pt x="440" y="455"/>
                    <a:pt x="439" y="456"/>
                  </a:cubicBezTo>
                  <a:cubicBezTo>
                    <a:pt x="433" y="461"/>
                    <a:pt x="428" y="466"/>
                    <a:pt x="422" y="470"/>
                  </a:cubicBezTo>
                  <a:cubicBezTo>
                    <a:pt x="421" y="471"/>
                    <a:pt x="420" y="471"/>
                    <a:pt x="419" y="471"/>
                  </a:cubicBezTo>
                  <a:close/>
                  <a:moveTo>
                    <a:pt x="84" y="453"/>
                  </a:moveTo>
                  <a:cubicBezTo>
                    <a:pt x="83" y="453"/>
                    <a:pt x="82" y="453"/>
                    <a:pt x="82" y="452"/>
                  </a:cubicBezTo>
                  <a:cubicBezTo>
                    <a:pt x="76" y="447"/>
                    <a:pt x="71" y="442"/>
                    <a:pt x="66" y="436"/>
                  </a:cubicBezTo>
                  <a:cubicBezTo>
                    <a:pt x="65" y="435"/>
                    <a:pt x="65" y="432"/>
                    <a:pt x="67" y="431"/>
                  </a:cubicBezTo>
                  <a:cubicBezTo>
                    <a:pt x="68" y="429"/>
                    <a:pt x="71" y="429"/>
                    <a:pt x="72" y="431"/>
                  </a:cubicBezTo>
                  <a:cubicBezTo>
                    <a:pt x="77" y="436"/>
                    <a:pt x="82" y="441"/>
                    <a:pt x="87" y="446"/>
                  </a:cubicBezTo>
                  <a:cubicBezTo>
                    <a:pt x="89" y="448"/>
                    <a:pt x="89" y="450"/>
                    <a:pt x="87" y="452"/>
                  </a:cubicBezTo>
                  <a:cubicBezTo>
                    <a:pt x="86" y="453"/>
                    <a:pt x="85" y="453"/>
                    <a:pt x="84" y="453"/>
                  </a:cubicBezTo>
                  <a:close/>
                  <a:moveTo>
                    <a:pt x="451" y="442"/>
                  </a:moveTo>
                  <a:cubicBezTo>
                    <a:pt x="450" y="442"/>
                    <a:pt x="449" y="442"/>
                    <a:pt x="448" y="441"/>
                  </a:cubicBezTo>
                  <a:cubicBezTo>
                    <a:pt x="447" y="440"/>
                    <a:pt x="447" y="437"/>
                    <a:pt x="448" y="435"/>
                  </a:cubicBezTo>
                  <a:cubicBezTo>
                    <a:pt x="453" y="430"/>
                    <a:pt x="458" y="425"/>
                    <a:pt x="462" y="419"/>
                  </a:cubicBezTo>
                  <a:cubicBezTo>
                    <a:pt x="463" y="418"/>
                    <a:pt x="466" y="417"/>
                    <a:pt x="468" y="419"/>
                  </a:cubicBezTo>
                  <a:cubicBezTo>
                    <a:pt x="469" y="420"/>
                    <a:pt x="470" y="423"/>
                    <a:pt x="468" y="424"/>
                  </a:cubicBezTo>
                  <a:cubicBezTo>
                    <a:pt x="464" y="430"/>
                    <a:pt x="459" y="436"/>
                    <a:pt x="454" y="441"/>
                  </a:cubicBezTo>
                  <a:cubicBezTo>
                    <a:pt x="453" y="442"/>
                    <a:pt x="452" y="442"/>
                    <a:pt x="451" y="442"/>
                  </a:cubicBezTo>
                  <a:close/>
                  <a:moveTo>
                    <a:pt x="56" y="421"/>
                  </a:moveTo>
                  <a:cubicBezTo>
                    <a:pt x="55" y="421"/>
                    <a:pt x="53" y="420"/>
                    <a:pt x="53" y="419"/>
                  </a:cubicBezTo>
                  <a:cubicBezTo>
                    <a:pt x="48" y="414"/>
                    <a:pt x="44" y="407"/>
                    <a:pt x="40" y="401"/>
                  </a:cubicBezTo>
                  <a:cubicBezTo>
                    <a:pt x="39" y="399"/>
                    <a:pt x="40" y="397"/>
                    <a:pt x="41" y="396"/>
                  </a:cubicBezTo>
                  <a:cubicBezTo>
                    <a:pt x="43" y="395"/>
                    <a:pt x="46" y="395"/>
                    <a:pt x="47" y="397"/>
                  </a:cubicBezTo>
                  <a:cubicBezTo>
                    <a:pt x="51" y="403"/>
                    <a:pt x="55" y="409"/>
                    <a:pt x="59" y="415"/>
                  </a:cubicBezTo>
                  <a:cubicBezTo>
                    <a:pt x="60" y="416"/>
                    <a:pt x="60" y="419"/>
                    <a:pt x="58" y="420"/>
                  </a:cubicBezTo>
                  <a:cubicBezTo>
                    <a:pt x="57" y="421"/>
                    <a:pt x="57" y="421"/>
                    <a:pt x="56" y="421"/>
                  </a:cubicBezTo>
                  <a:close/>
                  <a:moveTo>
                    <a:pt x="478" y="408"/>
                  </a:moveTo>
                  <a:cubicBezTo>
                    <a:pt x="477" y="408"/>
                    <a:pt x="476" y="408"/>
                    <a:pt x="475" y="408"/>
                  </a:cubicBezTo>
                  <a:cubicBezTo>
                    <a:pt x="474" y="407"/>
                    <a:pt x="473" y="404"/>
                    <a:pt x="474" y="402"/>
                  </a:cubicBezTo>
                  <a:cubicBezTo>
                    <a:pt x="478" y="396"/>
                    <a:pt x="482" y="390"/>
                    <a:pt x="485" y="384"/>
                  </a:cubicBezTo>
                  <a:cubicBezTo>
                    <a:pt x="486" y="382"/>
                    <a:pt x="489" y="381"/>
                    <a:pt x="491" y="382"/>
                  </a:cubicBezTo>
                  <a:cubicBezTo>
                    <a:pt x="493" y="384"/>
                    <a:pt x="493" y="386"/>
                    <a:pt x="492" y="388"/>
                  </a:cubicBezTo>
                  <a:cubicBezTo>
                    <a:pt x="489" y="394"/>
                    <a:pt x="485" y="401"/>
                    <a:pt x="481" y="407"/>
                  </a:cubicBezTo>
                  <a:cubicBezTo>
                    <a:pt x="480" y="408"/>
                    <a:pt x="479" y="408"/>
                    <a:pt x="478" y="408"/>
                  </a:cubicBezTo>
                  <a:close/>
                  <a:moveTo>
                    <a:pt x="33" y="385"/>
                  </a:moveTo>
                  <a:cubicBezTo>
                    <a:pt x="31" y="385"/>
                    <a:pt x="30" y="384"/>
                    <a:pt x="29" y="382"/>
                  </a:cubicBezTo>
                  <a:cubicBezTo>
                    <a:pt x="26" y="376"/>
                    <a:pt x="23" y="369"/>
                    <a:pt x="20" y="363"/>
                  </a:cubicBezTo>
                  <a:cubicBezTo>
                    <a:pt x="19" y="361"/>
                    <a:pt x="20" y="358"/>
                    <a:pt x="22" y="357"/>
                  </a:cubicBezTo>
                  <a:cubicBezTo>
                    <a:pt x="24" y="357"/>
                    <a:pt x="27" y="358"/>
                    <a:pt x="28" y="360"/>
                  </a:cubicBezTo>
                  <a:cubicBezTo>
                    <a:pt x="30" y="366"/>
                    <a:pt x="33" y="372"/>
                    <a:pt x="36" y="379"/>
                  </a:cubicBezTo>
                  <a:cubicBezTo>
                    <a:pt x="38" y="381"/>
                    <a:pt x="37" y="383"/>
                    <a:pt x="35" y="384"/>
                  </a:cubicBezTo>
                  <a:cubicBezTo>
                    <a:pt x="34" y="384"/>
                    <a:pt x="34" y="385"/>
                    <a:pt x="33" y="385"/>
                  </a:cubicBezTo>
                  <a:close/>
                  <a:moveTo>
                    <a:pt x="498" y="371"/>
                  </a:moveTo>
                  <a:cubicBezTo>
                    <a:pt x="498" y="371"/>
                    <a:pt x="497" y="371"/>
                    <a:pt x="497" y="370"/>
                  </a:cubicBezTo>
                  <a:cubicBezTo>
                    <a:pt x="495" y="369"/>
                    <a:pt x="494" y="367"/>
                    <a:pt x="495" y="365"/>
                  </a:cubicBezTo>
                  <a:cubicBezTo>
                    <a:pt x="498" y="359"/>
                    <a:pt x="500" y="352"/>
                    <a:pt x="502" y="345"/>
                  </a:cubicBezTo>
                  <a:cubicBezTo>
                    <a:pt x="503" y="343"/>
                    <a:pt x="505" y="342"/>
                    <a:pt x="508" y="343"/>
                  </a:cubicBezTo>
                  <a:cubicBezTo>
                    <a:pt x="510" y="344"/>
                    <a:pt x="511" y="346"/>
                    <a:pt x="510" y="348"/>
                  </a:cubicBezTo>
                  <a:cubicBezTo>
                    <a:pt x="508" y="355"/>
                    <a:pt x="505" y="362"/>
                    <a:pt x="502" y="368"/>
                  </a:cubicBezTo>
                  <a:cubicBezTo>
                    <a:pt x="501" y="370"/>
                    <a:pt x="500" y="371"/>
                    <a:pt x="498" y="371"/>
                  </a:cubicBezTo>
                  <a:close/>
                  <a:moveTo>
                    <a:pt x="17" y="345"/>
                  </a:moveTo>
                  <a:cubicBezTo>
                    <a:pt x="15" y="345"/>
                    <a:pt x="13" y="344"/>
                    <a:pt x="13" y="342"/>
                  </a:cubicBezTo>
                  <a:cubicBezTo>
                    <a:pt x="10" y="335"/>
                    <a:pt x="9" y="328"/>
                    <a:pt x="7" y="321"/>
                  </a:cubicBezTo>
                  <a:cubicBezTo>
                    <a:pt x="6" y="319"/>
                    <a:pt x="8" y="317"/>
                    <a:pt x="10" y="316"/>
                  </a:cubicBezTo>
                  <a:cubicBezTo>
                    <a:pt x="12" y="316"/>
                    <a:pt x="14" y="317"/>
                    <a:pt x="15" y="319"/>
                  </a:cubicBezTo>
                  <a:cubicBezTo>
                    <a:pt x="16" y="326"/>
                    <a:pt x="18" y="333"/>
                    <a:pt x="20" y="340"/>
                  </a:cubicBezTo>
                  <a:cubicBezTo>
                    <a:pt x="21" y="342"/>
                    <a:pt x="20" y="344"/>
                    <a:pt x="18" y="345"/>
                  </a:cubicBezTo>
                  <a:cubicBezTo>
                    <a:pt x="17" y="345"/>
                    <a:pt x="17" y="345"/>
                    <a:pt x="17" y="345"/>
                  </a:cubicBezTo>
                  <a:close/>
                  <a:moveTo>
                    <a:pt x="512" y="330"/>
                  </a:moveTo>
                  <a:cubicBezTo>
                    <a:pt x="512" y="330"/>
                    <a:pt x="512" y="330"/>
                    <a:pt x="511" y="330"/>
                  </a:cubicBezTo>
                  <a:cubicBezTo>
                    <a:pt x="509" y="329"/>
                    <a:pt x="508" y="327"/>
                    <a:pt x="508" y="325"/>
                  </a:cubicBezTo>
                  <a:cubicBezTo>
                    <a:pt x="510" y="318"/>
                    <a:pt x="512" y="311"/>
                    <a:pt x="513" y="304"/>
                  </a:cubicBezTo>
                  <a:cubicBezTo>
                    <a:pt x="513" y="302"/>
                    <a:pt x="515" y="301"/>
                    <a:pt x="517" y="301"/>
                  </a:cubicBezTo>
                  <a:cubicBezTo>
                    <a:pt x="520" y="302"/>
                    <a:pt x="521" y="304"/>
                    <a:pt x="521" y="306"/>
                  </a:cubicBezTo>
                  <a:cubicBezTo>
                    <a:pt x="520" y="313"/>
                    <a:pt x="518" y="320"/>
                    <a:pt x="516" y="327"/>
                  </a:cubicBezTo>
                  <a:cubicBezTo>
                    <a:pt x="516" y="329"/>
                    <a:pt x="514" y="330"/>
                    <a:pt x="512" y="330"/>
                  </a:cubicBezTo>
                  <a:close/>
                  <a:moveTo>
                    <a:pt x="7" y="303"/>
                  </a:moveTo>
                  <a:cubicBezTo>
                    <a:pt x="5" y="303"/>
                    <a:pt x="3" y="302"/>
                    <a:pt x="3" y="300"/>
                  </a:cubicBezTo>
                  <a:cubicBezTo>
                    <a:pt x="2" y="292"/>
                    <a:pt x="1" y="285"/>
                    <a:pt x="1" y="278"/>
                  </a:cubicBezTo>
                  <a:cubicBezTo>
                    <a:pt x="1" y="276"/>
                    <a:pt x="2" y="274"/>
                    <a:pt x="5" y="274"/>
                  </a:cubicBezTo>
                  <a:cubicBezTo>
                    <a:pt x="7" y="274"/>
                    <a:pt x="9" y="275"/>
                    <a:pt x="9" y="277"/>
                  </a:cubicBezTo>
                  <a:cubicBezTo>
                    <a:pt x="9" y="284"/>
                    <a:pt x="10" y="292"/>
                    <a:pt x="11" y="298"/>
                  </a:cubicBezTo>
                  <a:cubicBezTo>
                    <a:pt x="11" y="301"/>
                    <a:pt x="10" y="303"/>
                    <a:pt x="7" y="303"/>
                  </a:cubicBezTo>
                  <a:cubicBezTo>
                    <a:pt x="7" y="303"/>
                    <a:pt x="7" y="303"/>
                    <a:pt x="7" y="303"/>
                  </a:cubicBezTo>
                  <a:close/>
                  <a:moveTo>
                    <a:pt x="519" y="288"/>
                  </a:moveTo>
                  <a:cubicBezTo>
                    <a:pt x="519" y="288"/>
                    <a:pt x="519" y="288"/>
                    <a:pt x="519" y="288"/>
                  </a:cubicBezTo>
                  <a:cubicBezTo>
                    <a:pt x="517" y="288"/>
                    <a:pt x="515" y="286"/>
                    <a:pt x="515" y="283"/>
                  </a:cubicBezTo>
                  <a:cubicBezTo>
                    <a:pt x="516" y="276"/>
                    <a:pt x="516" y="269"/>
                    <a:pt x="516" y="262"/>
                  </a:cubicBezTo>
                  <a:cubicBezTo>
                    <a:pt x="516" y="260"/>
                    <a:pt x="518" y="258"/>
                    <a:pt x="520" y="258"/>
                  </a:cubicBezTo>
                  <a:cubicBezTo>
                    <a:pt x="523" y="258"/>
                    <a:pt x="524" y="260"/>
                    <a:pt x="524" y="262"/>
                  </a:cubicBezTo>
                  <a:cubicBezTo>
                    <a:pt x="524" y="270"/>
                    <a:pt x="524" y="277"/>
                    <a:pt x="523" y="284"/>
                  </a:cubicBezTo>
                  <a:cubicBezTo>
                    <a:pt x="523" y="286"/>
                    <a:pt x="522" y="288"/>
                    <a:pt x="519" y="288"/>
                  </a:cubicBezTo>
                  <a:close/>
                  <a:moveTo>
                    <a:pt x="4" y="260"/>
                  </a:moveTo>
                  <a:cubicBezTo>
                    <a:pt x="4" y="260"/>
                    <a:pt x="4" y="260"/>
                    <a:pt x="4" y="260"/>
                  </a:cubicBezTo>
                  <a:cubicBezTo>
                    <a:pt x="2" y="260"/>
                    <a:pt x="0" y="258"/>
                    <a:pt x="0" y="256"/>
                  </a:cubicBezTo>
                  <a:cubicBezTo>
                    <a:pt x="1" y="249"/>
                    <a:pt x="1" y="242"/>
                    <a:pt x="2" y="234"/>
                  </a:cubicBezTo>
                  <a:cubicBezTo>
                    <a:pt x="2" y="232"/>
                    <a:pt x="4" y="231"/>
                    <a:pt x="6" y="231"/>
                  </a:cubicBezTo>
                  <a:cubicBezTo>
                    <a:pt x="8" y="231"/>
                    <a:pt x="10" y="233"/>
                    <a:pt x="10" y="235"/>
                  </a:cubicBezTo>
                  <a:cubicBezTo>
                    <a:pt x="9" y="242"/>
                    <a:pt x="9" y="249"/>
                    <a:pt x="8" y="256"/>
                  </a:cubicBezTo>
                  <a:cubicBezTo>
                    <a:pt x="8" y="258"/>
                    <a:pt x="7" y="260"/>
                    <a:pt x="4" y="260"/>
                  </a:cubicBezTo>
                  <a:close/>
                  <a:moveTo>
                    <a:pt x="520" y="257"/>
                  </a:moveTo>
                  <a:cubicBezTo>
                    <a:pt x="518" y="257"/>
                    <a:pt x="516" y="255"/>
                    <a:pt x="516" y="253"/>
                  </a:cubicBezTo>
                  <a:cubicBezTo>
                    <a:pt x="516" y="246"/>
                    <a:pt x="515" y="239"/>
                    <a:pt x="515" y="232"/>
                  </a:cubicBezTo>
                  <a:cubicBezTo>
                    <a:pt x="514" y="230"/>
                    <a:pt x="516" y="228"/>
                    <a:pt x="518" y="228"/>
                  </a:cubicBezTo>
                  <a:cubicBezTo>
                    <a:pt x="520" y="227"/>
                    <a:pt x="522" y="229"/>
                    <a:pt x="522" y="231"/>
                  </a:cubicBezTo>
                  <a:cubicBezTo>
                    <a:pt x="523" y="238"/>
                    <a:pt x="524" y="246"/>
                    <a:pt x="524" y="253"/>
                  </a:cubicBezTo>
                  <a:cubicBezTo>
                    <a:pt x="524" y="255"/>
                    <a:pt x="523" y="257"/>
                    <a:pt x="520" y="257"/>
                  </a:cubicBezTo>
                  <a:cubicBezTo>
                    <a:pt x="520" y="257"/>
                    <a:pt x="520" y="257"/>
                    <a:pt x="520" y="257"/>
                  </a:cubicBezTo>
                  <a:close/>
                  <a:moveTo>
                    <a:pt x="9" y="218"/>
                  </a:moveTo>
                  <a:cubicBezTo>
                    <a:pt x="9" y="218"/>
                    <a:pt x="8" y="217"/>
                    <a:pt x="8" y="217"/>
                  </a:cubicBezTo>
                  <a:cubicBezTo>
                    <a:pt x="6" y="217"/>
                    <a:pt x="5" y="215"/>
                    <a:pt x="5" y="213"/>
                  </a:cubicBezTo>
                  <a:cubicBezTo>
                    <a:pt x="6" y="206"/>
                    <a:pt x="8" y="198"/>
                    <a:pt x="10" y="192"/>
                  </a:cubicBezTo>
                  <a:cubicBezTo>
                    <a:pt x="11" y="189"/>
                    <a:pt x="13" y="188"/>
                    <a:pt x="15" y="189"/>
                  </a:cubicBezTo>
                  <a:cubicBezTo>
                    <a:pt x="17" y="189"/>
                    <a:pt x="18" y="192"/>
                    <a:pt x="18" y="194"/>
                  </a:cubicBezTo>
                  <a:cubicBezTo>
                    <a:pt x="16" y="200"/>
                    <a:pt x="14" y="207"/>
                    <a:pt x="13" y="214"/>
                  </a:cubicBezTo>
                  <a:cubicBezTo>
                    <a:pt x="12" y="216"/>
                    <a:pt x="11" y="218"/>
                    <a:pt x="9" y="218"/>
                  </a:cubicBezTo>
                  <a:close/>
                  <a:moveTo>
                    <a:pt x="515" y="214"/>
                  </a:moveTo>
                  <a:cubicBezTo>
                    <a:pt x="513" y="214"/>
                    <a:pt x="512" y="213"/>
                    <a:pt x="511" y="211"/>
                  </a:cubicBezTo>
                  <a:cubicBezTo>
                    <a:pt x="510" y="204"/>
                    <a:pt x="508" y="197"/>
                    <a:pt x="506" y="191"/>
                  </a:cubicBezTo>
                  <a:cubicBezTo>
                    <a:pt x="505" y="189"/>
                    <a:pt x="507" y="186"/>
                    <a:pt x="509" y="186"/>
                  </a:cubicBezTo>
                  <a:cubicBezTo>
                    <a:pt x="511" y="185"/>
                    <a:pt x="513" y="186"/>
                    <a:pt x="514" y="188"/>
                  </a:cubicBezTo>
                  <a:cubicBezTo>
                    <a:pt x="516" y="195"/>
                    <a:pt x="518" y="203"/>
                    <a:pt x="519" y="210"/>
                  </a:cubicBezTo>
                  <a:cubicBezTo>
                    <a:pt x="519" y="212"/>
                    <a:pt x="518" y="214"/>
                    <a:pt x="516" y="214"/>
                  </a:cubicBezTo>
                  <a:cubicBezTo>
                    <a:pt x="516" y="214"/>
                    <a:pt x="515" y="214"/>
                    <a:pt x="515" y="214"/>
                  </a:cubicBezTo>
                  <a:close/>
                  <a:moveTo>
                    <a:pt x="21" y="176"/>
                  </a:moveTo>
                  <a:cubicBezTo>
                    <a:pt x="20" y="176"/>
                    <a:pt x="20" y="176"/>
                    <a:pt x="19" y="176"/>
                  </a:cubicBezTo>
                  <a:cubicBezTo>
                    <a:pt x="17" y="175"/>
                    <a:pt x="16" y="173"/>
                    <a:pt x="17" y="171"/>
                  </a:cubicBezTo>
                  <a:cubicBezTo>
                    <a:pt x="19" y="164"/>
                    <a:pt x="22" y="157"/>
                    <a:pt x="25" y="151"/>
                  </a:cubicBezTo>
                  <a:cubicBezTo>
                    <a:pt x="26" y="149"/>
                    <a:pt x="29" y="148"/>
                    <a:pt x="31" y="149"/>
                  </a:cubicBezTo>
                  <a:cubicBezTo>
                    <a:pt x="33" y="150"/>
                    <a:pt x="33" y="152"/>
                    <a:pt x="32" y="154"/>
                  </a:cubicBezTo>
                  <a:cubicBezTo>
                    <a:pt x="29" y="160"/>
                    <a:pt x="27" y="167"/>
                    <a:pt x="24" y="174"/>
                  </a:cubicBezTo>
                  <a:cubicBezTo>
                    <a:pt x="24" y="175"/>
                    <a:pt x="22" y="176"/>
                    <a:pt x="21" y="176"/>
                  </a:cubicBezTo>
                  <a:close/>
                  <a:moveTo>
                    <a:pt x="503" y="173"/>
                  </a:moveTo>
                  <a:cubicBezTo>
                    <a:pt x="501" y="173"/>
                    <a:pt x="500" y="172"/>
                    <a:pt x="499" y="171"/>
                  </a:cubicBezTo>
                  <a:cubicBezTo>
                    <a:pt x="497" y="164"/>
                    <a:pt x="494" y="158"/>
                    <a:pt x="491" y="151"/>
                  </a:cubicBezTo>
                  <a:cubicBezTo>
                    <a:pt x="490" y="149"/>
                    <a:pt x="491" y="147"/>
                    <a:pt x="493" y="146"/>
                  </a:cubicBezTo>
                  <a:cubicBezTo>
                    <a:pt x="495" y="145"/>
                    <a:pt x="497" y="146"/>
                    <a:pt x="498" y="148"/>
                  </a:cubicBezTo>
                  <a:cubicBezTo>
                    <a:pt x="501" y="154"/>
                    <a:pt x="504" y="161"/>
                    <a:pt x="507" y="168"/>
                  </a:cubicBezTo>
                  <a:cubicBezTo>
                    <a:pt x="508" y="170"/>
                    <a:pt x="507" y="172"/>
                    <a:pt x="504" y="173"/>
                  </a:cubicBezTo>
                  <a:cubicBezTo>
                    <a:pt x="504" y="173"/>
                    <a:pt x="504" y="173"/>
                    <a:pt x="503" y="173"/>
                  </a:cubicBezTo>
                  <a:close/>
                  <a:moveTo>
                    <a:pt x="39" y="137"/>
                  </a:moveTo>
                  <a:cubicBezTo>
                    <a:pt x="38" y="137"/>
                    <a:pt x="37" y="137"/>
                    <a:pt x="37" y="137"/>
                  </a:cubicBezTo>
                  <a:cubicBezTo>
                    <a:pt x="35" y="136"/>
                    <a:pt x="34" y="133"/>
                    <a:pt x="35" y="131"/>
                  </a:cubicBezTo>
                  <a:cubicBezTo>
                    <a:pt x="39" y="125"/>
                    <a:pt x="43" y="119"/>
                    <a:pt x="47" y="113"/>
                  </a:cubicBezTo>
                  <a:cubicBezTo>
                    <a:pt x="48" y="111"/>
                    <a:pt x="51" y="111"/>
                    <a:pt x="53" y="112"/>
                  </a:cubicBezTo>
                  <a:cubicBezTo>
                    <a:pt x="54" y="113"/>
                    <a:pt x="55" y="116"/>
                    <a:pt x="54" y="117"/>
                  </a:cubicBezTo>
                  <a:cubicBezTo>
                    <a:pt x="50" y="123"/>
                    <a:pt x="46" y="129"/>
                    <a:pt x="42" y="135"/>
                  </a:cubicBezTo>
                  <a:cubicBezTo>
                    <a:pt x="42" y="137"/>
                    <a:pt x="40" y="137"/>
                    <a:pt x="39" y="137"/>
                  </a:cubicBezTo>
                  <a:close/>
                  <a:moveTo>
                    <a:pt x="484" y="135"/>
                  </a:moveTo>
                  <a:cubicBezTo>
                    <a:pt x="483" y="135"/>
                    <a:pt x="482" y="134"/>
                    <a:pt x="481" y="133"/>
                  </a:cubicBezTo>
                  <a:cubicBezTo>
                    <a:pt x="477" y="127"/>
                    <a:pt x="473" y="121"/>
                    <a:pt x="469" y="115"/>
                  </a:cubicBezTo>
                  <a:cubicBezTo>
                    <a:pt x="468" y="113"/>
                    <a:pt x="468" y="111"/>
                    <a:pt x="470" y="109"/>
                  </a:cubicBezTo>
                  <a:cubicBezTo>
                    <a:pt x="472" y="108"/>
                    <a:pt x="474" y="109"/>
                    <a:pt x="476" y="110"/>
                  </a:cubicBezTo>
                  <a:cubicBezTo>
                    <a:pt x="480" y="116"/>
                    <a:pt x="484" y="122"/>
                    <a:pt x="488" y="129"/>
                  </a:cubicBezTo>
                  <a:cubicBezTo>
                    <a:pt x="489" y="131"/>
                    <a:pt x="488" y="133"/>
                    <a:pt x="486" y="134"/>
                  </a:cubicBezTo>
                  <a:cubicBezTo>
                    <a:pt x="486" y="134"/>
                    <a:pt x="485" y="135"/>
                    <a:pt x="484" y="135"/>
                  </a:cubicBezTo>
                  <a:close/>
                  <a:moveTo>
                    <a:pt x="63" y="102"/>
                  </a:moveTo>
                  <a:cubicBezTo>
                    <a:pt x="62" y="102"/>
                    <a:pt x="62" y="102"/>
                    <a:pt x="61" y="101"/>
                  </a:cubicBezTo>
                  <a:cubicBezTo>
                    <a:pt x="59" y="100"/>
                    <a:pt x="59" y="97"/>
                    <a:pt x="60" y="95"/>
                  </a:cubicBezTo>
                  <a:cubicBezTo>
                    <a:pt x="65" y="90"/>
                    <a:pt x="70" y="84"/>
                    <a:pt x="75" y="79"/>
                  </a:cubicBezTo>
                  <a:cubicBezTo>
                    <a:pt x="76" y="78"/>
                    <a:pt x="79" y="78"/>
                    <a:pt x="81" y="79"/>
                  </a:cubicBezTo>
                  <a:cubicBezTo>
                    <a:pt x="82" y="81"/>
                    <a:pt x="82" y="83"/>
                    <a:pt x="81" y="85"/>
                  </a:cubicBezTo>
                  <a:cubicBezTo>
                    <a:pt x="76" y="90"/>
                    <a:pt x="71" y="95"/>
                    <a:pt x="66" y="101"/>
                  </a:cubicBezTo>
                  <a:cubicBezTo>
                    <a:pt x="66" y="102"/>
                    <a:pt x="65" y="102"/>
                    <a:pt x="63" y="102"/>
                  </a:cubicBezTo>
                  <a:close/>
                  <a:moveTo>
                    <a:pt x="459" y="100"/>
                  </a:moveTo>
                  <a:cubicBezTo>
                    <a:pt x="458" y="100"/>
                    <a:pt x="457" y="99"/>
                    <a:pt x="456" y="98"/>
                  </a:cubicBezTo>
                  <a:cubicBezTo>
                    <a:pt x="452" y="93"/>
                    <a:pt x="447" y="88"/>
                    <a:pt x="442" y="83"/>
                  </a:cubicBezTo>
                  <a:cubicBezTo>
                    <a:pt x="440" y="81"/>
                    <a:pt x="440" y="79"/>
                    <a:pt x="442" y="77"/>
                  </a:cubicBezTo>
                  <a:cubicBezTo>
                    <a:pt x="443" y="75"/>
                    <a:pt x="446" y="75"/>
                    <a:pt x="448" y="77"/>
                  </a:cubicBezTo>
                  <a:cubicBezTo>
                    <a:pt x="453" y="82"/>
                    <a:pt x="458" y="88"/>
                    <a:pt x="462" y="93"/>
                  </a:cubicBezTo>
                  <a:cubicBezTo>
                    <a:pt x="464" y="95"/>
                    <a:pt x="464" y="97"/>
                    <a:pt x="462" y="99"/>
                  </a:cubicBezTo>
                  <a:cubicBezTo>
                    <a:pt x="461" y="99"/>
                    <a:pt x="460" y="100"/>
                    <a:pt x="459" y="100"/>
                  </a:cubicBezTo>
                  <a:close/>
                  <a:moveTo>
                    <a:pt x="93" y="71"/>
                  </a:moveTo>
                  <a:cubicBezTo>
                    <a:pt x="92" y="71"/>
                    <a:pt x="91" y="71"/>
                    <a:pt x="90" y="70"/>
                  </a:cubicBezTo>
                  <a:cubicBezTo>
                    <a:pt x="89" y="68"/>
                    <a:pt x="89" y="66"/>
                    <a:pt x="91" y="64"/>
                  </a:cubicBezTo>
                  <a:cubicBezTo>
                    <a:pt x="96" y="60"/>
                    <a:pt x="102" y="55"/>
                    <a:pt x="108" y="51"/>
                  </a:cubicBezTo>
                  <a:cubicBezTo>
                    <a:pt x="110" y="49"/>
                    <a:pt x="112" y="50"/>
                    <a:pt x="113" y="52"/>
                  </a:cubicBezTo>
                  <a:cubicBezTo>
                    <a:pt x="115" y="53"/>
                    <a:pt x="114" y="56"/>
                    <a:pt x="113" y="57"/>
                  </a:cubicBezTo>
                  <a:cubicBezTo>
                    <a:pt x="107" y="61"/>
                    <a:pt x="101" y="66"/>
                    <a:pt x="96" y="70"/>
                  </a:cubicBezTo>
                  <a:cubicBezTo>
                    <a:pt x="95" y="71"/>
                    <a:pt x="94" y="71"/>
                    <a:pt x="93" y="71"/>
                  </a:cubicBezTo>
                  <a:close/>
                  <a:moveTo>
                    <a:pt x="429" y="69"/>
                  </a:moveTo>
                  <a:cubicBezTo>
                    <a:pt x="428" y="69"/>
                    <a:pt x="427" y="69"/>
                    <a:pt x="426" y="68"/>
                  </a:cubicBezTo>
                  <a:cubicBezTo>
                    <a:pt x="421" y="64"/>
                    <a:pt x="415" y="59"/>
                    <a:pt x="410" y="55"/>
                  </a:cubicBezTo>
                  <a:cubicBezTo>
                    <a:pt x="408" y="54"/>
                    <a:pt x="407" y="52"/>
                    <a:pt x="409" y="50"/>
                  </a:cubicBezTo>
                  <a:cubicBezTo>
                    <a:pt x="410" y="48"/>
                    <a:pt x="413" y="48"/>
                    <a:pt x="414" y="49"/>
                  </a:cubicBezTo>
                  <a:cubicBezTo>
                    <a:pt x="420" y="53"/>
                    <a:pt x="426" y="58"/>
                    <a:pt x="432" y="62"/>
                  </a:cubicBezTo>
                  <a:cubicBezTo>
                    <a:pt x="433" y="64"/>
                    <a:pt x="433" y="66"/>
                    <a:pt x="432" y="68"/>
                  </a:cubicBezTo>
                  <a:cubicBezTo>
                    <a:pt x="431" y="69"/>
                    <a:pt x="430" y="69"/>
                    <a:pt x="429" y="69"/>
                  </a:cubicBezTo>
                  <a:close/>
                  <a:moveTo>
                    <a:pt x="128" y="46"/>
                  </a:moveTo>
                  <a:cubicBezTo>
                    <a:pt x="127" y="46"/>
                    <a:pt x="125" y="45"/>
                    <a:pt x="125" y="44"/>
                  </a:cubicBezTo>
                  <a:cubicBezTo>
                    <a:pt x="123" y="42"/>
                    <a:pt x="124" y="40"/>
                    <a:pt x="126" y="39"/>
                  </a:cubicBezTo>
                  <a:cubicBezTo>
                    <a:pt x="132" y="35"/>
                    <a:pt x="139" y="31"/>
                    <a:pt x="145" y="28"/>
                  </a:cubicBezTo>
                  <a:cubicBezTo>
                    <a:pt x="147" y="27"/>
                    <a:pt x="149" y="28"/>
                    <a:pt x="150" y="30"/>
                  </a:cubicBezTo>
                  <a:cubicBezTo>
                    <a:pt x="151" y="32"/>
                    <a:pt x="151" y="34"/>
                    <a:pt x="149" y="35"/>
                  </a:cubicBezTo>
                  <a:cubicBezTo>
                    <a:pt x="142" y="38"/>
                    <a:pt x="136" y="42"/>
                    <a:pt x="130" y="45"/>
                  </a:cubicBezTo>
                  <a:cubicBezTo>
                    <a:pt x="129" y="46"/>
                    <a:pt x="129" y="46"/>
                    <a:pt x="128" y="46"/>
                  </a:cubicBezTo>
                  <a:close/>
                  <a:moveTo>
                    <a:pt x="394" y="44"/>
                  </a:moveTo>
                  <a:cubicBezTo>
                    <a:pt x="393" y="44"/>
                    <a:pt x="393" y="44"/>
                    <a:pt x="392" y="44"/>
                  </a:cubicBezTo>
                  <a:cubicBezTo>
                    <a:pt x="386" y="40"/>
                    <a:pt x="380" y="37"/>
                    <a:pt x="373" y="34"/>
                  </a:cubicBezTo>
                  <a:cubicBezTo>
                    <a:pt x="371" y="33"/>
                    <a:pt x="370" y="30"/>
                    <a:pt x="371" y="28"/>
                  </a:cubicBezTo>
                  <a:cubicBezTo>
                    <a:pt x="372" y="26"/>
                    <a:pt x="375" y="26"/>
                    <a:pt x="377" y="27"/>
                  </a:cubicBezTo>
                  <a:cubicBezTo>
                    <a:pt x="383" y="30"/>
                    <a:pt x="390" y="33"/>
                    <a:pt x="396" y="37"/>
                  </a:cubicBezTo>
                  <a:cubicBezTo>
                    <a:pt x="398" y="38"/>
                    <a:pt x="399" y="41"/>
                    <a:pt x="397" y="42"/>
                  </a:cubicBezTo>
                  <a:cubicBezTo>
                    <a:pt x="397" y="44"/>
                    <a:pt x="395" y="44"/>
                    <a:pt x="394" y="44"/>
                  </a:cubicBezTo>
                  <a:close/>
                  <a:moveTo>
                    <a:pt x="166" y="27"/>
                  </a:moveTo>
                  <a:cubicBezTo>
                    <a:pt x="165" y="27"/>
                    <a:pt x="163" y="26"/>
                    <a:pt x="163" y="24"/>
                  </a:cubicBezTo>
                  <a:cubicBezTo>
                    <a:pt x="162" y="22"/>
                    <a:pt x="163" y="20"/>
                    <a:pt x="165" y="19"/>
                  </a:cubicBezTo>
                  <a:cubicBezTo>
                    <a:pt x="172" y="16"/>
                    <a:pt x="179" y="14"/>
                    <a:pt x="185" y="12"/>
                  </a:cubicBezTo>
                  <a:cubicBezTo>
                    <a:pt x="188" y="11"/>
                    <a:pt x="190" y="12"/>
                    <a:pt x="190" y="14"/>
                  </a:cubicBezTo>
                  <a:cubicBezTo>
                    <a:pt x="191" y="17"/>
                    <a:pt x="190" y="19"/>
                    <a:pt x="188" y="19"/>
                  </a:cubicBezTo>
                  <a:cubicBezTo>
                    <a:pt x="181" y="21"/>
                    <a:pt x="174" y="24"/>
                    <a:pt x="168" y="26"/>
                  </a:cubicBezTo>
                  <a:cubicBezTo>
                    <a:pt x="167" y="27"/>
                    <a:pt x="167" y="27"/>
                    <a:pt x="166" y="27"/>
                  </a:cubicBezTo>
                  <a:close/>
                  <a:moveTo>
                    <a:pt x="355" y="26"/>
                  </a:moveTo>
                  <a:cubicBezTo>
                    <a:pt x="355" y="26"/>
                    <a:pt x="354" y="26"/>
                    <a:pt x="354" y="25"/>
                  </a:cubicBezTo>
                  <a:cubicBezTo>
                    <a:pt x="347" y="23"/>
                    <a:pt x="341" y="21"/>
                    <a:pt x="334" y="19"/>
                  </a:cubicBezTo>
                  <a:cubicBezTo>
                    <a:pt x="332" y="18"/>
                    <a:pt x="331" y="16"/>
                    <a:pt x="331" y="14"/>
                  </a:cubicBezTo>
                  <a:cubicBezTo>
                    <a:pt x="332" y="11"/>
                    <a:pt x="334" y="10"/>
                    <a:pt x="336" y="11"/>
                  </a:cubicBezTo>
                  <a:cubicBezTo>
                    <a:pt x="343" y="13"/>
                    <a:pt x="350" y="15"/>
                    <a:pt x="357" y="18"/>
                  </a:cubicBezTo>
                  <a:cubicBezTo>
                    <a:pt x="359" y="19"/>
                    <a:pt x="360" y="21"/>
                    <a:pt x="359" y="23"/>
                  </a:cubicBezTo>
                  <a:cubicBezTo>
                    <a:pt x="358" y="25"/>
                    <a:pt x="357" y="26"/>
                    <a:pt x="355" y="26"/>
                  </a:cubicBezTo>
                  <a:close/>
                  <a:moveTo>
                    <a:pt x="207" y="14"/>
                  </a:moveTo>
                  <a:cubicBezTo>
                    <a:pt x="206" y="14"/>
                    <a:pt x="204" y="13"/>
                    <a:pt x="204" y="11"/>
                  </a:cubicBezTo>
                  <a:cubicBezTo>
                    <a:pt x="203" y="9"/>
                    <a:pt x="204" y="7"/>
                    <a:pt x="207" y="6"/>
                  </a:cubicBezTo>
                  <a:cubicBezTo>
                    <a:pt x="214" y="5"/>
                    <a:pt x="221" y="3"/>
                    <a:pt x="228" y="3"/>
                  </a:cubicBezTo>
                  <a:cubicBezTo>
                    <a:pt x="230" y="2"/>
                    <a:pt x="232" y="4"/>
                    <a:pt x="233" y="6"/>
                  </a:cubicBezTo>
                  <a:cubicBezTo>
                    <a:pt x="233" y="8"/>
                    <a:pt x="231" y="10"/>
                    <a:pt x="229" y="10"/>
                  </a:cubicBezTo>
                  <a:cubicBezTo>
                    <a:pt x="222" y="11"/>
                    <a:pt x="215" y="13"/>
                    <a:pt x="208" y="14"/>
                  </a:cubicBezTo>
                  <a:cubicBezTo>
                    <a:pt x="208" y="14"/>
                    <a:pt x="208" y="14"/>
                    <a:pt x="207" y="14"/>
                  </a:cubicBezTo>
                  <a:close/>
                  <a:moveTo>
                    <a:pt x="314" y="14"/>
                  </a:moveTo>
                  <a:cubicBezTo>
                    <a:pt x="314" y="14"/>
                    <a:pt x="314" y="13"/>
                    <a:pt x="313" y="13"/>
                  </a:cubicBezTo>
                  <a:cubicBezTo>
                    <a:pt x="306" y="12"/>
                    <a:pt x="299" y="11"/>
                    <a:pt x="292" y="10"/>
                  </a:cubicBezTo>
                  <a:cubicBezTo>
                    <a:pt x="290" y="10"/>
                    <a:pt x="289" y="8"/>
                    <a:pt x="289" y="6"/>
                  </a:cubicBezTo>
                  <a:cubicBezTo>
                    <a:pt x="289" y="3"/>
                    <a:pt x="291" y="2"/>
                    <a:pt x="293" y="2"/>
                  </a:cubicBezTo>
                  <a:cubicBezTo>
                    <a:pt x="301" y="3"/>
                    <a:pt x="308" y="4"/>
                    <a:pt x="315" y="6"/>
                  </a:cubicBezTo>
                  <a:cubicBezTo>
                    <a:pt x="317" y="6"/>
                    <a:pt x="319" y="8"/>
                    <a:pt x="318" y="10"/>
                  </a:cubicBezTo>
                  <a:cubicBezTo>
                    <a:pt x="318" y="12"/>
                    <a:pt x="316" y="14"/>
                    <a:pt x="314" y="14"/>
                  </a:cubicBezTo>
                  <a:close/>
                  <a:moveTo>
                    <a:pt x="250" y="9"/>
                  </a:moveTo>
                  <a:cubicBezTo>
                    <a:pt x="248" y="9"/>
                    <a:pt x="246" y="7"/>
                    <a:pt x="246" y="5"/>
                  </a:cubicBezTo>
                  <a:cubicBezTo>
                    <a:pt x="246" y="3"/>
                    <a:pt x="248" y="1"/>
                    <a:pt x="250" y="1"/>
                  </a:cubicBezTo>
                  <a:cubicBezTo>
                    <a:pt x="257" y="0"/>
                    <a:pt x="264" y="0"/>
                    <a:pt x="272" y="0"/>
                  </a:cubicBezTo>
                  <a:cubicBezTo>
                    <a:pt x="274" y="1"/>
                    <a:pt x="276" y="2"/>
                    <a:pt x="276" y="5"/>
                  </a:cubicBezTo>
                  <a:cubicBezTo>
                    <a:pt x="275" y="7"/>
                    <a:pt x="274" y="9"/>
                    <a:pt x="271" y="8"/>
                  </a:cubicBezTo>
                  <a:cubicBezTo>
                    <a:pt x="264" y="8"/>
                    <a:pt x="257" y="8"/>
                    <a:pt x="250" y="9"/>
                  </a:cubicBezTo>
                  <a:cubicBezTo>
                    <a:pt x="250" y="9"/>
                    <a:pt x="250" y="9"/>
                    <a:pt x="250" y="9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1" name="Group 439"/>
            <p:cNvGrpSpPr/>
            <p:nvPr/>
          </p:nvGrpSpPr>
          <p:grpSpPr>
            <a:xfrm flipH="1" flipV="1">
              <a:off x="4320877" y="4182585"/>
              <a:ext cx="983403" cy="1135792"/>
              <a:chOff x="7119867" y="4182585"/>
              <a:chExt cx="983403" cy="1135792"/>
            </a:xfrm>
          </p:grpSpPr>
          <p:sp>
            <p:nvSpPr>
              <p:cNvPr id="255" name="Freeform 557"/>
              <p:cNvSpPr>
                <a:spLocks/>
              </p:cNvSpPr>
              <p:nvPr/>
            </p:nvSpPr>
            <p:spPr bwMode="auto">
              <a:xfrm rot="10800000" flipV="1">
                <a:off x="7171665" y="4182585"/>
                <a:ext cx="931605" cy="1075737"/>
              </a:xfrm>
              <a:custGeom>
                <a:avLst/>
                <a:gdLst>
                  <a:gd name="T0" fmla="*/ 1241 w 1241"/>
                  <a:gd name="T1" fmla="*/ 359 h 1433"/>
                  <a:gd name="T2" fmla="*/ 1241 w 1241"/>
                  <a:gd name="T3" fmla="*/ 1076 h 1433"/>
                  <a:gd name="T4" fmla="*/ 1114 w 1241"/>
                  <a:gd name="T5" fmla="*/ 1149 h 1433"/>
                  <a:gd name="T6" fmla="*/ 619 w 1241"/>
                  <a:gd name="T7" fmla="*/ 1433 h 1433"/>
                  <a:gd name="T8" fmla="*/ 135 w 1241"/>
                  <a:gd name="T9" fmla="*/ 1152 h 1433"/>
                  <a:gd name="T10" fmla="*/ 0 w 1241"/>
                  <a:gd name="T11" fmla="*/ 1076 h 1433"/>
                  <a:gd name="T12" fmla="*/ 0 w 1241"/>
                  <a:gd name="T13" fmla="*/ 359 h 1433"/>
                  <a:gd name="T14" fmla="*/ 619 w 1241"/>
                  <a:gd name="T15" fmla="*/ 0 h 1433"/>
                  <a:gd name="T16" fmla="*/ 1241 w 1241"/>
                  <a:gd name="T17" fmla="*/ 359 h 1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1" h="1433">
                    <a:moveTo>
                      <a:pt x="1241" y="359"/>
                    </a:moveTo>
                    <a:lnTo>
                      <a:pt x="1241" y="1076"/>
                    </a:lnTo>
                    <a:lnTo>
                      <a:pt x="1114" y="1149"/>
                    </a:lnTo>
                    <a:lnTo>
                      <a:pt x="619" y="1433"/>
                    </a:lnTo>
                    <a:lnTo>
                      <a:pt x="135" y="1152"/>
                    </a:lnTo>
                    <a:lnTo>
                      <a:pt x="0" y="1076"/>
                    </a:lnTo>
                    <a:lnTo>
                      <a:pt x="0" y="359"/>
                    </a:lnTo>
                    <a:lnTo>
                      <a:pt x="619" y="0"/>
                    </a:lnTo>
                    <a:lnTo>
                      <a:pt x="1241" y="359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 558"/>
              <p:cNvSpPr>
                <a:spLocks/>
              </p:cNvSpPr>
              <p:nvPr/>
            </p:nvSpPr>
            <p:spPr bwMode="auto">
              <a:xfrm rot="10800000">
                <a:off x="7267002" y="4182585"/>
                <a:ext cx="734924" cy="464676"/>
              </a:xfrm>
              <a:custGeom>
                <a:avLst/>
                <a:gdLst>
                  <a:gd name="T0" fmla="*/ 402 w 414"/>
                  <a:gd name="T1" fmla="*/ 124 h 262"/>
                  <a:gd name="T2" fmla="*/ 277 w 414"/>
                  <a:gd name="T3" fmla="*/ 61 h 262"/>
                  <a:gd name="T4" fmla="*/ 275 w 414"/>
                  <a:gd name="T5" fmla="*/ 60 h 262"/>
                  <a:gd name="T6" fmla="*/ 274 w 414"/>
                  <a:gd name="T7" fmla="*/ 61 h 262"/>
                  <a:gd name="T8" fmla="*/ 262 w 414"/>
                  <a:gd name="T9" fmla="*/ 43 h 262"/>
                  <a:gd name="T10" fmla="*/ 254 w 414"/>
                  <a:gd name="T11" fmla="*/ 8 h 262"/>
                  <a:gd name="T12" fmla="*/ 254 w 414"/>
                  <a:gd name="T13" fmla="*/ 0 h 262"/>
                  <a:gd name="T14" fmla="*/ 160 w 414"/>
                  <a:gd name="T15" fmla="*/ 0 h 262"/>
                  <a:gd name="T16" fmla="*/ 160 w 414"/>
                  <a:gd name="T17" fmla="*/ 8 h 262"/>
                  <a:gd name="T18" fmla="*/ 153 w 414"/>
                  <a:gd name="T19" fmla="*/ 43 h 262"/>
                  <a:gd name="T20" fmla="*/ 140 w 414"/>
                  <a:gd name="T21" fmla="*/ 61 h 262"/>
                  <a:gd name="T22" fmla="*/ 139 w 414"/>
                  <a:gd name="T23" fmla="*/ 60 h 262"/>
                  <a:gd name="T24" fmla="*/ 138 w 414"/>
                  <a:gd name="T25" fmla="*/ 61 h 262"/>
                  <a:gd name="T26" fmla="*/ 12 w 414"/>
                  <a:gd name="T27" fmla="*/ 124 h 262"/>
                  <a:gd name="T28" fmla="*/ 0 w 414"/>
                  <a:gd name="T29" fmla="*/ 143 h 262"/>
                  <a:gd name="T30" fmla="*/ 205 w 414"/>
                  <a:gd name="T31" fmla="*/ 262 h 262"/>
                  <a:gd name="T32" fmla="*/ 414 w 414"/>
                  <a:gd name="T33" fmla="*/ 142 h 262"/>
                  <a:gd name="T34" fmla="*/ 402 w 414"/>
                  <a:gd name="T35" fmla="*/ 12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4" h="262">
                    <a:moveTo>
                      <a:pt x="402" y="124"/>
                    </a:moveTo>
                    <a:cubicBezTo>
                      <a:pt x="387" y="108"/>
                      <a:pt x="343" y="78"/>
                      <a:pt x="277" y="61"/>
                    </a:cubicBezTo>
                    <a:cubicBezTo>
                      <a:pt x="275" y="60"/>
                      <a:pt x="275" y="60"/>
                      <a:pt x="275" y="60"/>
                    </a:cubicBezTo>
                    <a:cubicBezTo>
                      <a:pt x="274" y="61"/>
                      <a:pt x="274" y="61"/>
                      <a:pt x="274" y="61"/>
                    </a:cubicBezTo>
                    <a:cubicBezTo>
                      <a:pt x="269" y="55"/>
                      <a:pt x="265" y="49"/>
                      <a:pt x="262" y="43"/>
                    </a:cubicBezTo>
                    <a:cubicBezTo>
                      <a:pt x="257" y="32"/>
                      <a:pt x="254" y="21"/>
                      <a:pt x="254" y="8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21"/>
                      <a:pt x="158" y="32"/>
                      <a:pt x="153" y="43"/>
                    </a:cubicBezTo>
                    <a:cubicBezTo>
                      <a:pt x="149" y="49"/>
                      <a:pt x="145" y="55"/>
                      <a:pt x="140" y="61"/>
                    </a:cubicBezTo>
                    <a:cubicBezTo>
                      <a:pt x="139" y="60"/>
                      <a:pt x="139" y="60"/>
                      <a:pt x="139" y="60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71" y="78"/>
                      <a:pt x="28" y="108"/>
                      <a:pt x="12" y="124"/>
                    </a:cubicBezTo>
                    <a:cubicBezTo>
                      <a:pt x="7" y="129"/>
                      <a:pt x="3" y="136"/>
                      <a:pt x="0" y="143"/>
                    </a:cubicBezTo>
                    <a:cubicBezTo>
                      <a:pt x="205" y="262"/>
                      <a:pt x="205" y="262"/>
                      <a:pt x="205" y="262"/>
                    </a:cubicBezTo>
                    <a:cubicBezTo>
                      <a:pt x="414" y="142"/>
                      <a:pt x="414" y="142"/>
                      <a:pt x="414" y="142"/>
                    </a:cubicBezTo>
                    <a:cubicBezTo>
                      <a:pt x="411" y="135"/>
                      <a:pt x="407" y="129"/>
                      <a:pt x="402" y="124"/>
                    </a:cubicBezTo>
                    <a:close/>
                  </a:path>
                </a:pathLst>
              </a:custGeom>
              <a:solidFill>
                <a:srgbClr val="FFC000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 559"/>
              <p:cNvSpPr>
                <a:spLocks/>
              </p:cNvSpPr>
              <p:nvPr/>
            </p:nvSpPr>
            <p:spPr bwMode="auto">
              <a:xfrm rot="10800000">
                <a:off x="7267002" y="4182585"/>
                <a:ext cx="734924" cy="358829"/>
              </a:xfrm>
              <a:custGeom>
                <a:avLst/>
                <a:gdLst>
                  <a:gd name="T0" fmla="*/ 402 w 414"/>
                  <a:gd name="T1" fmla="*/ 64 h 202"/>
                  <a:gd name="T2" fmla="*/ 277 w 414"/>
                  <a:gd name="T3" fmla="*/ 1 h 202"/>
                  <a:gd name="T4" fmla="*/ 275 w 414"/>
                  <a:gd name="T5" fmla="*/ 0 h 202"/>
                  <a:gd name="T6" fmla="*/ 205 w 414"/>
                  <a:gd name="T7" fmla="*/ 77 h 202"/>
                  <a:gd name="T8" fmla="*/ 139 w 414"/>
                  <a:gd name="T9" fmla="*/ 0 h 202"/>
                  <a:gd name="T10" fmla="*/ 138 w 414"/>
                  <a:gd name="T11" fmla="*/ 1 h 202"/>
                  <a:gd name="T12" fmla="*/ 12 w 414"/>
                  <a:gd name="T13" fmla="*/ 64 h 202"/>
                  <a:gd name="T14" fmla="*/ 0 w 414"/>
                  <a:gd name="T15" fmla="*/ 83 h 202"/>
                  <a:gd name="T16" fmla="*/ 205 w 414"/>
                  <a:gd name="T17" fmla="*/ 202 h 202"/>
                  <a:gd name="T18" fmla="*/ 414 w 414"/>
                  <a:gd name="T19" fmla="*/ 82 h 202"/>
                  <a:gd name="T20" fmla="*/ 402 w 414"/>
                  <a:gd name="T21" fmla="*/ 64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4" h="202">
                    <a:moveTo>
                      <a:pt x="402" y="64"/>
                    </a:moveTo>
                    <a:cubicBezTo>
                      <a:pt x="387" y="48"/>
                      <a:pt x="343" y="18"/>
                      <a:pt x="277" y="1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05" y="77"/>
                      <a:pt x="205" y="77"/>
                      <a:pt x="205" y="77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71" y="18"/>
                      <a:pt x="28" y="48"/>
                      <a:pt x="12" y="64"/>
                    </a:cubicBezTo>
                    <a:cubicBezTo>
                      <a:pt x="7" y="69"/>
                      <a:pt x="3" y="76"/>
                      <a:pt x="0" y="83"/>
                    </a:cubicBezTo>
                    <a:cubicBezTo>
                      <a:pt x="205" y="202"/>
                      <a:pt x="205" y="202"/>
                      <a:pt x="205" y="202"/>
                    </a:cubicBezTo>
                    <a:cubicBezTo>
                      <a:pt x="414" y="82"/>
                      <a:pt x="414" y="82"/>
                      <a:pt x="414" y="82"/>
                    </a:cubicBezTo>
                    <a:cubicBezTo>
                      <a:pt x="411" y="75"/>
                      <a:pt x="407" y="69"/>
                      <a:pt x="402" y="64"/>
                    </a:cubicBezTo>
                    <a:close/>
                  </a:path>
                </a:pathLst>
              </a:custGeom>
              <a:solidFill>
                <a:srgbClr val="ED7D31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8" name="Group 436"/>
              <p:cNvGrpSpPr/>
              <p:nvPr/>
            </p:nvGrpSpPr>
            <p:grpSpPr>
              <a:xfrm>
                <a:off x="7387863" y="4536159"/>
                <a:ext cx="493953" cy="589291"/>
                <a:chOff x="7387863" y="4536159"/>
                <a:chExt cx="493953" cy="589291"/>
              </a:xfrm>
            </p:grpSpPr>
            <p:sp>
              <p:nvSpPr>
                <p:cNvPr id="260" name="Freeform 560"/>
                <p:cNvSpPr>
                  <a:spLocks/>
                </p:cNvSpPr>
                <p:nvPr/>
              </p:nvSpPr>
              <p:spPr bwMode="auto">
                <a:xfrm rot="10800000">
                  <a:off x="7412636" y="4536159"/>
                  <a:ext cx="443657" cy="450413"/>
                </a:xfrm>
                <a:custGeom>
                  <a:avLst/>
                  <a:gdLst>
                    <a:gd name="T0" fmla="*/ 247 w 250"/>
                    <a:gd name="T1" fmla="*/ 120 h 254"/>
                    <a:gd name="T2" fmla="*/ 239 w 250"/>
                    <a:gd name="T3" fmla="*/ 110 h 254"/>
                    <a:gd name="T4" fmla="*/ 239 w 250"/>
                    <a:gd name="T5" fmla="*/ 108 h 254"/>
                    <a:gd name="T6" fmla="*/ 239 w 250"/>
                    <a:gd name="T7" fmla="*/ 98 h 254"/>
                    <a:gd name="T8" fmla="*/ 236 w 250"/>
                    <a:gd name="T9" fmla="*/ 80 h 254"/>
                    <a:gd name="T10" fmla="*/ 201 w 250"/>
                    <a:gd name="T11" fmla="*/ 25 h 254"/>
                    <a:gd name="T12" fmla="*/ 200 w 250"/>
                    <a:gd name="T13" fmla="*/ 24 h 254"/>
                    <a:gd name="T14" fmla="*/ 197 w 250"/>
                    <a:gd name="T15" fmla="*/ 22 h 254"/>
                    <a:gd name="T16" fmla="*/ 173 w 250"/>
                    <a:gd name="T17" fmla="*/ 9 h 254"/>
                    <a:gd name="T18" fmla="*/ 159 w 250"/>
                    <a:gd name="T19" fmla="*/ 4 h 254"/>
                    <a:gd name="T20" fmla="*/ 125 w 250"/>
                    <a:gd name="T21" fmla="*/ 0 h 254"/>
                    <a:gd name="T22" fmla="*/ 118 w 250"/>
                    <a:gd name="T23" fmla="*/ 1 h 254"/>
                    <a:gd name="T24" fmla="*/ 113 w 250"/>
                    <a:gd name="T25" fmla="*/ 1 h 254"/>
                    <a:gd name="T26" fmla="*/ 93 w 250"/>
                    <a:gd name="T27" fmla="*/ 4 h 254"/>
                    <a:gd name="T28" fmla="*/ 60 w 250"/>
                    <a:gd name="T29" fmla="*/ 17 h 254"/>
                    <a:gd name="T30" fmla="*/ 51 w 250"/>
                    <a:gd name="T31" fmla="*/ 23 h 254"/>
                    <a:gd name="T32" fmla="*/ 29 w 250"/>
                    <a:gd name="T33" fmla="*/ 46 h 254"/>
                    <a:gd name="T34" fmla="*/ 19 w 250"/>
                    <a:gd name="T35" fmla="*/ 65 h 254"/>
                    <a:gd name="T36" fmla="*/ 15 w 250"/>
                    <a:gd name="T37" fmla="*/ 77 h 254"/>
                    <a:gd name="T38" fmla="*/ 12 w 250"/>
                    <a:gd name="T39" fmla="*/ 98 h 254"/>
                    <a:gd name="T40" fmla="*/ 11 w 250"/>
                    <a:gd name="T41" fmla="*/ 108 h 254"/>
                    <a:gd name="T42" fmla="*/ 11 w 250"/>
                    <a:gd name="T43" fmla="*/ 110 h 254"/>
                    <a:gd name="T44" fmla="*/ 3 w 250"/>
                    <a:gd name="T45" fmla="*/ 120 h 254"/>
                    <a:gd name="T46" fmla="*/ 0 w 250"/>
                    <a:gd name="T47" fmla="*/ 134 h 254"/>
                    <a:gd name="T48" fmla="*/ 3 w 250"/>
                    <a:gd name="T49" fmla="*/ 146 h 254"/>
                    <a:gd name="T50" fmla="*/ 3 w 250"/>
                    <a:gd name="T51" fmla="*/ 146 h 254"/>
                    <a:gd name="T52" fmla="*/ 14 w 250"/>
                    <a:gd name="T53" fmla="*/ 159 h 254"/>
                    <a:gd name="T54" fmla="*/ 20 w 250"/>
                    <a:gd name="T55" fmla="*/ 160 h 254"/>
                    <a:gd name="T56" fmla="*/ 21 w 250"/>
                    <a:gd name="T57" fmla="*/ 161 h 254"/>
                    <a:gd name="T58" fmla="*/ 71 w 250"/>
                    <a:gd name="T59" fmla="*/ 234 h 254"/>
                    <a:gd name="T60" fmla="*/ 125 w 250"/>
                    <a:gd name="T61" fmla="*/ 254 h 254"/>
                    <a:gd name="T62" fmla="*/ 180 w 250"/>
                    <a:gd name="T63" fmla="*/ 234 h 254"/>
                    <a:gd name="T64" fmla="*/ 230 w 250"/>
                    <a:gd name="T65" fmla="*/ 160 h 254"/>
                    <a:gd name="T66" fmla="*/ 231 w 250"/>
                    <a:gd name="T67" fmla="*/ 160 h 254"/>
                    <a:gd name="T68" fmla="*/ 250 w 250"/>
                    <a:gd name="T69" fmla="*/ 134 h 254"/>
                    <a:gd name="T70" fmla="*/ 247 w 250"/>
                    <a:gd name="T71" fmla="*/ 12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50" h="254">
                      <a:moveTo>
                        <a:pt x="247" y="120"/>
                      </a:moveTo>
                      <a:cubicBezTo>
                        <a:pt x="245" y="116"/>
                        <a:pt x="243" y="112"/>
                        <a:pt x="239" y="110"/>
                      </a:cubicBezTo>
                      <a:cubicBezTo>
                        <a:pt x="239" y="108"/>
                        <a:pt x="239" y="108"/>
                        <a:pt x="239" y="108"/>
                      </a:cubicBezTo>
                      <a:cubicBezTo>
                        <a:pt x="239" y="105"/>
                        <a:pt x="239" y="101"/>
                        <a:pt x="239" y="98"/>
                      </a:cubicBezTo>
                      <a:cubicBezTo>
                        <a:pt x="238" y="92"/>
                        <a:pt x="237" y="86"/>
                        <a:pt x="236" y="80"/>
                      </a:cubicBezTo>
                      <a:cubicBezTo>
                        <a:pt x="231" y="57"/>
                        <a:pt x="219" y="38"/>
                        <a:pt x="201" y="25"/>
                      </a:cubicBezTo>
                      <a:cubicBezTo>
                        <a:pt x="201" y="24"/>
                        <a:pt x="201" y="24"/>
                        <a:pt x="200" y="24"/>
                      </a:cubicBezTo>
                      <a:cubicBezTo>
                        <a:pt x="199" y="23"/>
                        <a:pt x="198" y="22"/>
                        <a:pt x="197" y="22"/>
                      </a:cubicBezTo>
                      <a:cubicBezTo>
                        <a:pt x="190" y="16"/>
                        <a:pt x="182" y="12"/>
                        <a:pt x="173" y="9"/>
                      </a:cubicBezTo>
                      <a:cubicBezTo>
                        <a:pt x="169" y="7"/>
                        <a:pt x="164" y="6"/>
                        <a:pt x="159" y="4"/>
                      </a:cubicBezTo>
                      <a:cubicBezTo>
                        <a:pt x="149" y="2"/>
                        <a:pt x="137" y="0"/>
                        <a:pt x="125" y="0"/>
                      </a:cubicBezTo>
                      <a:cubicBezTo>
                        <a:pt x="123" y="0"/>
                        <a:pt x="120" y="1"/>
                        <a:pt x="118" y="1"/>
                      </a:cubicBezTo>
                      <a:cubicBezTo>
                        <a:pt x="116" y="1"/>
                        <a:pt x="115" y="1"/>
                        <a:pt x="113" y="1"/>
                      </a:cubicBezTo>
                      <a:cubicBezTo>
                        <a:pt x="106" y="1"/>
                        <a:pt x="99" y="3"/>
                        <a:pt x="93" y="4"/>
                      </a:cubicBezTo>
                      <a:cubicBezTo>
                        <a:pt x="81" y="7"/>
                        <a:pt x="70" y="11"/>
                        <a:pt x="60" y="17"/>
                      </a:cubicBezTo>
                      <a:cubicBezTo>
                        <a:pt x="57" y="19"/>
                        <a:pt x="54" y="21"/>
                        <a:pt x="51" y="23"/>
                      </a:cubicBezTo>
                      <a:cubicBezTo>
                        <a:pt x="43" y="29"/>
                        <a:pt x="35" y="37"/>
                        <a:pt x="29" y="46"/>
                      </a:cubicBezTo>
                      <a:cubicBezTo>
                        <a:pt x="25" y="52"/>
                        <a:pt x="22" y="58"/>
                        <a:pt x="19" y="65"/>
                      </a:cubicBezTo>
                      <a:cubicBezTo>
                        <a:pt x="18" y="69"/>
                        <a:pt x="16" y="73"/>
                        <a:pt x="15" y="77"/>
                      </a:cubicBezTo>
                      <a:cubicBezTo>
                        <a:pt x="13" y="84"/>
                        <a:pt x="12" y="91"/>
                        <a:pt x="12" y="98"/>
                      </a:cubicBezTo>
                      <a:cubicBezTo>
                        <a:pt x="11" y="102"/>
                        <a:pt x="11" y="105"/>
                        <a:pt x="11" y="108"/>
                      </a:cubicBezTo>
                      <a:cubicBezTo>
                        <a:pt x="11" y="109"/>
                        <a:pt x="11" y="109"/>
                        <a:pt x="11" y="110"/>
                      </a:cubicBezTo>
                      <a:cubicBezTo>
                        <a:pt x="8" y="112"/>
                        <a:pt x="5" y="116"/>
                        <a:pt x="3" y="120"/>
                      </a:cubicBezTo>
                      <a:cubicBezTo>
                        <a:pt x="1" y="124"/>
                        <a:pt x="0" y="129"/>
                        <a:pt x="0" y="134"/>
                      </a:cubicBezTo>
                      <a:cubicBezTo>
                        <a:pt x="0" y="138"/>
                        <a:pt x="1" y="143"/>
                        <a:pt x="3" y="146"/>
                      </a:cubicBezTo>
                      <a:cubicBezTo>
                        <a:pt x="3" y="146"/>
                        <a:pt x="3" y="146"/>
                        <a:pt x="3" y="146"/>
                      </a:cubicBezTo>
                      <a:cubicBezTo>
                        <a:pt x="5" y="152"/>
                        <a:pt x="9" y="157"/>
                        <a:pt x="14" y="159"/>
                      </a:cubicBezTo>
                      <a:cubicBezTo>
                        <a:pt x="16" y="160"/>
                        <a:pt x="18" y="160"/>
                        <a:pt x="20" y="160"/>
                      </a:cubicBezTo>
                      <a:cubicBezTo>
                        <a:pt x="20" y="160"/>
                        <a:pt x="20" y="160"/>
                        <a:pt x="21" y="161"/>
                      </a:cubicBezTo>
                      <a:cubicBezTo>
                        <a:pt x="30" y="188"/>
                        <a:pt x="47" y="216"/>
                        <a:pt x="71" y="234"/>
                      </a:cubicBezTo>
                      <a:cubicBezTo>
                        <a:pt x="86" y="246"/>
                        <a:pt x="105" y="254"/>
                        <a:pt x="125" y="254"/>
                      </a:cubicBezTo>
                      <a:cubicBezTo>
                        <a:pt x="146" y="254"/>
                        <a:pt x="164" y="246"/>
                        <a:pt x="180" y="234"/>
                      </a:cubicBezTo>
                      <a:cubicBezTo>
                        <a:pt x="203" y="216"/>
                        <a:pt x="221" y="187"/>
                        <a:pt x="230" y="160"/>
                      </a:cubicBezTo>
                      <a:cubicBezTo>
                        <a:pt x="231" y="160"/>
                        <a:pt x="231" y="160"/>
                        <a:pt x="231" y="160"/>
                      </a:cubicBezTo>
                      <a:cubicBezTo>
                        <a:pt x="242" y="160"/>
                        <a:pt x="250" y="149"/>
                        <a:pt x="250" y="134"/>
                      </a:cubicBezTo>
                      <a:cubicBezTo>
                        <a:pt x="250" y="129"/>
                        <a:pt x="249" y="124"/>
                        <a:pt x="247" y="120"/>
                      </a:cubicBezTo>
                      <a:close/>
                    </a:path>
                  </a:pathLst>
                </a:custGeom>
                <a:solidFill>
                  <a:srgbClr val="FFE5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561"/>
                <p:cNvSpPr>
                  <a:spLocks/>
                </p:cNvSpPr>
                <p:nvPr/>
              </p:nvSpPr>
              <p:spPr bwMode="auto">
                <a:xfrm rot="10800000">
                  <a:off x="7507223" y="4860457"/>
                  <a:ext cx="319043" cy="174160"/>
                </a:xfrm>
                <a:custGeom>
                  <a:avLst/>
                  <a:gdLst>
                    <a:gd name="T0" fmla="*/ 0 w 180"/>
                    <a:gd name="T1" fmla="*/ 92 h 98"/>
                    <a:gd name="T2" fmla="*/ 180 w 180"/>
                    <a:gd name="T3" fmla="*/ 13 h 98"/>
                    <a:gd name="T4" fmla="*/ 97 w 180"/>
                    <a:gd name="T5" fmla="*/ 0 h 98"/>
                    <a:gd name="T6" fmla="*/ 0 w 180"/>
                    <a:gd name="T7" fmla="*/ 9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0" h="98">
                      <a:moveTo>
                        <a:pt x="0" y="92"/>
                      </a:moveTo>
                      <a:cubicBezTo>
                        <a:pt x="0" y="92"/>
                        <a:pt x="101" y="98"/>
                        <a:pt x="180" y="13"/>
                      </a:cubicBezTo>
                      <a:cubicBezTo>
                        <a:pt x="180" y="13"/>
                        <a:pt x="174" y="0"/>
                        <a:pt x="97" y="0"/>
                      </a:cubicBezTo>
                      <a:cubicBezTo>
                        <a:pt x="1" y="0"/>
                        <a:pt x="0" y="92"/>
                        <a:pt x="0" y="92"/>
                      </a:cubicBezTo>
                      <a:close/>
                    </a:path>
                  </a:pathLst>
                </a:custGeom>
                <a:solidFill>
                  <a:srgbClr val="FF8B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562"/>
                <p:cNvSpPr>
                  <a:spLocks/>
                </p:cNvSpPr>
                <p:nvPr/>
              </p:nvSpPr>
              <p:spPr bwMode="auto">
                <a:xfrm rot="10800000">
                  <a:off x="7387863" y="4645760"/>
                  <a:ext cx="493953" cy="418884"/>
                </a:xfrm>
                <a:custGeom>
                  <a:avLst/>
                  <a:gdLst>
                    <a:gd name="T0" fmla="*/ 263 w 278"/>
                    <a:gd name="T1" fmla="*/ 125 h 236"/>
                    <a:gd name="T2" fmla="*/ 137 w 278"/>
                    <a:gd name="T3" fmla="*/ 0 h 236"/>
                    <a:gd name="T4" fmla="*/ 16 w 278"/>
                    <a:gd name="T5" fmla="*/ 125 h 236"/>
                    <a:gd name="T6" fmla="*/ 139 w 278"/>
                    <a:gd name="T7" fmla="*/ 93 h 236"/>
                    <a:gd name="T8" fmla="*/ 263 w 278"/>
                    <a:gd name="T9" fmla="*/ 125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236">
                      <a:moveTo>
                        <a:pt x="263" y="125"/>
                      </a:moveTo>
                      <a:cubicBezTo>
                        <a:pt x="251" y="36"/>
                        <a:pt x="222" y="0"/>
                        <a:pt x="137" y="0"/>
                      </a:cubicBezTo>
                      <a:cubicBezTo>
                        <a:pt x="67" y="0"/>
                        <a:pt x="28" y="36"/>
                        <a:pt x="16" y="125"/>
                      </a:cubicBezTo>
                      <a:cubicBezTo>
                        <a:pt x="0" y="236"/>
                        <a:pt x="83" y="93"/>
                        <a:pt x="139" y="93"/>
                      </a:cubicBezTo>
                      <a:cubicBezTo>
                        <a:pt x="198" y="93"/>
                        <a:pt x="278" y="236"/>
                        <a:pt x="263" y="125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563"/>
                <p:cNvSpPr>
                  <a:spLocks/>
                </p:cNvSpPr>
                <p:nvPr/>
              </p:nvSpPr>
              <p:spPr bwMode="auto">
                <a:xfrm rot="10800000">
                  <a:off x="7507223" y="4860457"/>
                  <a:ext cx="319043" cy="174160"/>
                </a:xfrm>
                <a:custGeom>
                  <a:avLst/>
                  <a:gdLst>
                    <a:gd name="T0" fmla="*/ 0 w 180"/>
                    <a:gd name="T1" fmla="*/ 92 h 98"/>
                    <a:gd name="T2" fmla="*/ 180 w 180"/>
                    <a:gd name="T3" fmla="*/ 13 h 98"/>
                    <a:gd name="T4" fmla="*/ 97 w 180"/>
                    <a:gd name="T5" fmla="*/ 0 h 98"/>
                    <a:gd name="T6" fmla="*/ 0 w 180"/>
                    <a:gd name="T7" fmla="*/ 92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0" h="98">
                      <a:moveTo>
                        <a:pt x="0" y="92"/>
                      </a:moveTo>
                      <a:cubicBezTo>
                        <a:pt x="0" y="92"/>
                        <a:pt x="101" y="98"/>
                        <a:pt x="180" y="13"/>
                      </a:cubicBezTo>
                      <a:cubicBezTo>
                        <a:pt x="180" y="13"/>
                        <a:pt x="174" y="0"/>
                        <a:pt x="97" y="0"/>
                      </a:cubicBezTo>
                      <a:cubicBezTo>
                        <a:pt x="1" y="0"/>
                        <a:pt x="0" y="92"/>
                        <a:pt x="0" y="92"/>
                      </a:cubicBezTo>
                      <a:close/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564"/>
                <p:cNvSpPr>
                  <a:spLocks/>
                </p:cNvSpPr>
                <p:nvPr/>
              </p:nvSpPr>
              <p:spPr bwMode="auto">
                <a:xfrm rot="10800000">
                  <a:off x="7503469" y="4825175"/>
                  <a:ext cx="271749" cy="241722"/>
                </a:xfrm>
                <a:custGeom>
                  <a:avLst/>
                  <a:gdLst>
                    <a:gd name="T0" fmla="*/ 153 w 153"/>
                    <a:gd name="T1" fmla="*/ 63 h 136"/>
                    <a:gd name="T2" fmla="*/ 52 w 153"/>
                    <a:gd name="T3" fmla="*/ 41 h 136"/>
                    <a:gd name="T4" fmla="*/ 0 w 153"/>
                    <a:gd name="T5" fmla="*/ 125 h 136"/>
                    <a:gd name="T6" fmla="*/ 93 w 153"/>
                    <a:gd name="T7" fmla="*/ 113 h 136"/>
                    <a:gd name="T8" fmla="*/ 153 w 153"/>
                    <a:gd name="T9" fmla="*/ 63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3" h="136">
                      <a:moveTo>
                        <a:pt x="153" y="63"/>
                      </a:moveTo>
                      <a:cubicBezTo>
                        <a:pt x="153" y="63"/>
                        <a:pt x="84" y="0"/>
                        <a:pt x="52" y="41"/>
                      </a:cubicBezTo>
                      <a:cubicBezTo>
                        <a:pt x="21" y="82"/>
                        <a:pt x="41" y="116"/>
                        <a:pt x="0" y="125"/>
                      </a:cubicBezTo>
                      <a:cubicBezTo>
                        <a:pt x="0" y="125"/>
                        <a:pt x="40" y="136"/>
                        <a:pt x="93" y="113"/>
                      </a:cubicBezTo>
                      <a:cubicBezTo>
                        <a:pt x="149" y="88"/>
                        <a:pt x="153" y="63"/>
                        <a:pt x="153" y="63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565"/>
                <p:cNvSpPr>
                  <a:spLocks/>
                </p:cNvSpPr>
                <p:nvPr/>
              </p:nvSpPr>
              <p:spPr bwMode="auto">
                <a:xfrm rot="10800000">
                  <a:off x="7629585" y="4860457"/>
                  <a:ext cx="213196" cy="264993"/>
                </a:xfrm>
                <a:custGeom>
                  <a:avLst/>
                  <a:gdLst>
                    <a:gd name="T0" fmla="*/ 7 w 120"/>
                    <a:gd name="T1" fmla="*/ 120 h 149"/>
                    <a:gd name="T2" fmla="*/ 107 w 120"/>
                    <a:gd name="T3" fmla="*/ 98 h 149"/>
                    <a:gd name="T4" fmla="*/ 120 w 120"/>
                    <a:gd name="T5" fmla="*/ 0 h 149"/>
                    <a:gd name="T6" fmla="*/ 41 w 120"/>
                    <a:gd name="T7" fmla="*/ 49 h 149"/>
                    <a:gd name="T8" fmla="*/ 7 w 120"/>
                    <a:gd name="T9" fmla="*/ 12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149">
                      <a:moveTo>
                        <a:pt x="7" y="120"/>
                      </a:moveTo>
                      <a:cubicBezTo>
                        <a:pt x="7" y="120"/>
                        <a:pt x="96" y="149"/>
                        <a:pt x="107" y="98"/>
                      </a:cubicBezTo>
                      <a:cubicBezTo>
                        <a:pt x="120" y="48"/>
                        <a:pt x="86" y="25"/>
                        <a:pt x="120" y="0"/>
                      </a:cubicBezTo>
                      <a:cubicBezTo>
                        <a:pt x="120" y="0"/>
                        <a:pt x="79" y="6"/>
                        <a:pt x="41" y="49"/>
                      </a:cubicBezTo>
                      <a:cubicBezTo>
                        <a:pt x="0" y="96"/>
                        <a:pt x="7" y="120"/>
                        <a:pt x="7" y="120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566"/>
                <p:cNvSpPr>
                  <a:spLocks/>
                </p:cNvSpPr>
                <p:nvPr/>
              </p:nvSpPr>
              <p:spPr bwMode="auto">
                <a:xfrm rot="10800000">
                  <a:off x="7554516" y="4860457"/>
                  <a:ext cx="215448" cy="264993"/>
                </a:xfrm>
                <a:custGeom>
                  <a:avLst/>
                  <a:gdLst>
                    <a:gd name="T0" fmla="*/ 7 w 121"/>
                    <a:gd name="T1" fmla="*/ 120 h 149"/>
                    <a:gd name="T2" fmla="*/ 108 w 121"/>
                    <a:gd name="T3" fmla="*/ 98 h 149"/>
                    <a:gd name="T4" fmla="*/ 121 w 121"/>
                    <a:gd name="T5" fmla="*/ 0 h 149"/>
                    <a:gd name="T6" fmla="*/ 41 w 121"/>
                    <a:gd name="T7" fmla="*/ 49 h 149"/>
                    <a:gd name="T8" fmla="*/ 7 w 121"/>
                    <a:gd name="T9" fmla="*/ 12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149">
                      <a:moveTo>
                        <a:pt x="7" y="120"/>
                      </a:moveTo>
                      <a:cubicBezTo>
                        <a:pt x="7" y="120"/>
                        <a:pt x="96" y="149"/>
                        <a:pt x="108" y="98"/>
                      </a:cubicBezTo>
                      <a:cubicBezTo>
                        <a:pt x="120" y="48"/>
                        <a:pt x="87" y="25"/>
                        <a:pt x="121" y="0"/>
                      </a:cubicBezTo>
                      <a:cubicBezTo>
                        <a:pt x="121" y="0"/>
                        <a:pt x="80" y="6"/>
                        <a:pt x="41" y="49"/>
                      </a:cubicBezTo>
                      <a:cubicBezTo>
                        <a:pt x="0" y="96"/>
                        <a:pt x="7" y="120"/>
                        <a:pt x="7" y="120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567"/>
                <p:cNvSpPr>
                  <a:spLocks/>
                </p:cNvSpPr>
                <p:nvPr/>
              </p:nvSpPr>
              <p:spPr bwMode="auto">
                <a:xfrm rot="10800000">
                  <a:off x="7476445" y="4858956"/>
                  <a:ext cx="215448" cy="262741"/>
                </a:xfrm>
                <a:custGeom>
                  <a:avLst/>
                  <a:gdLst>
                    <a:gd name="T0" fmla="*/ 8 w 121"/>
                    <a:gd name="T1" fmla="*/ 119 h 148"/>
                    <a:gd name="T2" fmla="*/ 108 w 121"/>
                    <a:gd name="T3" fmla="*/ 98 h 148"/>
                    <a:gd name="T4" fmla="*/ 121 w 121"/>
                    <a:gd name="T5" fmla="*/ 0 h 148"/>
                    <a:gd name="T6" fmla="*/ 42 w 121"/>
                    <a:gd name="T7" fmla="*/ 49 h 148"/>
                    <a:gd name="T8" fmla="*/ 8 w 121"/>
                    <a:gd name="T9" fmla="*/ 119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148">
                      <a:moveTo>
                        <a:pt x="8" y="119"/>
                      </a:moveTo>
                      <a:cubicBezTo>
                        <a:pt x="8" y="119"/>
                        <a:pt x="96" y="148"/>
                        <a:pt x="108" y="98"/>
                      </a:cubicBezTo>
                      <a:cubicBezTo>
                        <a:pt x="120" y="48"/>
                        <a:pt x="87" y="25"/>
                        <a:pt x="121" y="0"/>
                      </a:cubicBezTo>
                      <a:cubicBezTo>
                        <a:pt x="121" y="0"/>
                        <a:pt x="80" y="6"/>
                        <a:pt x="42" y="49"/>
                      </a:cubicBezTo>
                      <a:cubicBezTo>
                        <a:pt x="0" y="95"/>
                        <a:pt x="8" y="119"/>
                        <a:pt x="8" y="119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568"/>
                <p:cNvSpPr>
                  <a:spLocks/>
                </p:cNvSpPr>
                <p:nvPr/>
              </p:nvSpPr>
              <p:spPr bwMode="auto">
                <a:xfrm rot="10800000">
                  <a:off x="7796238" y="4697558"/>
                  <a:ext cx="72817" cy="118609"/>
                </a:xfrm>
                <a:custGeom>
                  <a:avLst/>
                  <a:gdLst>
                    <a:gd name="T0" fmla="*/ 36 w 41"/>
                    <a:gd name="T1" fmla="*/ 29 h 67"/>
                    <a:gd name="T2" fmla="*/ 29 w 41"/>
                    <a:gd name="T3" fmla="*/ 65 h 67"/>
                    <a:gd name="T4" fmla="*/ 5 w 41"/>
                    <a:gd name="T5" fmla="*/ 37 h 67"/>
                    <a:gd name="T6" fmla="*/ 12 w 41"/>
                    <a:gd name="T7" fmla="*/ 2 h 67"/>
                    <a:gd name="T8" fmla="*/ 36 w 41"/>
                    <a:gd name="T9" fmla="*/ 29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7">
                      <a:moveTo>
                        <a:pt x="36" y="29"/>
                      </a:moveTo>
                      <a:cubicBezTo>
                        <a:pt x="41" y="46"/>
                        <a:pt x="37" y="62"/>
                        <a:pt x="29" y="65"/>
                      </a:cubicBezTo>
                      <a:cubicBezTo>
                        <a:pt x="20" y="67"/>
                        <a:pt x="9" y="55"/>
                        <a:pt x="5" y="37"/>
                      </a:cubicBezTo>
                      <a:cubicBezTo>
                        <a:pt x="0" y="20"/>
                        <a:pt x="3" y="4"/>
                        <a:pt x="12" y="2"/>
                      </a:cubicBezTo>
                      <a:cubicBezTo>
                        <a:pt x="21" y="0"/>
                        <a:pt x="32" y="12"/>
                        <a:pt x="36" y="29"/>
                      </a:cubicBezTo>
                      <a:close/>
                    </a:path>
                  </a:pathLst>
                </a:custGeom>
                <a:solidFill>
                  <a:srgbClr val="FFE5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569"/>
                <p:cNvSpPr>
                  <a:spLocks/>
                </p:cNvSpPr>
                <p:nvPr/>
              </p:nvSpPr>
              <p:spPr bwMode="auto">
                <a:xfrm rot="10800000">
                  <a:off x="7398373" y="4699059"/>
                  <a:ext cx="69814" cy="119360"/>
                </a:xfrm>
                <a:custGeom>
                  <a:avLst/>
                  <a:gdLst>
                    <a:gd name="T0" fmla="*/ 4 w 39"/>
                    <a:gd name="T1" fmla="*/ 30 h 67"/>
                    <a:gd name="T2" fmla="*/ 26 w 39"/>
                    <a:gd name="T3" fmla="*/ 2 h 67"/>
                    <a:gd name="T4" fmla="*/ 36 w 39"/>
                    <a:gd name="T5" fmla="*/ 37 h 67"/>
                    <a:gd name="T6" fmla="*/ 13 w 39"/>
                    <a:gd name="T7" fmla="*/ 65 h 67"/>
                    <a:gd name="T8" fmla="*/ 4 w 39"/>
                    <a:gd name="T9" fmla="*/ 3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7">
                      <a:moveTo>
                        <a:pt x="4" y="30"/>
                      </a:moveTo>
                      <a:cubicBezTo>
                        <a:pt x="7" y="13"/>
                        <a:pt x="18" y="0"/>
                        <a:pt x="26" y="2"/>
                      </a:cubicBezTo>
                      <a:cubicBezTo>
                        <a:pt x="35" y="4"/>
                        <a:pt x="39" y="19"/>
                        <a:pt x="36" y="37"/>
                      </a:cubicBezTo>
                      <a:cubicBezTo>
                        <a:pt x="32" y="54"/>
                        <a:pt x="22" y="67"/>
                        <a:pt x="13" y="65"/>
                      </a:cubicBezTo>
                      <a:cubicBezTo>
                        <a:pt x="4" y="63"/>
                        <a:pt x="0" y="48"/>
                        <a:pt x="4" y="30"/>
                      </a:cubicBezTo>
                      <a:close/>
                    </a:path>
                  </a:pathLst>
                </a:custGeom>
                <a:solidFill>
                  <a:srgbClr val="FFE5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570"/>
                <p:cNvSpPr>
                  <a:spLocks/>
                </p:cNvSpPr>
                <p:nvPr/>
              </p:nvSpPr>
              <p:spPr bwMode="auto">
                <a:xfrm rot="10800000">
                  <a:off x="7675377" y="4745602"/>
                  <a:ext cx="161398" cy="221453"/>
                </a:xfrm>
                <a:custGeom>
                  <a:avLst/>
                  <a:gdLst>
                    <a:gd name="T0" fmla="*/ 82 w 91"/>
                    <a:gd name="T1" fmla="*/ 12 h 125"/>
                    <a:gd name="T2" fmla="*/ 3 w 91"/>
                    <a:gd name="T3" fmla="*/ 43 h 125"/>
                    <a:gd name="T4" fmla="*/ 5 w 91"/>
                    <a:gd name="T5" fmla="*/ 125 h 125"/>
                    <a:gd name="T6" fmla="*/ 64 w 91"/>
                    <a:gd name="T7" fmla="*/ 74 h 125"/>
                    <a:gd name="T8" fmla="*/ 82 w 91"/>
                    <a:gd name="T9" fmla="*/ 12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125">
                      <a:moveTo>
                        <a:pt x="82" y="12"/>
                      </a:moveTo>
                      <a:cubicBezTo>
                        <a:pt x="82" y="12"/>
                        <a:pt x="6" y="0"/>
                        <a:pt x="3" y="43"/>
                      </a:cubicBezTo>
                      <a:cubicBezTo>
                        <a:pt x="0" y="85"/>
                        <a:pt x="30" y="100"/>
                        <a:pt x="5" y="125"/>
                      </a:cubicBezTo>
                      <a:cubicBezTo>
                        <a:pt x="5" y="125"/>
                        <a:pt x="38" y="114"/>
                        <a:pt x="64" y="74"/>
                      </a:cubicBezTo>
                      <a:cubicBezTo>
                        <a:pt x="91" y="31"/>
                        <a:pt x="82" y="12"/>
                        <a:pt x="82" y="12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571"/>
                <p:cNvSpPr>
                  <a:spLocks/>
                </p:cNvSpPr>
                <p:nvPr/>
              </p:nvSpPr>
              <p:spPr bwMode="auto">
                <a:xfrm rot="10800000">
                  <a:off x="7428401" y="4741848"/>
                  <a:ext cx="163650" cy="221453"/>
                </a:xfrm>
                <a:custGeom>
                  <a:avLst/>
                  <a:gdLst>
                    <a:gd name="T0" fmla="*/ 10 w 92"/>
                    <a:gd name="T1" fmla="*/ 12 h 125"/>
                    <a:gd name="T2" fmla="*/ 89 w 92"/>
                    <a:gd name="T3" fmla="*/ 43 h 125"/>
                    <a:gd name="T4" fmla="*/ 86 w 92"/>
                    <a:gd name="T5" fmla="*/ 125 h 125"/>
                    <a:gd name="T6" fmla="*/ 28 w 92"/>
                    <a:gd name="T7" fmla="*/ 74 h 125"/>
                    <a:gd name="T8" fmla="*/ 10 w 92"/>
                    <a:gd name="T9" fmla="*/ 12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25">
                      <a:moveTo>
                        <a:pt x="10" y="12"/>
                      </a:moveTo>
                      <a:cubicBezTo>
                        <a:pt x="10" y="12"/>
                        <a:pt x="86" y="0"/>
                        <a:pt x="89" y="43"/>
                      </a:cubicBezTo>
                      <a:cubicBezTo>
                        <a:pt x="92" y="85"/>
                        <a:pt x="62" y="100"/>
                        <a:pt x="86" y="125"/>
                      </a:cubicBezTo>
                      <a:cubicBezTo>
                        <a:pt x="86" y="125"/>
                        <a:pt x="53" y="114"/>
                        <a:pt x="28" y="74"/>
                      </a:cubicBezTo>
                      <a:cubicBezTo>
                        <a:pt x="0" y="30"/>
                        <a:pt x="10" y="12"/>
                        <a:pt x="10" y="12"/>
                      </a:cubicBezTo>
                      <a:close/>
                    </a:path>
                  </a:pathLst>
                </a:custGeom>
                <a:solidFill>
                  <a:srgbClr val="44546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9" name="Freeform 572"/>
              <p:cNvSpPr>
                <a:spLocks noEditPoints="1"/>
              </p:cNvSpPr>
              <p:nvPr/>
            </p:nvSpPr>
            <p:spPr bwMode="auto">
              <a:xfrm rot="10800000">
                <a:off x="7119867" y="4418301"/>
                <a:ext cx="525482" cy="900076"/>
              </a:xfrm>
              <a:custGeom>
                <a:avLst/>
                <a:gdLst>
                  <a:gd name="T0" fmla="*/ 288 w 296"/>
                  <a:gd name="T1" fmla="*/ 503 h 507"/>
                  <a:gd name="T2" fmla="*/ 292 w 296"/>
                  <a:gd name="T3" fmla="*/ 480 h 507"/>
                  <a:gd name="T4" fmla="*/ 296 w 296"/>
                  <a:gd name="T5" fmla="*/ 503 h 507"/>
                  <a:gd name="T6" fmla="*/ 292 w 296"/>
                  <a:gd name="T7" fmla="*/ 466 h 507"/>
                  <a:gd name="T8" fmla="*/ 288 w 296"/>
                  <a:gd name="T9" fmla="*/ 441 h 507"/>
                  <a:gd name="T10" fmla="*/ 296 w 296"/>
                  <a:gd name="T11" fmla="*/ 441 h 507"/>
                  <a:gd name="T12" fmla="*/ 292 w 296"/>
                  <a:gd name="T13" fmla="*/ 466 h 507"/>
                  <a:gd name="T14" fmla="*/ 288 w 296"/>
                  <a:gd name="T15" fmla="*/ 419 h 507"/>
                  <a:gd name="T16" fmla="*/ 292 w 296"/>
                  <a:gd name="T17" fmla="*/ 394 h 507"/>
                  <a:gd name="T18" fmla="*/ 296 w 296"/>
                  <a:gd name="T19" fmla="*/ 419 h 507"/>
                  <a:gd name="T20" fmla="*/ 292 w 296"/>
                  <a:gd name="T21" fmla="*/ 380 h 507"/>
                  <a:gd name="T22" fmla="*/ 288 w 296"/>
                  <a:gd name="T23" fmla="*/ 355 h 507"/>
                  <a:gd name="T24" fmla="*/ 296 w 296"/>
                  <a:gd name="T25" fmla="*/ 355 h 507"/>
                  <a:gd name="T26" fmla="*/ 292 w 296"/>
                  <a:gd name="T27" fmla="*/ 380 h 507"/>
                  <a:gd name="T28" fmla="*/ 288 w 296"/>
                  <a:gd name="T29" fmla="*/ 333 h 507"/>
                  <a:gd name="T30" fmla="*/ 292 w 296"/>
                  <a:gd name="T31" fmla="*/ 308 h 507"/>
                  <a:gd name="T32" fmla="*/ 296 w 296"/>
                  <a:gd name="T33" fmla="*/ 333 h 507"/>
                  <a:gd name="T34" fmla="*/ 292 w 296"/>
                  <a:gd name="T35" fmla="*/ 294 h 507"/>
                  <a:gd name="T36" fmla="*/ 288 w 296"/>
                  <a:gd name="T37" fmla="*/ 269 h 507"/>
                  <a:gd name="T38" fmla="*/ 296 w 296"/>
                  <a:gd name="T39" fmla="*/ 269 h 507"/>
                  <a:gd name="T40" fmla="*/ 292 w 296"/>
                  <a:gd name="T41" fmla="*/ 294 h 507"/>
                  <a:gd name="T42" fmla="*/ 288 w 296"/>
                  <a:gd name="T43" fmla="*/ 247 h 507"/>
                  <a:gd name="T44" fmla="*/ 292 w 296"/>
                  <a:gd name="T45" fmla="*/ 222 h 507"/>
                  <a:gd name="T46" fmla="*/ 296 w 296"/>
                  <a:gd name="T47" fmla="*/ 247 h 507"/>
                  <a:gd name="T48" fmla="*/ 292 w 296"/>
                  <a:gd name="T49" fmla="*/ 208 h 507"/>
                  <a:gd name="T50" fmla="*/ 288 w 296"/>
                  <a:gd name="T51" fmla="*/ 183 h 507"/>
                  <a:gd name="T52" fmla="*/ 296 w 296"/>
                  <a:gd name="T53" fmla="*/ 183 h 507"/>
                  <a:gd name="T54" fmla="*/ 292 w 296"/>
                  <a:gd name="T55" fmla="*/ 208 h 507"/>
                  <a:gd name="T56" fmla="*/ 282 w 296"/>
                  <a:gd name="T57" fmla="*/ 170 h 507"/>
                  <a:gd name="T58" fmla="*/ 262 w 296"/>
                  <a:gd name="T59" fmla="*/ 154 h 507"/>
                  <a:gd name="T60" fmla="*/ 286 w 296"/>
                  <a:gd name="T61" fmla="*/ 163 h 507"/>
                  <a:gd name="T62" fmla="*/ 284 w 296"/>
                  <a:gd name="T63" fmla="*/ 170 h 507"/>
                  <a:gd name="T64" fmla="*/ 244 w 296"/>
                  <a:gd name="T65" fmla="*/ 148 h 507"/>
                  <a:gd name="T66" fmla="*/ 224 w 296"/>
                  <a:gd name="T67" fmla="*/ 132 h 507"/>
                  <a:gd name="T68" fmla="*/ 248 w 296"/>
                  <a:gd name="T69" fmla="*/ 141 h 507"/>
                  <a:gd name="T70" fmla="*/ 246 w 296"/>
                  <a:gd name="T71" fmla="*/ 149 h 507"/>
                  <a:gd name="T72" fmla="*/ 207 w 296"/>
                  <a:gd name="T73" fmla="*/ 127 h 507"/>
                  <a:gd name="T74" fmla="*/ 187 w 296"/>
                  <a:gd name="T75" fmla="*/ 111 h 507"/>
                  <a:gd name="T76" fmla="*/ 211 w 296"/>
                  <a:gd name="T77" fmla="*/ 120 h 507"/>
                  <a:gd name="T78" fmla="*/ 209 w 296"/>
                  <a:gd name="T79" fmla="*/ 127 h 507"/>
                  <a:gd name="T80" fmla="*/ 170 w 296"/>
                  <a:gd name="T81" fmla="*/ 105 h 507"/>
                  <a:gd name="T82" fmla="*/ 150 w 296"/>
                  <a:gd name="T83" fmla="*/ 89 h 507"/>
                  <a:gd name="T84" fmla="*/ 174 w 296"/>
                  <a:gd name="T85" fmla="*/ 98 h 507"/>
                  <a:gd name="T86" fmla="*/ 172 w 296"/>
                  <a:gd name="T87" fmla="*/ 106 h 507"/>
                  <a:gd name="T88" fmla="*/ 133 w 296"/>
                  <a:gd name="T89" fmla="*/ 84 h 507"/>
                  <a:gd name="T90" fmla="*/ 113 w 296"/>
                  <a:gd name="T91" fmla="*/ 68 h 507"/>
                  <a:gd name="T92" fmla="*/ 137 w 296"/>
                  <a:gd name="T93" fmla="*/ 77 h 507"/>
                  <a:gd name="T94" fmla="*/ 135 w 296"/>
                  <a:gd name="T95" fmla="*/ 84 h 507"/>
                  <a:gd name="T96" fmla="*/ 96 w 296"/>
                  <a:gd name="T97" fmla="*/ 62 h 507"/>
                  <a:gd name="T98" fmla="*/ 75 w 296"/>
                  <a:gd name="T99" fmla="*/ 46 h 507"/>
                  <a:gd name="T100" fmla="*/ 100 w 296"/>
                  <a:gd name="T101" fmla="*/ 55 h 507"/>
                  <a:gd name="T102" fmla="*/ 98 w 296"/>
                  <a:gd name="T103" fmla="*/ 63 h 507"/>
                  <a:gd name="T104" fmla="*/ 58 w 296"/>
                  <a:gd name="T105" fmla="*/ 41 h 507"/>
                  <a:gd name="T106" fmla="*/ 38 w 296"/>
                  <a:gd name="T107" fmla="*/ 25 h 507"/>
                  <a:gd name="T108" fmla="*/ 62 w 296"/>
                  <a:gd name="T109" fmla="*/ 34 h 507"/>
                  <a:gd name="T110" fmla="*/ 60 w 296"/>
                  <a:gd name="T111" fmla="*/ 41 h 507"/>
                  <a:gd name="T112" fmla="*/ 21 w 296"/>
                  <a:gd name="T113" fmla="*/ 19 h 507"/>
                  <a:gd name="T114" fmla="*/ 1 w 296"/>
                  <a:gd name="T115" fmla="*/ 3 h 507"/>
                  <a:gd name="T116" fmla="*/ 25 w 296"/>
                  <a:gd name="T117" fmla="*/ 12 h 507"/>
                  <a:gd name="T118" fmla="*/ 23 w 296"/>
                  <a:gd name="T119" fmla="*/ 20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6" h="507">
                    <a:moveTo>
                      <a:pt x="292" y="507"/>
                    </a:moveTo>
                    <a:cubicBezTo>
                      <a:pt x="290" y="507"/>
                      <a:pt x="288" y="506"/>
                      <a:pt x="288" y="503"/>
                    </a:cubicBezTo>
                    <a:cubicBezTo>
                      <a:pt x="288" y="484"/>
                      <a:pt x="288" y="484"/>
                      <a:pt x="288" y="484"/>
                    </a:cubicBezTo>
                    <a:cubicBezTo>
                      <a:pt x="288" y="482"/>
                      <a:pt x="290" y="480"/>
                      <a:pt x="292" y="480"/>
                    </a:cubicBezTo>
                    <a:cubicBezTo>
                      <a:pt x="294" y="480"/>
                      <a:pt x="296" y="482"/>
                      <a:pt x="296" y="484"/>
                    </a:cubicBezTo>
                    <a:cubicBezTo>
                      <a:pt x="296" y="503"/>
                      <a:pt x="296" y="503"/>
                      <a:pt x="296" y="503"/>
                    </a:cubicBezTo>
                    <a:cubicBezTo>
                      <a:pt x="296" y="506"/>
                      <a:pt x="294" y="507"/>
                      <a:pt x="292" y="507"/>
                    </a:cubicBezTo>
                    <a:close/>
                    <a:moveTo>
                      <a:pt x="292" y="466"/>
                    </a:moveTo>
                    <a:cubicBezTo>
                      <a:pt x="290" y="466"/>
                      <a:pt x="288" y="465"/>
                      <a:pt x="288" y="462"/>
                    </a:cubicBezTo>
                    <a:cubicBezTo>
                      <a:pt x="288" y="441"/>
                      <a:pt x="288" y="441"/>
                      <a:pt x="288" y="441"/>
                    </a:cubicBezTo>
                    <a:cubicBezTo>
                      <a:pt x="288" y="439"/>
                      <a:pt x="290" y="437"/>
                      <a:pt x="292" y="437"/>
                    </a:cubicBezTo>
                    <a:cubicBezTo>
                      <a:pt x="294" y="437"/>
                      <a:pt x="296" y="439"/>
                      <a:pt x="296" y="441"/>
                    </a:cubicBezTo>
                    <a:cubicBezTo>
                      <a:pt x="296" y="462"/>
                      <a:pt x="296" y="462"/>
                      <a:pt x="296" y="462"/>
                    </a:cubicBezTo>
                    <a:cubicBezTo>
                      <a:pt x="296" y="465"/>
                      <a:pt x="294" y="466"/>
                      <a:pt x="292" y="466"/>
                    </a:cubicBezTo>
                    <a:close/>
                    <a:moveTo>
                      <a:pt x="292" y="423"/>
                    </a:moveTo>
                    <a:cubicBezTo>
                      <a:pt x="290" y="423"/>
                      <a:pt x="288" y="422"/>
                      <a:pt x="288" y="419"/>
                    </a:cubicBezTo>
                    <a:cubicBezTo>
                      <a:pt x="288" y="398"/>
                      <a:pt x="288" y="398"/>
                      <a:pt x="288" y="398"/>
                    </a:cubicBezTo>
                    <a:cubicBezTo>
                      <a:pt x="288" y="396"/>
                      <a:pt x="290" y="394"/>
                      <a:pt x="292" y="394"/>
                    </a:cubicBezTo>
                    <a:cubicBezTo>
                      <a:pt x="294" y="394"/>
                      <a:pt x="296" y="396"/>
                      <a:pt x="296" y="398"/>
                    </a:cubicBezTo>
                    <a:cubicBezTo>
                      <a:pt x="296" y="419"/>
                      <a:pt x="296" y="419"/>
                      <a:pt x="296" y="419"/>
                    </a:cubicBezTo>
                    <a:cubicBezTo>
                      <a:pt x="296" y="422"/>
                      <a:pt x="294" y="423"/>
                      <a:pt x="292" y="423"/>
                    </a:cubicBezTo>
                    <a:close/>
                    <a:moveTo>
                      <a:pt x="292" y="380"/>
                    </a:moveTo>
                    <a:cubicBezTo>
                      <a:pt x="290" y="380"/>
                      <a:pt x="288" y="379"/>
                      <a:pt x="288" y="376"/>
                    </a:cubicBezTo>
                    <a:cubicBezTo>
                      <a:pt x="288" y="355"/>
                      <a:pt x="288" y="355"/>
                      <a:pt x="288" y="355"/>
                    </a:cubicBezTo>
                    <a:cubicBezTo>
                      <a:pt x="288" y="353"/>
                      <a:pt x="290" y="351"/>
                      <a:pt x="292" y="351"/>
                    </a:cubicBezTo>
                    <a:cubicBezTo>
                      <a:pt x="294" y="351"/>
                      <a:pt x="296" y="353"/>
                      <a:pt x="296" y="355"/>
                    </a:cubicBezTo>
                    <a:cubicBezTo>
                      <a:pt x="296" y="376"/>
                      <a:pt x="296" y="376"/>
                      <a:pt x="296" y="376"/>
                    </a:cubicBezTo>
                    <a:cubicBezTo>
                      <a:pt x="296" y="379"/>
                      <a:pt x="294" y="380"/>
                      <a:pt x="292" y="380"/>
                    </a:cubicBezTo>
                    <a:close/>
                    <a:moveTo>
                      <a:pt x="292" y="337"/>
                    </a:moveTo>
                    <a:cubicBezTo>
                      <a:pt x="290" y="337"/>
                      <a:pt x="288" y="336"/>
                      <a:pt x="288" y="333"/>
                    </a:cubicBezTo>
                    <a:cubicBezTo>
                      <a:pt x="288" y="312"/>
                      <a:pt x="288" y="312"/>
                      <a:pt x="288" y="312"/>
                    </a:cubicBezTo>
                    <a:cubicBezTo>
                      <a:pt x="288" y="310"/>
                      <a:pt x="290" y="308"/>
                      <a:pt x="292" y="308"/>
                    </a:cubicBezTo>
                    <a:cubicBezTo>
                      <a:pt x="294" y="308"/>
                      <a:pt x="296" y="310"/>
                      <a:pt x="296" y="312"/>
                    </a:cubicBezTo>
                    <a:cubicBezTo>
                      <a:pt x="296" y="333"/>
                      <a:pt x="296" y="333"/>
                      <a:pt x="296" y="333"/>
                    </a:cubicBezTo>
                    <a:cubicBezTo>
                      <a:pt x="296" y="336"/>
                      <a:pt x="294" y="337"/>
                      <a:pt x="292" y="337"/>
                    </a:cubicBezTo>
                    <a:close/>
                    <a:moveTo>
                      <a:pt x="292" y="294"/>
                    </a:moveTo>
                    <a:cubicBezTo>
                      <a:pt x="290" y="294"/>
                      <a:pt x="288" y="293"/>
                      <a:pt x="288" y="290"/>
                    </a:cubicBezTo>
                    <a:cubicBezTo>
                      <a:pt x="288" y="269"/>
                      <a:pt x="288" y="269"/>
                      <a:pt x="288" y="269"/>
                    </a:cubicBezTo>
                    <a:cubicBezTo>
                      <a:pt x="288" y="267"/>
                      <a:pt x="290" y="265"/>
                      <a:pt x="292" y="265"/>
                    </a:cubicBezTo>
                    <a:cubicBezTo>
                      <a:pt x="294" y="265"/>
                      <a:pt x="296" y="267"/>
                      <a:pt x="296" y="269"/>
                    </a:cubicBezTo>
                    <a:cubicBezTo>
                      <a:pt x="296" y="290"/>
                      <a:pt x="296" y="290"/>
                      <a:pt x="296" y="290"/>
                    </a:cubicBezTo>
                    <a:cubicBezTo>
                      <a:pt x="296" y="293"/>
                      <a:pt x="294" y="294"/>
                      <a:pt x="292" y="294"/>
                    </a:cubicBezTo>
                    <a:close/>
                    <a:moveTo>
                      <a:pt x="292" y="251"/>
                    </a:moveTo>
                    <a:cubicBezTo>
                      <a:pt x="290" y="251"/>
                      <a:pt x="288" y="250"/>
                      <a:pt x="288" y="247"/>
                    </a:cubicBezTo>
                    <a:cubicBezTo>
                      <a:pt x="288" y="226"/>
                      <a:pt x="288" y="226"/>
                      <a:pt x="288" y="226"/>
                    </a:cubicBezTo>
                    <a:cubicBezTo>
                      <a:pt x="288" y="224"/>
                      <a:pt x="290" y="222"/>
                      <a:pt x="292" y="222"/>
                    </a:cubicBezTo>
                    <a:cubicBezTo>
                      <a:pt x="294" y="222"/>
                      <a:pt x="296" y="224"/>
                      <a:pt x="296" y="226"/>
                    </a:cubicBezTo>
                    <a:cubicBezTo>
                      <a:pt x="296" y="247"/>
                      <a:pt x="296" y="247"/>
                      <a:pt x="296" y="247"/>
                    </a:cubicBezTo>
                    <a:cubicBezTo>
                      <a:pt x="296" y="250"/>
                      <a:pt x="294" y="251"/>
                      <a:pt x="292" y="251"/>
                    </a:cubicBezTo>
                    <a:close/>
                    <a:moveTo>
                      <a:pt x="292" y="208"/>
                    </a:moveTo>
                    <a:cubicBezTo>
                      <a:pt x="290" y="208"/>
                      <a:pt x="288" y="207"/>
                      <a:pt x="288" y="204"/>
                    </a:cubicBezTo>
                    <a:cubicBezTo>
                      <a:pt x="288" y="183"/>
                      <a:pt x="288" y="183"/>
                      <a:pt x="288" y="183"/>
                    </a:cubicBezTo>
                    <a:cubicBezTo>
                      <a:pt x="288" y="181"/>
                      <a:pt x="290" y="179"/>
                      <a:pt x="292" y="179"/>
                    </a:cubicBezTo>
                    <a:cubicBezTo>
                      <a:pt x="294" y="179"/>
                      <a:pt x="296" y="181"/>
                      <a:pt x="296" y="183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296" y="207"/>
                      <a:pt x="294" y="208"/>
                      <a:pt x="292" y="208"/>
                    </a:cubicBezTo>
                    <a:close/>
                    <a:moveTo>
                      <a:pt x="284" y="170"/>
                    </a:moveTo>
                    <a:cubicBezTo>
                      <a:pt x="283" y="170"/>
                      <a:pt x="282" y="170"/>
                      <a:pt x="282" y="170"/>
                    </a:cubicBezTo>
                    <a:cubicBezTo>
                      <a:pt x="263" y="159"/>
                      <a:pt x="263" y="159"/>
                      <a:pt x="263" y="159"/>
                    </a:cubicBezTo>
                    <a:cubicBezTo>
                      <a:pt x="261" y="158"/>
                      <a:pt x="261" y="155"/>
                      <a:pt x="262" y="154"/>
                    </a:cubicBezTo>
                    <a:cubicBezTo>
                      <a:pt x="263" y="152"/>
                      <a:pt x="265" y="151"/>
                      <a:pt x="267" y="152"/>
                    </a:cubicBezTo>
                    <a:cubicBezTo>
                      <a:pt x="286" y="163"/>
                      <a:pt x="286" y="163"/>
                      <a:pt x="286" y="163"/>
                    </a:cubicBezTo>
                    <a:cubicBezTo>
                      <a:pt x="288" y="164"/>
                      <a:pt x="288" y="166"/>
                      <a:pt x="287" y="168"/>
                    </a:cubicBezTo>
                    <a:cubicBezTo>
                      <a:pt x="286" y="170"/>
                      <a:pt x="285" y="170"/>
                      <a:pt x="284" y="170"/>
                    </a:cubicBezTo>
                    <a:close/>
                    <a:moveTo>
                      <a:pt x="246" y="149"/>
                    </a:moveTo>
                    <a:cubicBezTo>
                      <a:pt x="246" y="149"/>
                      <a:pt x="245" y="149"/>
                      <a:pt x="244" y="148"/>
                    </a:cubicBezTo>
                    <a:cubicBezTo>
                      <a:pt x="226" y="138"/>
                      <a:pt x="226" y="138"/>
                      <a:pt x="226" y="138"/>
                    </a:cubicBezTo>
                    <a:cubicBezTo>
                      <a:pt x="224" y="136"/>
                      <a:pt x="223" y="134"/>
                      <a:pt x="224" y="132"/>
                    </a:cubicBezTo>
                    <a:cubicBezTo>
                      <a:pt x="226" y="130"/>
                      <a:pt x="228" y="130"/>
                      <a:pt x="230" y="131"/>
                    </a:cubicBez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50" y="142"/>
                      <a:pt x="251" y="145"/>
                      <a:pt x="250" y="147"/>
                    </a:cubicBezTo>
                    <a:cubicBezTo>
                      <a:pt x="249" y="148"/>
                      <a:pt x="248" y="149"/>
                      <a:pt x="246" y="149"/>
                    </a:cubicBezTo>
                    <a:close/>
                    <a:moveTo>
                      <a:pt x="209" y="127"/>
                    </a:moveTo>
                    <a:cubicBezTo>
                      <a:pt x="209" y="127"/>
                      <a:pt x="208" y="127"/>
                      <a:pt x="207" y="127"/>
                    </a:cubicBezTo>
                    <a:cubicBezTo>
                      <a:pt x="189" y="116"/>
                      <a:pt x="189" y="116"/>
                      <a:pt x="189" y="116"/>
                    </a:cubicBezTo>
                    <a:cubicBezTo>
                      <a:pt x="187" y="115"/>
                      <a:pt x="186" y="112"/>
                      <a:pt x="187" y="111"/>
                    </a:cubicBezTo>
                    <a:cubicBezTo>
                      <a:pt x="188" y="109"/>
                      <a:pt x="191" y="108"/>
                      <a:pt x="193" y="109"/>
                    </a:cubicBezTo>
                    <a:cubicBezTo>
                      <a:pt x="211" y="120"/>
                      <a:pt x="211" y="120"/>
                      <a:pt x="211" y="120"/>
                    </a:cubicBezTo>
                    <a:cubicBezTo>
                      <a:pt x="213" y="121"/>
                      <a:pt x="214" y="123"/>
                      <a:pt x="213" y="125"/>
                    </a:cubicBezTo>
                    <a:cubicBezTo>
                      <a:pt x="212" y="127"/>
                      <a:pt x="211" y="127"/>
                      <a:pt x="209" y="127"/>
                    </a:cubicBezTo>
                    <a:close/>
                    <a:moveTo>
                      <a:pt x="172" y="106"/>
                    </a:moveTo>
                    <a:cubicBezTo>
                      <a:pt x="171" y="106"/>
                      <a:pt x="171" y="106"/>
                      <a:pt x="170" y="105"/>
                    </a:cubicBezTo>
                    <a:cubicBezTo>
                      <a:pt x="151" y="95"/>
                      <a:pt x="151" y="95"/>
                      <a:pt x="151" y="95"/>
                    </a:cubicBezTo>
                    <a:cubicBezTo>
                      <a:pt x="149" y="93"/>
                      <a:pt x="149" y="91"/>
                      <a:pt x="150" y="89"/>
                    </a:cubicBezTo>
                    <a:cubicBezTo>
                      <a:pt x="151" y="87"/>
                      <a:pt x="153" y="87"/>
                      <a:pt x="155" y="88"/>
                    </a:cubicBezTo>
                    <a:cubicBezTo>
                      <a:pt x="174" y="98"/>
                      <a:pt x="174" y="98"/>
                      <a:pt x="174" y="98"/>
                    </a:cubicBezTo>
                    <a:cubicBezTo>
                      <a:pt x="176" y="99"/>
                      <a:pt x="177" y="102"/>
                      <a:pt x="175" y="104"/>
                    </a:cubicBezTo>
                    <a:cubicBezTo>
                      <a:pt x="175" y="105"/>
                      <a:pt x="173" y="106"/>
                      <a:pt x="172" y="106"/>
                    </a:cubicBezTo>
                    <a:close/>
                    <a:moveTo>
                      <a:pt x="135" y="84"/>
                    </a:moveTo>
                    <a:cubicBezTo>
                      <a:pt x="134" y="84"/>
                      <a:pt x="133" y="84"/>
                      <a:pt x="133" y="84"/>
                    </a:cubicBezTo>
                    <a:cubicBezTo>
                      <a:pt x="114" y="73"/>
                      <a:pt x="114" y="73"/>
                      <a:pt x="114" y="73"/>
                    </a:cubicBezTo>
                    <a:cubicBezTo>
                      <a:pt x="112" y="72"/>
                      <a:pt x="112" y="69"/>
                      <a:pt x="113" y="68"/>
                    </a:cubicBezTo>
                    <a:cubicBezTo>
                      <a:pt x="114" y="66"/>
                      <a:pt x="116" y="65"/>
                      <a:pt x="118" y="66"/>
                    </a:cubicBezTo>
                    <a:cubicBezTo>
                      <a:pt x="137" y="77"/>
                      <a:pt x="137" y="77"/>
                      <a:pt x="137" y="77"/>
                    </a:cubicBezTo>
                    <a:cubicBezTo>
                      <a:pt x="139" y="78"/>
                      <a:pt x="139" y="80"/>
                      <a:pt x="138" y="82"/>
                    </a:cubicBezTo>
                    <a:cubicBezTo>
                      <a:pt x="138" y="84"/>
                      <a:pt x="136" y="84"/>
                      <a:pt x="135" y="84"/>
                    </a:cubicBezTo>
                    <a:close/>
                    <a:moveTo>
                      <a:pt x="98" y="63"/>
                    </a:moveTo>
                    <a:cubicBezTo>
                      <a:pt x="97" y="63"/>
                      <a:pt x="96" y="63"/>
                      <a:pt x="96" y="6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5" y="50"/>
                      <a:pt x="74" y="48"/>
                      <a:pt x="75" y="46"/>
                    </a:cubicBezTo>
                    <a:cubicBezTo>
                      <a:pt x="77" y="44"/>
                      <a:pt x="79" y="44"/>
                      <a:pt x="81" y="45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1" y="56"/>
                      <a:pt x="102" y="59"/>
                      <a:pt x="101" y="61"/>
                    </a:cubicBezTo>
                    <a:cubicBezTo>
                      <a:pt x="100" y="62"/>
                      <a:pt x="99" y="63"/>
                      <a:pt x="98" y="63"/>
                    </a:cubicBezTo>
                    <a:close/>
                    <a:moveTo>
                      <a:pt x="60" y="41"/>
                    </a:moveTo>
                    <a:cubicBezTo>
                      <a:pt x="60" y="41"/>
                      <a:pt x="59" y="41"/>
                      <a:pt x="58" y="4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8" y="29"/>
                      <a:pt x="37" y="26"/>
                      <a:pt x="38" y="25"/>
                    </a:cubicBezTo>
                    <a:cubicBezTo>
                      <a:pt x="39" y="23"/>
                      <a:pt x="42" y="22"/>
                      <a:pt x="44" y="23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4" y="35"/>
                      <a:pt x="65" y="37"/>
                      <a:pt x="64" y="39"/>
                    </a:cubicBezTo>
                    <a:cubicBezTo>
                      <a:pt x="63" y="41"/>
                      <a:pt x="62" y="41"/>
                      <a:pt x="60" y="41"/>
                    </a:cubicBezTo>
                    <a:close/>
                    <a:moveTo>
                      <a:pt x="23" y="20"/>
                    </a:moveTo>
                    <a:cubicBezTo>
                      <a:pt x="22" y="20"/>
                      <a:pt x="22" y="20"/>
                      <a:pt x="21" y="1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7"/>
                      <a:pt x="0" y="5"/>
                      <a:pt x="1" y="3"/>
                    </a:cubicBezTo>
                    <a:cubicBezTo>
                      <a:pt x="2" y="1"/>
                      <a:pt x="5" y="0"/>
                      <a:pt x="6" y="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3"/>
                      <a:pt x="28" y="16"/>
                      <a:pt x="27" y="18"/>
                    </a:cubicBezTo>
                    <a:cubicBezTo>
                      <a:pt x="26" y="19"/>
                      <a:pt x="24" y="20"/>
                      <a:pt x="23" y="20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2" name="Freeform 574"/>
            <p:cNvSpPr>
              <a:spLocks noEditPoints="1"/>
            </p:cNvSpPr>
            <p:nvPr/>
          </p:nvSpPr>
          <p:spPr bwMode="auto">
            <a:xfrm rot="10800000">
              <a:off x="7412214" y="1995077"/>
              <a:ext cx="459422" cy="782969"/>
            </a:xfrm>
            <a:custGeom>
              <a:avLst/>
              <a:gdLst>
                <a:gd name="T0" fmla="*/ 253 w 259"/>
                <a:gd name="T1" fmla="*/ 441 h 441"/>
                <a:gd name="T2" fmla="*/ 233 w 259"/>
                <a:gd name="T3" fmla="*/ 425 h 441"/>
                <a:gd name="T4" fmla="*/ 257 w 259"/>
                <a:gd name="T5" fmla="*/ 434 h 441"/>
                <a:gd name="T6" fmla="*/ 255 w 259"/>
                <a:gd name="T7" fmla="*/ 441 h 441"/>
                <a:gd name="T8" fmla="*/ 215 w 259"/>
                <a:gd name="T9" fmla="*/ 419 h 441"/>
                <a:gd name="T10" fmla="*/ 195 w 259"/>
                <a:gd name="T11" fmla="*/ 403 h 441"/>
                <a:gd name="T12" fmla="*/ 219 w 259"/>
                <a:gd name="T13" fmla="*/ 412 h 441"/>
                <a:gd name="T14" fmla="*/ 217 w 259"/>
                <a:gd name="T15" fmla="*/ 420 h 441"/>
                <a:gd name="T16" fmla="*/ 178 w 259"/>
                <a:gd name="T17" fmla="*/ 398 h 441"/>
                <a:gd name="T18" fmla="*/ 158 w 259"/>
                <a:gd name="T19" fmla="*/ 382 h 441"/>
                <a:gd name="T20" fmla="*/ 182 w 259"/>
                <a:gd name="T21" fmla="*/ 391 h 441"/>
                <a:gd name="T22" fmla="*/ 180 w 259"/>
                <a:gd name="T23" fmla="*/ 398 h 441"/>
                <a:gd name="T24" fmla="*/ 141 w 259"/>
                <a:gd name="T25" fmla="*/ 376 h 441"/>
                <a:gd name="T26" fmla="*/ 121 w 259"/>
                <a:gd name="T27" fmla="*/ 360 h 441"/>
                <a:gd name="T28" fmla="*/ 145 w 259"/>
                <a:gd name="T29" fmla="*/ 369 h 441"/>
                <a:gd name="T30" fmla="*/ 143 w 259"/>
                <a:gd name="T31" fmla="*/ 377 h 441"/>
                <a:gd name="T32" fmla="*/ 104 w 259"/>
                <a:gd name="T33" fmla="*/ 355 h 441"/>
                <a:gd name="T34" fmla="*/ 84 w 259"/>
                <a:gd name="T35" fmla="*/ 339 h 441"/>
                <a:gd name="T36" fmla="*/ 108 w 259"/>
                <a:gd name="T37" fmla="*/ 348 h 441"/>
                <a:gd name="T38" fmla="*/ 106 w 259"/>
                <a:gd name="T39" fmla="*/ 355 h 441"/>
                <a:gd name="T40" fmla="*/ 66 w 259"/>
                <a:gd name="T41" fmla="*/ 333 h 441"/>
                <a:gd name="T42" fmla="*/ 46 w 259"/>
                <a:gd name="T43" fmla="*/ 317 h 441"/>
                <a:gd name="T44" fmla="*/ 70 w 259"/>
                <a:gd name="T45" fmla="*/ 326 h 441"/>
                <a:gd name="T46" fmla="*/ 68 w 259"/>
                <a:gd name="T47" fmla="*/ 334 h 441"/>
                <a:gd name="T48" fmla="*/ 29 w 259"/>
                <a:gd name="T49" fmla="*/ 312 h 441"/>
                <a:gd name="T50" fmla="*/ 9 w 259"/>
                <a:gd name="T51" fmla="*/ 296 h 441"/>
                <a:gd name="T52" fmla="*/ 33 w 259"/>
                <a:gd name="T53" fmla="*/ 305 h 441"/>
                <a:gd name="T54" fmla="*/ 31 w 259"/>
                <a:gd name="T55" fmla="*/ 312 h 441"/>
                <a:gd name="T56" fmla="*/ 0 w 259"/>
                <a:gd name="T57" fmla="*/ 281 h 441"/>
                <a:gd name="T58" fmla="*/ 4 w 259"/>
                <a:gd name="T59" fmla="*/ 255 h 441"/>
                <a:gd name="T60" fmla="*/ 8 w 259"/>
                <a:gd name="T61" fmla="*/ 281 h 441"/>
                <a:gd name="T62" fmla="*/ 4 w 259"/>
                <a:gd name="T63" fmla="*/ 242 h 441"/>
                <a:gd name="T64" fmla="*/ 0 w 259"/>
                <a:gd name="T65" fmla="*/ 216 h 441"/>
                <a:gd name="T66" fmla="*/ 8 w 259"/>
                <a:gd name="T67" fmla="*/ 216 h 441"/>
                <a:gd name="T68" fmla="*/ 4 w 259"/>
                <a:gd name="T69" fmla="*/ 242 h 441"/>
                <a:gd name="T70" fmla="*/ 0 w 259"/>
                <a:gd name="T71" fmla="*/ 195 h 441"/>
                <a:gd name="T72" fmla="*/ 4 w 259"/>
                <a:gd name="T73" fmla="*/ 169 h 441"/>
                <a:gd name="T74" fmla="*/ 8 w 259"/>
                <a:gd name="T75" fmla="*/ 195 h 441"/>
                <a:gd name="T76" fmla="*/ 4 w 259"/>
                <a:gd name="T77" fmla="*/ 156 h 441"/>
                <a:gd name="T78" fmla="*/ 0 w 259"/>
                <a:gd name="T79" fmla="*/ 130 h 441"/>
                <a:gd name="T80" fmla="*/ 8 w 259"/>
                <a:gd name="T81" fmla="*/ 130 h 441"/>
                <a:gd name="T82" fmla="*/ 4 w 259"/>
                <a:gd name="T83" fmla="*/ 156 h 441"/>
                <a:gd name="T84" fmla="*/ 0 w 259"/>
                <a:gd name="T85" fmla="*/ 109 h 441"/>
                <a:gd name="T86" fmla="*/ 4 w 259"/>
                <a:gd name="T87" fmla="*/ 83 h 441"/>
                <a:gd name="T88" fmla="*/ 8 w 259"/>
                <a:gd name="T89" fmla="*/ 109 h 441"/>
                <a:gd name="T90" fmla="*/ 4 w 259"/>
                <a:gd name="T91" fmla="*/ 70 h 441"/>
                <a:gd name="T92" fmla="*/ 0 w 259"/>
                <a:gd name="T93" fmla="*/ 44 h 441"/>
                <a:gd name="T94" fmla="*/ 8 w 259"/>
                <a:gd name="T95" fmla="*/ 44 h 441"/>
                <a:gd name="T96" fmla="*/ 4 w 259"/>
                <a:gd name="T97" fmla="*/ 70 h 441"/>
                <a:gd name="T98" fmla="*/ 0 w 259"/>
                <a:gd name="T99" fmla="*/ 23 h 441"/>
                <a:gd name="T100" fmla="*/ 4 w 259"/>
                <a:gd name="T101" fmla="*/ 0 h 441"/>
                <a:gd name="T102" fmla="*/ 8 w 259"/>
                <a:gd name="T10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9" h="441">
                  <a:moveTo>
                    <a:pt x="255" y="441"/>
                  </a:moveTo>
                  <a:cubicBezTo>
                    <a:pt x="254" y="441"/>
                    <a:pt x="253" y="441"/>
                    <a:pt x="253" y="441"/>
                  </a:cubicBezTo>
                  <a:cubicBezTo>
                    <a:pt x="234" y="430"/>
                    <a:pt x="234" y="430"/>
                    <a:pt x="234" y="430"/>
                  </a:cubicBezTo>
                  <a:cubicBezTo>
                    <a:pt x="232" y="429"/>
                    <a:pt x="231" y="427"/>
                    <a:pt x="233" y="425"/>
                  </a:cubicBezTo>
                  <a:cubicBezTo>
                    <a:pt x="234" y="423"/>
                    <a:pt x="236" y="422"/>
                    <a:pt x="238" y="423"/>
                  </a:cubicBezTo>
                  <a:cubicBezTo>
                    <a:pt x="257" y="434"/>
                    <a:pt x="257" y="434"/>
                    <a:pt x="257" y="434"/>
                  </a:cubicBezTo>
                  <a:cubicBezTo>
                    <a:pt x="259" y="435"/>
                    <a:pt x="259" y="437"/>
                    <a:pt x="258" y="439"/>
                  </a:cubicBezTo>
                  <a:cubicBezTo>
                    <a:pt x="257" y="441"/>
                    <a:pt x="256" y="441"/>
                    <a:pt x="255" y="441"/>
                  </a:cubicBezTo>
                  <a:close/>
                  <a:moveTo>
                    <a:pt x="217" y="420"/>
                  </a:moveTo>
                  <a:cubicBezTo>
                    <a:pt x="217" y="420"/>
                    <a:pt x="216" y="420"/>
                    <a:pt x="215" y="419"/>
                  </a:cubicBezTo>
                  <a:cubicBezTo>
                    <a:pt x="197" y="409"/>
                    <a:pt x="197" y="409"/>
                    <a:pt x="197" y="409"/>
                  </a:cubicBezTo>
                  <a:cubicBezTo>
                    <a:pt x="195" y="408"/>
                    <a:pt x="194" y="405"/>
                    <a:pt x="195" y="403"/>
                  </a:cubicBezTo>
                  <a:cubicBezTo>
                    <a:pt x="196" y="401"/>
                    <a:pt x="199" y="401"/>
                    <a:pt x="201" y="402"/>
                  </a:cubicBezTo>
                  <a:cubicBezTo>
                    <a:pt x="219" y="412"/>
                    <a:pt x="219" y="412"/>
                    <a:pt x="219" y="412"/>
                  </a:cubicBezTo>
                  <a:cubicBezTo>
                    <a:pt x="221" y="414"/>
                    <a:pt x="222" y="416"/>
                    <a:pt x="221" y="418"/>
                  </a:cubicBezTo>
                  <a:cubicBezTo>
                    <a:pt x="220" y="419"/>
                    <a:pt x="219" y="420"/>
                    <a:pt x="217" y="420"/>
                  </a:cubicBezTo>
                  <a:close/>
                  <a:moveTo>
                    <a:pt x="180" y="398"/>
                  </a:moveTo>
                  <a:cubicBezTo>
                    <a:pt x="179" y="398"/>
                    <a:pt x="179" y="398"/>
                    <a:pt x="178" y="398"/>
                  </a:cubicBezTo>
                  <a:cubicBezTo>
                    <a:pt x="159" y="387"/>
                    <a:pt x="159" y="387"/>
                    <a:pt x="159" y="387"/>
                  </a:cubicBezTo>
                  <a:cubicBezTo>
                    <a:pt x="158" y="386"/>
                    <a:pt x="157" y="384"/>
                    <a:pt x="158" y="382"/>
                  </a:cubicBezTo>
                  <a:cubicBezTo>
                    <a:pt x="159" y="380"/>
                    <a:pt x="162" y="379"/>
                    <a:pt x="163" y="380"/>
                  </a:cubicBezTo>
                  <a:cubicBezTo>
                    <a:pt x="182" y="391"/>
                    <a:pt x="182" y="391"/>
                    <a:pt x="182" y="391"/>
                  </a:cubicBezTo>
                  <a:cubicBezTo>
                    <a:pt x="184" y="392"/>
                    <a:pt x="185" y="394"/>
                    <a:pt x="184" y="396"/>
                  </a:cubicBezTo>
                  <a:cubicBezTo>
                    <a:pt x="183" y="398"/>
                    <a:pt x="181" y="398"/>
                    <a:pt x="180" y="398"/>
                  </a:cubicBezTo>
                  <a:close/>
                  <a:moveTo>
                    <a:pt x="143" y="377"/>
                  </a:moveTo>
                  <a:cubicBezTo>
                    <a:pt x="142" y="377"/>
                    <a:pt x="142" y="377"/>
                    <a:pt x="141" y="376"/>
                  </a:cubicBezTo>
                  <a:cubicBezTo>
                    <a:pt x="122" y="366"/>
                    <a:pt x="122" y="366"/>
                    <a:pt x="122" y="366"/>
                  </a:cubicBezTo>
                  <a:cubicBezTo>
                    <a:pt x="120" y="364"/>
                    <a:pt x="120" y="362"/>
                    <a:pt x="121" y="360"/>
                  </a:cubicBezTo>
                  <a:cubicBezTo>
                    <a:pt x="122" y="358"/>
                    <a:pt x="124" y="358"/>
                    <a:pt x="126" y="359"/>
                  </a:cubicBezTo>
                  <a:cubicBezTo>
                    <a:pt x="145" y="369"/>
                    <a:pt x="145" y="369"/>
                    <a:pt x="145" y="369"/>
                  </a:cubicBezTo>
                  <a:cubicBezTo>
                    <a:pt x="147" y="371"/>
                    <a:pt x="147" y="373"/>
                    <a:pt x="146" y="375"/>
                  </a:cubicBezTo>
                  <a:cubicBezTo>
                    <a:pt x="146" y="376"/>
                    <a:pt x="144" y="377"/>
                    <a:pt x="143" y="377"/>
                  </a:cubicBezTo>
                  <a:close/>
                  <a:moveTo>
                    <a:pt x="106" y="355"/>
                  </a:moveTo>
                  <a:cubicBezTo>
                    <a:pt x="105" y="355"/>
                    <a:pt x="104" y="355"/>
                    <a:pt x="104" y="355"/>
                  </a:cubicBezTo>
                  <a:cubicBezTo>
                    <a:pt x="85" y="344"/>
                    <a:pt x="85" y="344"/>
                    <a:pt x="85" y="344"/>
                  </a:cubicBezTo>
                  <a:cubicBezTo>
                    <a:pt x="83" y="343"/>
                    <a:pt x="82" y="341"/>
                    <a:pt x="84" y="339"/>
                  </a:cubicBezTo>
                  <a:cubicBezTo>
                    <a:pt x="85" y="337"/>
                    <a:pt x="87" y="336"/>
                    <a:pt x="89" y="337"/>
                  </a:cubicBezTo>
                  <a:cubicBezTo>
                    <a:pt x="108" y="348"/>
                    <a:pt x="108" y="348"/>
                    <a:pt x="108" y="348"/>
                  </a:cubicBezTo>
                  <a:cubicBezTo>
                    <a:pt x="110" y="349"/>
                    <a:pt x="110" y="351"/>
                    <a:pt x="109" y="353"/>
                  </a:cubicBezTo>
                  <a:cubicBezTo>
                    <a:pt x="108" y="355"/>
                    <a:pt x="107" y="355"/>
                    <a:pt x="106" y="355"/>
                  </a:cubicBezTo>
                  <a:close/>
                  <a:moveTo>
                    <a:pt x="68" y="334"/>
                  </a:moveTo>
                  <a:cubicBezTo>
                    <a:pt x="68" y="334"/>
                    <a:pt x="67" y="334"/>
                    <a:pt x="66" y="333"/>
                  </a:cubicBezTo>
                  <a:cubicBezTo>
                    <a:pt x="48" y="323"/>
                    <a:pt x="48" y="323"/>
                    <a:pt x="48" y="323"/>
                  </a:cubicBezTo>
                  <a:cubicBezTo>
                    <a:pt x="46" y="321"/>
                    <a:pt x="45" y="319"/>
                    <a:pt x="46" y="317"/>
                  </a:cubicBezTo>
                  <a:cubicBezTo>
                    <a:pt x="47" y="315"/>
                    <a:pt x="50" y="315"/>
                    <a:pt x="52" y="316"/>
                  </a:cubicBezTo>
                  <a:cubicBezTo>
                    <a:pt x="70" y="326"/>
                    <a:pt x="70" y="326"/>
                    <a:pt x="70" y="326"/>
                  </a:cubicBezTo>
                  <a:cubicBezTo>
                    <a:pt x="72" y="328"/>
                    <a:pt x="73" y="330"/>
                    <a:pt x="72" y="332"/>
                  </a:cubicBezTo>
                  <a:cubicBezTo>
                    <a:pt x="71" y="333"/>
                    <a:pt x="70" y="334"/>
                    <a:pt x="68" y="334"/>
                  </a:cubicBezTo>
                  <a:close/>
                  <a:moveTo>
                    <a:pt x="31" y="312"/>
                  </a:moveTo>
                  <a:cubicBezTo>
                    <a:pt x="30" y="312"/>
                    <a:pt x="30" y="312"/>
                    <a:pt x="29" y="312"/>
                  </a:cubicBezTo>
                  <a:cubicBezTo>
                    <a:pt x="11" y="301"/>
                    <a:pt x="11" y="301"/>
                    <a:pt x="11" y="301"/>
                  </a:cubicBezTo>
                  <a:cubicBezTo>
                    <a:pt x="9" y="300"/>
                    <a:pt x="8" y="298"/>
                    <a:pt x="9" y="296"/>
                  </a:cubicBezTo>
                  <a:cubicBezTo>
                    <a:pt x="10" y="294"/>
                    <a:pt x="13" y="293"/>
                    <a:pt x="15" y="294"/>
                  </a:cubicBezTo>
                  <a:cubicBezTo>
                    <a:pt x="33" y="305"/>
                    <a:pt x="33" y="305"/>
                    <a:pt x="33" y="305"/>
                  </a:cubicBezTo>
                  <a:cubicBezTo>
                    <a:pt x="35" y="306"/>
                    <a:pt x="36" y="308"/>
                    <a:pt x="35" y="310"/>
                  </a:cubicBezTo>
                  <a:cubicBezTo>
                    <a:pt x="34" y="312"/>
                    <a:pt x="33" y="312"/>
                    <a:pt x="31" y="312"/>
                  </a:cubicBezTo>
                  <a:close/>
                  <a:moveTo>
                    <a:pt x="4" y="285"/>
                  </a:moveTo>
                  <a:cubicBezTo>
                    <a:pt x="2" y="285"/>
                    <a:pt x="0" y="283"/>
                    <a:pt x="0" y="281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57"/>
                    <a:pt x="2" y="255"/>
                    <a:pt x="4" y="255"/>
                  </a:cubicBezTo>
                  <a:cubicBezTo>
                    <a:pt x="6" y="255"/>
                    <a:pt x="8" y="257"/>
                    <a:pt x="8" y="259"/>
                  </a:cubicBezTo>
                  <a:cubicBezTo>
                    <a:pt x="8" y="281"/>
                    <a:pt x="8" y="281"/>
                    <a:pt x="8" y="281"/>
                  </a:cubicBezTo>
                  <a:cubicBezTo>
                    <a:pt x="8" y="283"/>
                    <a:pt x="6" y="285"/>
                    <a:pt x="4" y="285"/>
                  </a:cubicBezTo>
                  <a:close/>
                  <a:moveTo>
                    <a:pt x="4" y="242"/>
                  </a:moveTo>
                  <a:cubicBezTo>
                    <a:pt x="2" y="242"/>
                    <a:pt x="0" y="240"/>
                    <a:pt x="0" y="238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4"/>
                    <a:pt x="2" y="212"/>
                    <a:pt x="4" y="212"/>
                  </a:cubicBezTo>
                  <a:cubicBezTo>
                    <a:pt x="6" y="212"/>
                    <a:pt x="8" y="214"/>
                    <a:pt x="8" y="216"/>
                  </a:cubicBezTo>
                  <a:cubicBezTo>
                    <a:pt x="8" y="238"/>
                    <a:pt x="8" y="238"/>
                    <a:pt x="8" y="238"/>
                  </a:cubicBezTo>
                  <a:cubicBezTo>
                    <a:pt x="8" y="240"/>
                    <a:pt x="6" y="242"/>
                    <a:pt x="4" y="242"/>
                  </a:cubicBezTo>
                  <a:close/>
                  <a:moveTo>
                    <a:pt x="4" y="199"/>
                  </a:moveTo>
                  <a:cubicBezTo>
                    <a:pt x="2" y="199"/>
                    <a:pt x="0" y="197"/>
                    <a:pt x="0" y="19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1"/>
                    <a:pt x="2" y="169"/>
                    <a:pt x="4" y="169"/>
                  </a:cubicBezTo>
                  <a:cubicBezTo>
                    <a:pt x="6" y="169"/>
                    <a:pt x="8" y="171"/>
                    <a:pt x="8" y="173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8" y="197"/>
                    <a:pt x="6" y="199"/>
                    <a:pt x="4" y="199"/>
                  </a:cubicBezTo>
                  <a:close/>
                  <a:moveTo>
                    <a:pt x="4" y="156"/>
                  </a:moveTo>
                  <a:cubicBezTo>
                    <a:pt x="2" y="156"/>
                    <a:pt x="0" y="154"/>
                    <a:pt x="0" y="152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28"/>
                    <a:pt x="2" y="126"/>
                    <a:pt x="4" y="126"/>
                  </a:cubicBezTo>
                  <a:cubicBezTo>
                    <a:pt x="6" y="126"/>
                    <a:pt x="8" y="128"/>
                    <a:pt x="8" y="130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4"/>
                    <a:pt x="6" y="156"/>
                    <a:pt x="4" y="156"/>
                  </a:cubicBezTo>
                  <a:close/>
                  <a:moveTo>
                    <a:pt x="4" y="113"/>
                  </a:moveTo>
                  <a:cubicBezTo>
                    <a:pt x="2" y="113"/>
                    <a:pt x="0" y="111"/>
                    <a:pt x="0" y="10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5"/>
                    <a:pt x="2" y="83"/>
                    <a:pt x="4" y="83"/>
                  </a:cubicBezTo>
                  <a:cubicBezTo>
                    <a:pt x="6" y="83"/>
                    <a:pt x="8" y="85"/>
                    <a:pt x="8" y="87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8" y="111"/>
                    <a:pt x="6" y="113"/>
                    <a:pt x="4" y="113"/>
                  </a:cubicBezTo>
                  <a:close/>
                  <a:moveTo>
                    <a:pt x="4" y="70"/>
                  </a:moveTo>
                  <a:cubicBezTo>
                    <a:pt x="2" y="70"/>
                    <a:pt x="0" y="68"/>
                    <a:pt x="0" y="6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2"/>
                    <a:pt x="2" y="40"/>
                    <a:pt x="4" y="40"/>
                  </a:cubicBezTo>
                  <a:cubicBezTo>
                    <a:pt x="6" y="40"/>
                    <a:pt x="8" y="42"/>
                    <a:pt x="8" y="44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8"/>
                    <a:pt x="6" y="70"/>
                    <a:pt x="4" y="70"/>
                  </a:cubicBezTo>
                  <a:close/>
                  <a:moveTo>
                    <a:pt x="4" y="27"/>
                  </a:moveTo>
                  <a:cubicBezTo>
                    <a:pt x="2" y="27"/>
                    <a:pt x="0" y="25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6" y="27"/>
                    <a:pt x="4" y="27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3" name="Group 428"/>
            <p:cNvGrpSpPr/>
            <p:nvPr/>
          </p:nvGrpSpPr>
          <p:grpSpPr>
            <a:xfrm flipH="1" flipV="1">
              <a:off x="7015850" y="2048376"/>
              <a:ext cx="807741" cy="932356"/>
              <a:chOff x="9814840" y="2048376"/>
              <a:chExt cx="807741" cy="932356"/>
            </a:xfrm>
          </p:grpSpPr>
          <p:sp>
            <p:nvSpPr>
              <p:cNvPr id="243" name="Freeform 573"/>
              <p:cNvSpPr>
                <a:spLocks/>
              </p:cNvSpPr>
              <p:nvPr/>
            </p:nvSpPr>
            <p:spPr bwMode="auto">
              <a:xfrm rot="10800000">
                <a:off x="9814840" y="2048376"/>
                <a:ext cx="807741" cy="932356"/>
              </a:xfrm>
              <a:custGeom>
                <a:avLst/>
                <a:gdLst>
                  <a:gd name="T0" fmla="*/ 1076 w 1076"/>
                  <a:gd name="T1" fmla="*/ 310 h 1242"/>
                  <a:gd name="T2" fmla="*/ 1076 w 1076"/>
                  <a:gd name="T3" fmla="*/ 932 h 1242"/>
                  <a:gd name="T4" fmla="*/ 974 w 1076"/>
                  <a:gd name="T5" fmla="*/ 989 h 1242"/>
                  <a:gd name="T6" fmla="*/ 539 w 1076"/>
                  <a:gd name="T7" fmla="*/ 1242 h 1242"/>
                  <a:gd name="T8" fmla="*/ 113 w 1076"/>
                  <a:gd name="T9" fmla="*/ 996 h 1242"/>
                  <a:gd name="T10" fmla="*/ 0 w 1076"/>
                  <a:gd name="T11" fmla="*/ 932 h 1242"/>
                  <a:gd name="T12" fmla="*/ 0 w 1076"/>
                  <a:gd name="T13" fmla="*/ 310 h 1242"/>
                  <a:gd name="T14" fmla="*/ 539 w 1076"/>
                  <a:gd name="T15" fmla="*/ 0 h 1242"/>
                  <a:gd name="T16" fmla="*/ 1076 w 1076"/>
                  <a:gd name="T17" fmla="*/ 310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6" h="1242">
                    <a:moveTo>
                      <a:pt x="1076" y="310"/>
                    </a:moveTo>
                    <a:lnTo>
                      <a:pt x="1076" y="932"/>
                    </a:lnTo>
                    <a:lnTo>
                      <a:pt x="974" y="989"/>
                    </a:lnTo>
                    <a:lnTo>
                      <a:pt x="539" y="1242"/>
                    </a:lnTo>
                    <a:lnTo>
                      <a:pt x="113" y="996"/>
                    </a:lnTo>
                    <a:lnTo>
                      <a:pt x="0" y="932"/>
                    </a:lnTo>
                    <a:lnTo>
                      <a:pt x="0" y="310"/>
                    </a:lnTo>
                    <a:lnTo>
                      <a:pt x="539" y="0"/>
                    </a:lnTo>
                    <a:lnTo>
                      <a:pt x="1076" y="310"/>
                    </a:ln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 575"/>
              <p:cNvSpPr>
                <a:spLocks/>
              </p:cNvSpPr>
              <p:nvPr/>
            </p:nvSpPr>
            <p:spPr bwMode="auto">
              <a:xfrm rot="10800000">
                <a:off x="9891411" y="2048376"/>
                <a:ext cx="646343" cy="412128"/>
              </a:xfrm>
              <a:custGeom>
                <a:avLst/>
                <a:gdLst>
                  <a:gd name="T0" fmla="*/ 352 w 364"/>
                  <a:gd name="T1" fmla="*/ 108 h 232"/>
                  <a:gd name="T2" fmla="*/ 243 w 364"/>
                  <a:gd name="T3" fmla="*/ 53 h 232"/>
                  <a:gd name="T4" fmla="*/ 241 w 364"/>
                  <a:gd name="T5" fmla="*/ 53 h 232"/>
                  <a:gd name="T6" fmla="*/ 241 w 364"/>
                  <a:gd name="T7" fmla="*/ 53 h 232"/>
                  <a:gd name="T8" fmla="*/ 230 w 364"/>
                  <a:gd name="T9" fmla="*/ 37 h 232"/>
                  <a:gd name="T10" fmla="*/ 223 w 364"/>
                  <a:gd name="T11" fmla="*/ 7 h 232"/>
                  <a:gd name="T12" fmla="*/ 223 w 364"/>
                  <a:gd name="T13" fmla="*/ 0 h 232"/>
                  <a:gd name="T14" fmla="*/ 141 w 364"/>
                  <a:gd name="T15" fmla="*/ 0 h 232"/>
                  <a:gd name="T16" fmla="*/ 141 w 364"/>
                  <a:gd name="T17" fmla="*/ 7 h 232"/>
                  <a:gd name="T18" fmla="*/ 134 w 364"/>
                  <a:gd name="T19" fmla="*/ 37 h 232"/>
                  <a:gd name="T20" fmla="*/ 124 w 364"/>
                  <a:gd name="T21" fmla="*/ 53 h 232"/>
                  <a:gd name="T22" fmla="*/ 123 w 364"/>
                  <a:gd name="T23" fmla="*/ 53 h 232"/>
                  <a:gd name="T24" fmla="*/ 122 w 364"/>
                  <a:gd name="T25" fmla="*/ 53 h 232"/>
                  <a:gd name="T26" fmla="*/ 12 w 364"/>
                  <a:gd name="T27" fmla="*/ 108 h 232"/>
                  <a:gd name="T28" fmla="*/ 0 w 364"/>
                  <a:gd name="T29" fmla="*/ 128 h 232"/>
                  <a:gd name="T30" fmla="*/ 180 w 364"/>
                  <a:gd name="T31" fmla="*/ 232 h 232"/>
                  <a:gd name="T32" fmla="*/ 364 w 364"/>
                  <a:gd name="T33" fmla="*/ 125 h 232"/>
                  <a:gd name="T34" fmla="*/ 352 w 364"/>
                  <a:gd name="T35" fmla="*/ 10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4" h="232">
                    <a:moveTo>
                      <a:pt x="352" y="108"/>
                    </a:moveTo>
                    <a:cubicBezTo>
                      <a:pt x="339" y="94"/>
                      <a:pt x="301" y="68"/>
                      <a:pt x="243" y="53"/>
                    </a:cubicBezTo>
                    <a:cubicBezTo>
                      <a:pt x="241" y="53"/>
                      <a:pt x="241" y="53"/>
                      <a:pt x="241" y="53"/>
                    </a:cubicBezTo>
                    <a:cubicBezTo>
                      <a:pt x="241" y="53"/>
                      <a:pt x="241" y="53"/>
                      <a:pt x="241" y="53"/>
                    </a:cubicBezTo>
                    <a:cubicBezTo>
                      <a:pt x="236" y="48"/>
                      <a:pt x="233" y="43"/>
                      <a:pt x="230" y="37"/>
                    </a:cubicBezTo>
                    <a:cubicBezTo>
                      <a:pt x="225" y="28"/>
                      <a:pt x="223" y="18"/>
                      <a:pt x="223" y="7"/>
                    </a:cubicBezTo>
                    <a:cubicBezTo>
                      <a:pt x="223" y="0"/>
                      <a:pt x="223" y="0"/>
                      <a:pt x="223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1" y="7"/>
                      <a:pt x="141" y="7"/>
                      <a:pt x="141" y="7"/>
                    </a:cubicBezTo>
                    <a:cubicBezTo>
                      <a:pt x="141" y="18"/>
                      <a:pt x="139" y="28"/>
                      <a:pt x="134" y="37"/>
                    </a:cubicBezTo>
                    <a:cubicBezTo>
                      <a:pt x="132" y="43"/>
                      <a:pt x="128" y="48"/>
                      <a:pt x="124" y="53"/>
                    </a:cubicBezTo>
                    <a:cubicBezTo>
                      <a:pt x="123" y="53"/>
                      <a:pt x="123" y="53"/>
                      <a:pt x="123" y="53"/>
                    </a:cubicBezTo>
                    <a:cubicBezTo>
                      <a:pt x="122" y="53"/>
                      <a:pt x="122" y="53"/>
                      <a:pt x="122" y="53"/>
                    </a:cubicBezTo>
                    <a:cubicBezTo>
                      <a:pt x="63" y="68"/>
                      <a:pt x="25" y="94"/>
                      <a:pt x="12" y="108"/>
                    </a:cubicBezTo>
                    <a:cubicBezTo>
                      <a:pt x="7" y="113"/>
                      <a:pt x="3" y="120"/>
                      <a:pt x="0" y="128"/>
                    </a:cubicBezTo>
                    <a:cubicBezTo>
                      <a:pt x="180" y="232"/>
                      <a:pt x="180" y="232"/>
                      <a:pt x="180" y="232"/>
                    </a:cubicBezTo>
                    <a:cubicBezTo>
                      <a:pt x="364" y="125"/>
                      <a:pt x="364" y="125"/>
                      <a:pt x="364" y="125"/>
                    </a:cubicBezTo>
                    <a:cubicBezTo>
                      <a:pt x="361" y="119"/>
                      <a:pt x="357" y="113"/>
                      <a:pt x="352" y="108"/>
                    </a:cubicBezTo>
                    <a:close/>
                  </a:path>
                </a:pathLst>
              </a:custGeom>
              <a:solidFill>
                <a:srgbClr val="5B9BD5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 576"/>
              <p:cNvSpPr>
                <a:spLocks/>
              </p:cNvSpPr>
              <p:nvPr/>
            </p:nvSpPr>
            <p:spPr bwMode="auto">
              <a:xfrm rot="10800000">
                <a:off x="9891411" y="2048376"/>
                <a:ext cx="646343" cy="318292"/>
              </a:xfrm>
              <a:custGeom>
                <a:avLst/>
                <a:gdLst>
                  <a:gd name="T0" fmla="*/ 352 w 364"/>
                  <a:gd name="T1" fmla="*/ 55 h 179"/>
                  <a:gd name="T2" fmla="*/ 243 w 364"/>
                  <a:gd name="T3" fmla="*/ 0 h 179"/>
                  <a:gd name="T4" fmla="*/ 241 w 364"/>
                  <a:gd name="T5" fmla="*/ 0 h 179"/>
                  <a:gd name="T6" fmla="*/ 181 w 364"/>
                  <a:gd name="T7" fmla="*/ 67 h 179"/>
                  <a:gd name="T8" fmla="*/ 123 w 364"/>
                  <a:gd name="T9" fmla="*/ 0 h 179"/>
                  <a:gd name="T10" fmla="*/ 122 w 364"/>
                  <a:gd name="T11" fmla="*/ 0 h 179"/>
                  <a:gd name="T12" fmla="*/ 12 w 364"/>
                  <a:gd name="T13" fmla="*/ 55 h 179"/>
                  <a:gd name="T14" fmla="*/ 0 w 364"/>
                  <a:gd name="T15" fmla="*/ 75 h 179"/>
                  <a:gd name="T16" fmla="*/ 180 w 364"/>
                  <a:gd name="T17" fmla="*/ 179 h 179"/>
                  <a:gd name="T18" fmla="*/ 364 w 364"/>
                  <a:gd name="T19" fmla="*/ 72 h 179"/>
                  <a:gd name="T20" fmla="*/ 352 w 364"/>
                  <a:gd name="T21" fmla="*/ 5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179">
                    <a:moveTo>
                      <a:pt x="352" y="55"/>
                    </a:moveTo>
                    <a:cubicBezTo>
                      <a:pt x="339" y="41"/>
                      <a:pt x="301" y="15"/>
                      <a:pt x="243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181" y="67"/>
                      <a:pt x="181" y="67"/>
                      <a:pt x="181" y="67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63" y="15"/>
                      <a:pt x="25" y="41"/>
                      <a:pt x="12" y="55"/>
                    </a:cubicBezTo>
                    <a:cubicBezTo>
                      <a:pt x="7" y="60"/>
                      <a:pt x="3" y="67"/>
                      <a:pt x="0" y="75"/>
                    </a:cubicBezTo>
                    <a:cubicBezTo>
                      <a:pt x="180" y="179"/>
                      <a:pt x="180" y="179"/>
                      <a:pt x="180" y="179"/>
                    </a:cubicBezTo>
                    <a:cubicBezTo>
                      <a:pt x="364" y="72"/>
                      <a:pt x="364" y="72"/>
                      <a:pt x="364" y="72"/>
                    </a:cubicBezTo>
                    <a:cubicBezTo>
                      <a:pt x="361" y="66"/>
                      <a:pt x="357" y="60"/>
                      <a:pt x="352" y="55"/>
                    </a:cubicBez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 577"/>
              <p:cNvSpPr>
                <a:spLocks/>
              </p:cNvSpPr>
              <p:nvPr/>
            </p:nvSpPr>
            <p:spPr bwMode="auto">
              <a:xfrm rot="10800000">
                <a:off x="10021280" y="2362915"/>
                <a:ext cx="386605" cy="394112"/>
              </a:xfrm>
              <a:custGeom>
                <a:avLst/>
                <a:gdLst>
                  <a:gd name="T0" fmla="*/ 216 w 218"/>
                  <a:gd name="T1" fmla="*/ 105 h 222"/>
                  <a:gd name="T2" fmla="*/ 209 w 218"/>
                  <a:gd name="T3" fmla="*/ 96 h 222"/>
                  <a:gd name="T4" fmla="*/ 209 w 218"/>
                  <a:gd name="T5" fmla="*/ 94 h 222"/>
                  <a:gd name="T6" fmla="*/ 208 w 218"/>
                  <a:gd name="T7" fmla="*/ 85 h 222"/>
                  <a:gd name="T8" fmla="*/ 193 w 218"/>
                  <a:gd name="T9" fmla="*/ 40 h 222"/>
                  <a:gd name="T10" fmla="*/ 172 w 218"/>
                  <a:gd name="T11" fmla="*/ 19 h 222"/>
                  <a:gd name="T12" fmla="*/ 151 w 218"/>
                  <a:gd name="T13" fmla="*/ 8 h 222"/>
                  <a:gd name="T14" fmla="*/ 123 w 218"/>
                  <a:gd name="T15" fmla="*/ 1 h 222"/>
                  <a:gd name="T16" fmla="*/ 109 w 218"/>
                  <a:gd name="T17" fmla="*/ 0 h 222"/>
                  <a:gd name="T18" fmla="*/ 109 w 218"/>
                  <a:gd name="T19" fmla="*/ 0 h 222"/>
                  <a:gd name="T20" fmla="*/ 81 w 218"/>
                  <a:gd name="T21" fmla="*/ 4 h 222"/>
                  <a:gd name="T22" fmla="*/ 30 w 218"/>
                  <a:gd name="T23" fmla="*/ 34 h 222"/>
                  <a:gd name="T24" fmla="*/ 16 w 218"/>
                  <a:gd name="T25" fmla="*/ 57 h 222"/>
                  <a:gd name="T26" fmla="*/ 10 w 218"/>
                  <a:gd name="T27" fmla="*/ 86 h 222"/>
                  <a:gd name="T28" fmla="*/ 10 w 218"/>
                  <a:gd name="T29" fmla="*/ 94 h 222"/>
                  <a:gd name="T30" fmla="*/ 10 w 218"/>
                  <a:gd name="T31" fmla="*/ 96 h 222"/>
                  <a:gd name="T32" fmla="*/ 3 w 218"/>
                  <a:gd name="T33" fmla="*/ 105 h 222"/>
                  <a:gd name="T34" fmla="*/ 0 w 218"/>
                  <a:gd name="T35" fmla="*/ 117 h 222"/>
                  <a:gd name="T36" fmla="*/ 2 w 218"/>
                  <a:gd name="T37" fmla="*/ 128 h 222"/>
                  <a:gd name="T38" fmla="*/ 12 w 218"/>
                  <a:gd name="T39" fmla="*/ 139 h 222"/>
                  <a:gd name="T40" fmla="*/ 18 w 218"/>
                  <a:gd name="T41" fmla="*/ 140 h 222"/>
                  <a:gd name="T42" fmla="*/ 18 w 218"/>
                  <a:gd name="T43" fmla="*/ 140 h 222"/>
                  <a:gd name="T44" fmla="*/ 61 w 218"/>
                  <a:gd name="T45" fmla="*/ 204 h 222"/>
                  <a:gd name="T46" fmla="*/ 109 w 218"/>
                  <a:gd name="T47" fmla="*/ 222 h 222"/>
                  <a:gd name="T48" fmla="*/ 157 w 218"/>
                  <a:gd name="T49" fmla="*/ 204 h 222"/>
                  <a:gd name="T50" fmla="*/ 201 w 218"/>
                  <a:gd name="T51" fmla="*/ 140 h 222"/>
                  <a:gd name="T52" fmla="*/ 202 w 218"/>
                  <a:gd name="T53" fmla="*/ 140 h 222"/>
                  <a:gd name="T54" fmla="*/ 202 w 218"/>
                  <a:gd name="T55" fmla="*/ 140 h 222"/>
                  <a:gd name="T56" fmla="*/ 218 w 218"/>
                  <a:gd name="T57" fmla="*/ 117 h 222"/>
                  <a:gd name="T58" fmla="*/ 216 w 218"/>
                  <a:gd name="T59" fmla="*/ 10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8" h="222">
                    <a:moveTo>
                      <a:pt x="216" y="105"/>
                    </a:moveTo>
                    <a:cubicBezTo>
                      <a:pt x="214" y="101"/>
                      <a:pt x="212" y="98"/>
                      <a:pt x="209" y="96"/>
                    </a:cubicBezTo>
                    <a:cubicBezTo>
                      <a:pt x="209" y="94"/>
                      <a:pt x="209" y="94"/>
                      <a:pt x="209" y="94"/>
                    </a:cubicBezTo>
                    <a:cubicBezTo>
                      <a:pt x="209" y="91"/>
                      <a:pt x="209" y="88"/>
                      <a:pt x="208" y="85"/>
                    </a:cubicBezTo>
                    <a:cubicBezTo>
                      <a:pt x="207" y="68"/>
                      <a:pt x="202" y="53"/>
                      <a:pt x="193" y="40"/>
                    </a:cubicBezTo>
                    <a:cubicBezTo>
                      <a:pt x="188" y="32"/>
                      <a:pt x="180" y="25"/>
                      <a:pt x="172" y="19"/>
                    </a:cubicBezTo>
                    <a:cubicBezTo>
                      <a:pt x="166" y="14"/>
                      <a:pt x="159" y="10"/>
                      <a:pt x="151" y="8"/>
                    </a:cubicBezTo>
                    <a:cubicBezTo>
                      <a:pt x="142" y="4"/>
                      <a:pt x="133" y="2"/>
                      <a:pt x="123" y="1"/>
                    </a:cubicBezTo>
                    <a:cubicBezTo>
                      <a:pt x="119" y="1"/>
                      <a:pt x="114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9" y="0"/>
                      <a:pt x="90" y="1"/>
                      <a:pt x="81" y="4"/>
                    </a:cubicBezTo>
                    <a:cubicBezTo>
                      <a:pt x="60" y="8"/>
                      <a:pt x="42" y="19"/>
                      <a:pt x="30" y="34"/>
                    </a:cubicBezTo>
                    <a:cubicBezTo>
                      <a:pt x="24" y="41"/>
                      <a:pt x="20" y="48"/>
                      <a:pt x="16" y="57"/>
                    </a:cubicBezTo>
                    <a:cubicBezTo>
                      <a:pt x="13" y="66"/>
                      <a:pt x="11" y="75"/>
                      <a:pt x="10" y="86"/>
                    </a:cubicBezTo>
                    <a:cubicBezTo>
                      <a:pt x="10" y="89"/>
                      <a:pt x="10" y="91"/>
                      <a:pt x="10" y="94"/>
                    </a:cubicBezTo>
                    <a:cubicBezTo>
                      <a:pt x="10" y="95"/>
                      <a:pt x="10" y="95"/>
                      <a:pt x="10" y="96"/>
                    </a:cubicBezTo>
                    <a:cubicBezTo>
                      <a:pt x="7" y="98"/>
                      <a:pt x="4" y="101"/>
                      <a:pt x="3" y="105"/>
                    </a:cubicBezTo>
                    <a:cubicBezTo>
                      <a:pt x="1" y="109"/>
                      <a:pt x="0" y="113"/>
                      <a:pt x="0" y="117"/>
                    </a:cubicBezTo>
                    <a:cubicBezTo>
                      <a:pt x="0" y="121"/>
                      <a:pt x="1" y="124"/>
                      <a:pt x="2" y="128"/>
                    </a:cubicBezTo>
                    <a:cubicBezTo>
                      <a:pt x="4" y="133"/>
                      <a:pt x="8" y="137"/>
                      <a:pt x="12" y="139"/>
                    </a:cubicBezTo>
                    <a:cubicBezTo>
                      <a:pt x="14" y="140"/>
                      <a:pt x="16" y="140"/>
                      <a:pt x="18" y="140"/>
                    </a:cubicBezTo>
                    <a:cubicBezTo>
                      <a:pt x="18" y="140"/>
                      <a:pt x="18" y="140"/>
                      <a:pt x="18" y="140"/>
                    </a:cubicBezTo>
                    <a:cubicBezTo>
                      <a:pt x="26" y="164"/>
                      <a:pt x="41" y="188"/>
                      <a:pt x="61" y="204"/>
                    </a:cubicBezTo>
                    <a:cubicBezTo>
                      <a:pt x="75" y="215"/>
                      <a:pt x="91" y="222"/>
                      <a:pt x="109" y="222"/>
                    </a:cubicBezTo>
                    <a:cubicBezTo>
                      <a:pt x="127" y="222"/>
                      <a:pt x="143" y="215"/>
                      <a:pt x="157" y="204"/>
                    </a:cubicBezTo>
                    <a:cubicBezTo>
                      <a:pt x="177" y="188"/>
                      <a:pt x="193" y="164"/>
                      <a:pt x="201" y="140"/>
                    </a:cubicBezTo>
                    <a:cubicBezTo>
                      <a:pt x="201" y="140"/>
                      <a:pt x="201" y="140"/>
                      <a:pt x="202" y="140"/>
                    </a:cubicBezTo>
                    <a:cubicBezTo>
                      <a:pt x="202" y="140"/>
                      <a:pt x="202" y="140"/>
                      <a:pt x="202" y="140"/>
                    </a:cubicBezTo>
                    <a:cubicBezTo>
                      <a:pt x="211" y="140"/>
                      <a:pt x="218" y="130"/>
                      <a:pt x="218" y="117"/>
                    </a:cubicBezTo>
                    <a:cubicBezTo>
                      <a:pt x="218" y="113"/>
                      <a:pt x="217" y="109"/>
                      <a:pt x="216" y="105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 578"/>
              <p:cNvSpPr>
                <a:spLocks/>
              </p:cNvSpPr>
              <p:nvPr/>
            </p:nvSpPr>
            <p:spPr bwMode="auto">
              <a:xfrm rot="10800000">
                <a:off x="10102354" y="2646675"/>
                <a:ext cx="279256" cy="150888"/>
              </a:xfrm>
              <a:custGeom>
                <a:avLst/>
                <a:gdLst>
                  <a:gd name="T0" fmla="*/ 0 w 157"/>
                  <a:gd name="T1" fmla="*/ 80 h 85"/>
                  <a:gd name="T2" fmla="*/ 157 w 157"/>
                  <a:gd name="T3" fmla="*/ 11 h 85"/>
                  <a:gd name="T4" fmla="*/ 85 w 157"/>
                  <a:gd name="T5" fmla="*/ 0 h 85"/>
                  <a:gd name="T6" fmla="*/ 0 w 157"/>
                  <a:gd name="T7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" h="85">
                    <a:moveTo>
                      <a:pt x="0" y="80"/>
                    </a:moveTo>
                    <a:cubicBezTo>
                      <a:pt x="0" y="80"/>
                      <a:pt x="88" y="85"/>
                      <a:pt x="157" y="11"/>
                    </a:cubicBezTo>
                    <a:cubicBezTo>
                      <a:pt x="157" y="11"/>
                      <a:pt x="152" y="0"/>
                      <a:pt x="85" y="0"/>
                    </a:cubicBezTo>
                    <a:cubicBezTo>
                      <a:pt x="0" y="0"/>
                      <a:pt x="0" y="80"/>
                      <a:pt x="0" y="80"/>
                    </a:cubicBezTo>
                    <a:close/>
                  </a:path>
                </a:pathLst>
              </a:custGeom>
              <a:solidFill>
                <a:srgbClr val="FF8B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579"/>
              <p:cNvSpPr>
                <a:spLocks/>
              </p:cNvSpPr>
              <p:nvPr/>
            </p:nvSpPr>
            <p:spPr bwMode="auto">
              <a:xfrm rot="10800000">
                <a:off x="9999510" y="2459003"/>
                <a:ext cx="430145" cy="365586"/>
              </a:xfrm>
              <a:custGeom>
                <a:avLst/>
                <a:gdLst>
                  <a:gd name="T0" fmla="*/ 229 w 242"/>
                  <a:gd name="T1" fmla="*/ 109 h 206"/>
                  <a:gd name="T2" fmla="*/ 119 w 242"/>
                  <a:gd name="T3" fmla="*/ 0 h 206"/>
                  <a:gd name="T4" fmla="*/ 13 w 242"/>
                  <a:gd name="T5" fmla="*/ 109 h 206"/>
                  <a:gd name="T6" fmla="*/ 121 w 242"/>
                  <a:gd name="T7" fmla="*/ 81 h 206"/>
                  <a:gd name="T8" fmla="*/ 229 w 242"/>
                  <a:gd name="T9" fmla="*/ 10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206">
                    <a:moveTo>
                      <a:pt x="229" y="109"/>
                    </a:moveTo>
                    <a:cubicBezTo>
                      <a:pt x="219" y="31"/>
                      <a:pt x="193" y="0"/>
                      <a:pt x="119" y="0"/>
                    </a:cubicBezTo>
                    <a:cubicBezTo>
                      <a:pt x="58" y="0"/>
                      <a:pt x="24" y="31"/>
                      <a:pt x="13" y="109"/>
                    </a:cubicBezTo>
                    <a:cubicBezTo>
                      <a:pt x="0" y="206"/>
                      <a:pt x="72" y="81"/>
                      <a:pt x="121" y="81"/>
                    </a:cubicBezTo>
                    <a:cubicBezTo>
                      <a:pt x="173" y="81"/>
                      <a:pt x="242" y="206"/>
                      <a:pt x="229" y="109"/>
                    </a:cubicBezTo>
                    <a:close/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 580"/>
              <p:cNvSpPr>
                <a:spLocks/>
              </p:cNvSpPr>
              <p:nvPr/>
            </p:nvSpPr>
            <p:spPr bwMode="auto">
              <a:xfrm rot="10800000">
                <a:off x="10102354" y="2646675"/>
                <a:ext cx="279256" cy="150888"/>
              </a:xfrm>
              <a:custGeom>
                <a:avLst/>
                <a:gdLst>
                  <a:gd name="T0" fmla="*/ 0 w 157"/>
                  <a:gd name="T1" fmla="*/ 80 h 85"/>
                  <a:gd name="T2" fmla="*/ 157 w 157"/>
                  <a:gd name="T3" fmla="*/ 11 h 85"/>
                  <a:gd name="T4" fmla="*/ 85 w 157"/>
                  <a:gd name="T5" fmla="*/ 0 h 85"/>
                  <a:gd name="T6" fmla="*/ 0 w 157"/>
                  <a:gd name="T7" fmla="*/ 8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" h="85">
                    <a:moveTo>
                      <a:pt x="0" y="80"/>
                    </a:moveTo>
                    <a:cubicBezTo>
                      <a:pt x="0" y="80"/>
                      <a:pt x="88" y="85"/>
                      <a:pt x="157" y="11"/>
                    </a:cubicBezTo>
                    <a:cubicBezTo>
                      <a:pt x="157" y="11"/>
                      <a:pt x="152" y="0"/>
                      <a:pt x="85" y="0"/>
                    </a:cubicBezTo>
                    <a:cubicBezTo>
                      <a:pt x="0" y="0"/>
                      <a:pt x="0" y="80"/>
                      <a:pt x="0" y="80"/>
                    </a:cubicBezTo>
                    <a:close/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 581"/>
              <p:cNvSpPr>
                <a:spLocks/>
              </p:cNvSpPr>
              <p:nvPr/>
            </p:nvSpPr>
            <p:spPr bwMode="auto">
              <a:xfrm rot="10800000">
                <a:off x="10100853" y="2615146"/>
                <a:ext cx="236467" cy="210944"/>
              </a:xfrm>
              <a:custGeom>
                <a:avLst/>
                <a:gdLst>
                  <a:gd name="T0" fmla="*/ 133 w 133"/>
                  <a:gd name="T1" fmla="*/ 54 h 119"/>
                  <a:gd name="T2" fmla="*/ 46 w 133"/>
                  <a:gd name="T3" fmla="*/ 35 h 119"/>
                  <a:gd name="T4" fmla="*/ 0 w 133"/>
                  <a:gd name="T5" fmla="*/ 109 h 119"/>
                  <a:gd name="T6" fmla="*/ 81 w 133"/>
                  <a:gd name="T7" fmla="*/ 98 h 119"/>
                  <a:gd name="T8" fmla="*/ 133 w 133"/>
                  <a:gd name="T9" fmla="*/ 5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19">
                    <a:moveTo>
                      <a:pt x="133" y="54"/>
                    </a:moveTo>
                    <a:cubicBezTo>
                      <a:pt x="133" y="54"/>
                      <a:pt x="73" y="0"/>
                      <a:pt x="46" y="35"/>
                    </a:cubicBezTo>
                    <a:cubicBezTo>
                      <a:pt x="18" y="71"/>
                      <a:pt x="36" y="101"/>
                      <a:pt x="0" y="109"/>
                    </a:cubicBezTo>
                    <a:cubicBezTo>
                      <a:pt x="0" y="109"/>
                      <a:pt x="35" y="119"/>
                      <a:pt x="81" y="98"/>
                    </a:cubicBezTo>
                    <a:cubicBezTo>
                      <a:pt x="131" y="76"/>
                      <a:pt x="133" y="54"/>
                      <a:pt x="133" y="54"/>
                    </a:cubicBezTo>
                    <a:close/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 582"/>
              <p:cNvSpPr>
                <a:spLocks/>
              </p:cNvSpPr>
              <p:nvPr/>
            </p:nvSpPr>
            <p:spPr bwMode="auto">
              <a:xfrm rot="10800000">
                <a:off x="10356838" y="2504795"/>
                <a:ext cx="61556" cy="105096"/>
              </a:xfrm>
              <a:custGeom>
                <a:avLst/>
                <a:gdLst>
                  <a:gd name="T0" fmla="*/ 31 w 35"/>
                  <a:gd name="T1" fmla="*/ 26 h 59"/>
                  <a:gd name="T2" fmla="*/ 25 w 35"/>
                  <a:gd name="T3" fmla="*/ 57 h 59"/>
                  <a:gd name="T4" fmla="*/ 4 w 35"/>
                  <a:gd name="T5" fmla="*/ 33 h 59"/>
                  <a:gd name="T6" fmla="*/ 10 w 35"/>
                  <a:gd name="T7" fmla="*/ 2 h 59"/>
                  <a:gd name="T8" fmla="*/ 31 w 35"/>
                  <a:gd name="T9" fmla="*/ 2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9">
                    <a:moveTo>
                      <a:pt x="31" y="26"/>
                    </a:moveTo>
                    <a:cubicBezTo>
                      <a:pt x="35" y="41"/>
                      <a:pt x="32" y="55"/>
                      <a:pt x="25" y="57"/>
                    </a:cubicBezTo>
                    <a:cubicBezTo>
                      <a:pt x="17" y="59"/>
                      <a:pt x="8" y="48"/>
                      <a:pt x="4" y="33"/>
                    </a:cubicBezTo>
                    <a:cubicBezTo>
                      <a:pt x="0" y="18"/>
                      <a:pt x="3" y="4"/>
                      <a:pt x="10" y="2"/>
                    </a:cubicBezTo>
                    <a:cubicBezTo>
                      <a:pt x="18" y="0"/>
                      <a:pt x="27" y="11"/>
                      <a:pt x="31" y="26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 583"/>
              <p:cNvSpPr>
                <a:spLocks/>
              </p:cNvSpPr>
              <p:nvPr/>
            </p:nvSpPr>
            <p:spPr bwMode="auto">
              <a:xfrm rot="10800000">
                <a:off x="10008518" y="2504795"/>
                <a:ext cx="60806" cy="105096"/>
              </a:xfrm>
              <a:custGeom>
                <a:avLst/>
                <a:gdLst>
                  <a:gd name="T0" fmla="*/ 3 w 34"/>
                  <a:gd name="T1" fmla="*/ 26 h 59"/>
                  <a:gd name="T2" fmla="*/ 23 w 34"/>
                  <a:gd name="T3" fmla="*/ 1 h 59"/>
                  <a:gd name="T4" fmla="*/ 31 w 34"/>
                  <a:gd name="T5" fmla="*/ 32 h 59"/>
                  <a:gd name="T6" fmla="*/ 11 w 34"/>
                  <a:gd name="T7" fmla="*/ 57 h 59"/>
                  <a:gd name="T8" fmla="*/ 3 w 34"/>
                  <a:gd name="T9" fmla="*/ 2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59">
                    <a:moveTo>
                      <a:pt x="3" y="26"/>
                    </a:moveTo>
                    <a:cubicBezTo>
                      <a:pt x="6" y="11"/>
                      <a:pt x="15" y="0"/>
                      <a:pt x="23" y="1"/>
                    </a:cubicBezTo>
                    <a:cubicBezTo>
                      <a:pt x="31" y="3"/>
                      <a:pt x="34" y="17"/>
                      <a:pt x="31" y="32"/>
                    </a:cubicBezTo>
                    <a:cubicBezTo>
                      <a:pt x="28" y="47"/>
                      <a:pt x="19" y="59"/>
                      <a:pt x="11" y="57"/>
                    </a:cubicBezTo>
                    <a:cubicBezTo>
                      <a:pt x="4" y="55"/>
                      <a:pt x="0" y="41"/>
                      <a:pt x="3" y="26"/>
                    </a:cubicBez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 584"/>
              <p:cNvSpPr>
                <a:spLocks/>
              </p:cNvSpPr>
              <p:nvPr/>
            </p:nvSpPr>
            <p:spPr bwMode="auto">
              <a:xfrm rot="10800000">
                <a:off x="10056562" y="2590374"/>
                <a:ext cx="236467" cy="210944"/>
              </a:xfrm>
              <a:custGeom>
                <a:avLst/>
                <a:gdLst>
                  <a:gd name="T0" fmla="*/ 133 w 133"/>
                  <a:gd name="T1" fmla="*/ 55 h 119"/>
                  <a:gd name="T2" fmla="*/ 46 w 133"/>
                  <a:gd name="T3" fmla="*/ 36 h 119"/>
                  <a:gd name="T4" fmla="*/ 0 w 133"/>
                  <a:gd name="T5" fmla="*/ 110 h 119"/>
                  <a:gd name="T6" fmla="*/ 81 w 133"/>
                  <a:gd name="T7" fmla="*/ 99 h 119"/>
                  <a:gd name="T8" fmla="*/ 133 w 133"/>
                  <a:gd name="T9" fmla="*/ 5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119">
                    <a:moveTo>
                      <a:pt x="133" y="55"/>
                    </a:moveTo>
                    <a:cubicBezTo>
                      <a:pt x="133" y="55"/>
                      <a:pt x="73" y="0"/>
                      <a:pt x="46" y="36"/>
                    </a:cubicBezTo>
                    <a:cubicBezTo>
                      <a:pt x="18" y="72"/>
                      <a:pt x="36" y="102"/>
                      <a:pt x="0" y="110"/>
                    </a:cubicBezTo>
                    <a:cubicBezTo>
                      <a:pt x="0" y="110"/>
                      <a:pt x="35" y="119"/>
                      <a:pt x="81" y="99"/>
                    </a:cubicBezTo>
                    <a:cubicBezTo>
                      <a:pt x="130" y="77"/>
                      <a:pt x="133" y="55"/>
                      <a:pt x="133" y="55"/>
                    </a:cubicBezTo>
                    <a:close/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 585"/>
              <p:cNvSpPr>
                <a:spLocks/>
              </p:cNvSpPr>
              <p:nvPr/>
            </p:nvSpPr>
            <p:spPr bwMode="auto">
              <a:xfrm rot="10800000">
                <a:off x="10175171" y="2639919"/>
                <a:ext cx="215448" cy="221453"/>
              </a:xfrm>
              <a:custGeom>
                <a:avLst/>
                <a:gdLst>
                  <a:gd name="T0" fmla="*/ 2 w 121"/>
                  <a:gd name="T1" fmla="*/ 84 h 125"/>
                  <a:gd name="T2" fmla="*/ 92 w 121"/>
                  <a:gd name="T3" fmla="*/ 84 h 125"/>
                  <a:gd name="T4" fmla="*/ 121 w 121"/>
                  <a:gd name="T5" fmla="*/ 2 h 125"/>
                  <a:gd name="T6" fmla="*/ 44 w 121"/>
                  <a:gd name="T7" fmla="*/ 30 h 125"/>
                  <a:gd name="T8" fmla="*/ 2 w 121"/>
                  <a:gd name="T9" fmla="*/ 8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125">
                    <a:moveTo>
                      <a:pt x="2" y="84"/>
                    </a:moveTo>
                    <a:cubicBezTo>
                      <a:pt x="2" y="84"/>
                      <a:pt x="73" y="125"/>
                      <a:pt x="92" y="84"/>
                    </a:cubicBezTo>
                    <a:cubicBezTo>
                      <a:pt x="111" y="43"/>
                      <a:pt x="87" y="18"/>
                      <a:pt x="121" y="2"/>
                    </a:cubicBezTo>
                    <a:cubicBezTo>
                      <a:pt x="121" y="2"/>
                      <a:pt x="84" y="0"/>
                      <a:pt x="44" y="30"/>
                    </a:cubicBezTo>
                    <a:cubicBezTo>
                      <a:pt x="0" y="62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rgbClr val="44546A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oup 429"/>
            <p:cNvGrpSpPr/>
            <p:nvPr/>
          </p:nvGrpSpPr>
          <p:grpSpPr>
            <a:xfrm flipH="1" flipV="1">
              <a:off x="5977648" y="1880222"/>
              <a:ext cx="427893" cy="493203"/>
              <a:chOff x="8776638" y="1880222"/>
              <a:chExt cx="427893" cy="493203"/>
            </a:xfrm>
          </p:grpSpPr>
          <p:sp>
            <p:nvSpPr>
              <p:cNvPr id="239" name="Freeform 586"/>
              <p:cNvSpPr>
                <a:spLocks/>
              </p:cNvSpPr>
              <p:nvPr/>
            </p:nvSpPr>
            <p:spPr bwMode="auto">
              <a:xfrm rot="10800000">
                <a:off x="8776638" y="1880222"/>
                <a:ext cx="427893" cy="493203"/>
              </a:xfrm>
              <a:custGeom>
                <a:avLst/>
                <a:gdLst>
                  <a:gd name="T0" fmla="*/ 570 w 570"/>
                  <a:gd name="T1" fmla="*/ 492 h 657"/>
                  <a:gd name="T2" fmla="*/ 287 w 570"/>
                  <a:gd name="T3" fmla="*/ 657 h 657"/>
                  <a:gd name="T4" fmla="*/ 0 w 570"/>
                  <a:gd name="T5" fmla="*/ 492 h 657"/>
                  <a:gd name="T6" fmla="*/ 0 w 570"/>
                  <a:gd name="T7" fmla="*/ 163 h 657"/>
                  <a:gd name="T8" fmla="*/ 287 w 570"/>
                  <a:gd name="T9" fmla="*/ 0 h 657"/>
                  <a:gd name="T10" fmla="*/ 570 w 570"/>
                  <a:gd name="T11" fmla="*/ 163 h 657"/>
                  <a:gd name="T12" fmla="*/ 570 w 570"/>
                  <a:gd name="T13" fmla="*/ 492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657">
                    <a:moveTo>
                      <a:pt x="570" y="492"/>
                    </a:moveTo>
                    <a:lnTo>
                      <a:pt x="287" y="657"/>
                    </a:lnTo>
                    <a:lnTo>
                      <a:pt x="0" y="492"/>
                    </a:lnTo>
                    <a:lnTo>
                      <a:pt x="0" y="163"/>
                    </a:lnTo>
                    <a:lnTo>
                      <a:pt x="287" y="0"/>
                    </a:lnTo>
                    <a:lnTo>
                      <a:pt x="570" y="163"/>
                    </a:lnTo>
                    <a:lnTo>
                      <a:pt x="570" y="492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 587"/>
              <p:cNvSpPr>
                <a:spLocks/>
              </p:cNvSpPr>
              <p:nvPr/>
            </p:nvSpPr>
            <p:spPr bwMode="auto">
              <a:xfrm rot="10800000">
                <a:off x="8805164" y="1914003"/>
                <a:ext cx="370840" cy="427142"/>
              </a:xfrm>
              <a:custGeom>
                <a:avLst/>
                <a:gdLst>
                  <a:gd name="T0" fmla="*/ 494 w 494"/>
                  <a:gd name="T1" fmla="*/ 428 h 569"/>
                  <a:gd name="T2" fmla="*/ 249 w 494"/>
                  <a:gd name="T3" fmla="*/ 569 h 569"/>
                  <a:gd name="T4" fmla="*/ 0 w 494"/>
                  <a:gd name="T5" fmla="*/ 428 h 569"/>
                  <a:gd name="T6" fmla="*/ 0 w 494"/>
                  <a:gd name="T7" fmla="*/ 141 h 569"/>
                  <a:gd name="T8" fmla="*/ 249 w 494"/>
                  <a:gd name="T9" fmla="*/ 0 h 569"/>
                  <a:gd name="T10" fmla="*/ 494 w 494"/>
                  <a:gd name="T11" fmla="*/ 141 h 569"/>
                  <a:gd name="T12" fmla="*/ 494 w 494"/>
                  <a:gd name="T13" fmla="*/ 428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4" h="569">
                    <a:moveTo>
                      <a:pt x="494" y="428"/>
                    </a:moveTo>
                    <a:lnTo>
                      <a:pt x="249" y="569"/>
                    </a:lnTo>
                    <a:lnTo>
                      <a:pt x="0" y="428"/>
                    </a:lnTo>
                    <a:lnTo>
                      <a:pt x="0" y="141"/>
                    </a:lnTo>
                    <a:lnTo>
                      <a:pt x="249" y="0"/>
                    </a:lnTo>
                    <a:lnTo>
                      <a:pt x="494" y="141"/>
                    </a:lnTo>
                    <a:lnTo>
                      <a:pt x="494" y="428"/>
                    </a:lnTo>
                    <a:close/>
                  </a:path>
                </a:pathLst>
              </a:custGeom>
              <a:solidFill>
                <a:srgbClr val="44546A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 588"/>
              <p:cNvSpPr>
                <a:spLocks/>
              </p:cNvSpPr>
              <p:nvPr/>
            </p:nvSpPr>
            <p:spPr bwMode="auto">
              <a:xfrm rot="10800000">
                <a:off x="8889992" y="2053631"/>
                <a:ext cx="204187" cy="140379"/>
              </a:xfrm>
              <a:custGeom>
                <a:avLst/>
                <a:gdLst>
                  <a:gd name="T0" fmla="*/ 137 w 272"/>
                  <a:gd name="T1" fmla="*/ 139 h 187"/>
                  <a:gd name="T2" fmla="*/ 0 w 272"/>
                  <a:gd name="T3" fmla="*/ 0 h 187"/>
                  <a:gd name="T4" fmla="*/ 0 w 272"/>
                  <a:gd name="T5" fmla="*/ 187 h 187"/>
                  <a:gd name="T6" fmla="*/ 272 w 272"/>
                  <a:gd name="T7" fmla="*/ 187 h 187"/>
                  <a:gd name="T8" fmla="*/ 272 w 272"/>
                  <a:gd name="T9" fmla="*/ 2 h 187"/>
                  <a:gd name="T10" fmla="*/ 137 w 272"/>
                  <a:gd name="T11" fmla="*/ 139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187">
                    <a:moveTo>
                      <a:pt x="137" y="139"/>
                    </a:moveTo>
                    <a:lnTo>
                      <a:pt x="0" y="0"/>
                    </a:lnTo>
                    <a:lnTo>
                      <a:pt x="0" y="187"/>
                    </a:lnTo>
                    <a:lnTo>
                      <a:pt x="272" y="187"/>
                    </a:lnTo>
                    <a:lnTo>
                      <a:pt x="272" y="2"/>
                    </a:lnTo>
                    <a:lnTo>
                      <a:pt x="137" y="13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 589"/>
              <p:cNvSpPr>
                <a:spLocks/>
              </p:cNvSpPr>
              <p:nvPr/>
            </p:nvSpPr>
            <p:spPr bwMode="auto">
              <a:xfrm rot="10800000">
                <a:off x="8899000" y="2109182"/>
                <a:ext cx="186171" cy="93836"/>
              </a:xfrm>
              <a:custGeom>
                <a:avLst/>
                <a:gdLst>
                  <a:gd name="T0" fmla="*/ 248 w 248"/>
                  <a:gd name="T1" fmla="*/ 2 h 125"/>
                  <a:gd name="T2" fmla="*/ 248 w 248"/>
                  <a:gd name="T3" fmla="*/ 0 h 125"/>
                  <a:gd name="T4" fmla="*/ 0 w 248"/>
                  <a:gd name="T5" fmla="*/ 0 h 125"/>
                  <a:gd name="T6" fmla="*/ 0 w 248"/>
                  <a:gd name="T7" fmla="*/ 0 h 125"/>
                  <a:gd name="T8" fmla="*/ 125 w 248"/>
                  <a:gd name="T9" fmla="*/ 125 h 125"/>
                  <a:gd name="T10" fmla="*/ 248 w 248"/>
                  <a:gd name="T11" fmla="*/ 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" h="125">
                    <a:moveTo>
                      <a:pt x="248" y="2"/>
                    </a:moveTo>
                    <a:lnTo>
                      <a:pt x="2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5" y="125"/>
                    </a:lnTo>
                    <a:lnTo>
                      <a:pt x="248" y="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oup 434"/>
            <p:cNvGrpSpPr/>
            <p:nvPr/>
          </p:nvGrpSpPr>
          <p:grpSpPr>
            <a:xfrm flipH="1" flipV="1">
              <a:off x="8008261" y="3174410"/>
              <a:ext cx="422638" cy="487948"/>
              <a:chOff x="10807251" y="3174410"/>
              <a:chExt cx="422638" cy="487948"/>
            </a:xfrm>
          </p:grpSpPr>
          <p:sp>
            <p:nvSpPr>
              <p:cNvPr id="235" name="Oval 516"/>
              <p:cNvSpPr>
                <a:spLocks noChangeArrowheads="1"/>
              </p:cNvSpPr>
              <p:nvPr/>
            </p:nvSpPr>
            <p:spPr bwMode="auto">
              <a:xfrm rot="10800000">
                <a:off x="10922857" y="3346317"/>
                <a:ext cx="156143" cy="156143"/>
              </a:xfrm>
              <a:prstGeom prst="ellipse">
                <a:avLst/>
              </a:prstGeom>
              <a:solidFill>
                <a:srgbClr val="233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 590"/>
              <p:cNvSpPr>
                <a:spLocks/>
              </p:cNvSpPr>
              <p:nvPr/>
            </p:nvSpPr>
            <p:spPr bwMode="auto">
              <a:xfrm rot="10800000">
                <a:off x="10807251" y="3174410"/>
                <a:ext cx="422638" cy="487948"/>
              </a:xfrm>
              <a:custGeom>
                <a:avLst/>
                <a:gdLst>
                  <a:gd name="T0" fmla="*/ 563 w 563"/>
                  <a:gd name="T1" fmla="*/ 490 h 650"/>
                  <a:gd name="T2" fmla="*/ 281 w 563"/>
                  <a:gd name="T3" fmla="*/ 650 h 650"/>
                  <a:gd name="T4" fmla="*/ 0 w 563"/>
                  <a:gd name="T5" fmla="*/ 490 h 650"/>
                  <a:gd name="T6" fmla="*/ 0 w 563"/>
                  <a:gd name="T7" fmla="*/ 163 h 650"/>
                  <a:gd name="T8" fmla="*/ 281 w 563"/>
                  <a:gd name="T9" fmla="*/ 0 h 650"/>
                  <a:gd name="T10" fmla="*/ 563 w 563"/>
                  <a:gd name="T11" fmla="*/ 163 h 650"/>
                  <a:gd name="T12" fmla="*/ 563 w 563"/>
                  <a:gd name="T13" fmla="*/ 490 h 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3" h="650">
                    <a:moveTo>
                      <a:pt x="563" y="490"/>
                    </a:moveTo>
                    <a:lnTo>
                      <a:pt x="281" y="650"/>
                    </a:lnTo>
                    <a:lnTo>
                      <a:pt x="0" y="490"/>
                    </a:lnTo>
                    <a:lnTo>
                      <a:pt x="0" y="163"/>
                    </a:lnTo>
                    <a:lnTo>
                      <a:pt x="281" y="0"/>
                    </a:lnTo>
                    <a:lnTo>
                      <a:pt x="563" y="163"/>
                    </a:lnTo>
                    <a:lnTo>
                      <a:pt x="563" y="490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 591"/>
              <p:cNvSpPr>
                <a:spLocks/>
              </p:cNvSpPr>
              <p:nvPr/>
            </p:nvSpPr>
            <p:spPr bwMode="auto">
              <a:xfrm rot="10800000">
                <a:off x="10838029" y="3208191"/>
                <a:ext cx="361832" cy="418884"/>
              </a:xfrm>
              <a:custGeom>
                <a:avLst/>
                <a:gdLst>
                  <a:gd name="T0" fmla="*/ 482 w 482"/>
                  <a:gd name="T1" fmla="*/ 419 h 558"/>
                  <a:gd name="T2" fmla="*/ 241 w 482"/>
                  <a:gd name="T3" fmla="*/ 558 h 558"/>
                  <a:gd name="T4" fmla="*/ 0 w 482"/>
                  <a:gd name="T5" fmla="*/ 419 h 558"/>
                  <a:gd name="T6" fmla="*/ 0 w 482"/>
                  <a:gd name="T7" fmla="*/ 140 h 558"/>
                  <a:gd name="T8" fmla="*/ 241 w 482"/>
                  <a:gd name="T9" fmla="*/ 0 h 558"/>
                  <a:gd name="T10" fmla="*/ 482 w 482"/>
                  <a:gd name="T11" fmla="*/ 140 h 558"/>
                  <a:gd name="T12" fmla="*/ 482 w 482"/>
                  <a:gd name="T13" fmla="*/ 419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2" h="558">
                    <a:moveTo>
                      <a:pt x="482" y="419"/>
                    </a:moveTo>
                    <a:lnTo>
                      <a:pt x="241" y="558"/>
                    </a:lnTo>
                    <a:lnTo>
                      <a:pt x="0" y="419"/>
                    </a:lnTo>
                    <a:lnTo>
                      <a:pt x="0" y="140"/>
                    </a:lnTo>
                    <a:lnTo>
                      <a:pt x="241" y="0"/>
                    </a:lnTo>
                    <a:lnTo>
                      <a:pt x="482" y="140"/>
                    </a:lnTo>
                    <a:lnTo>
                      <a:pt x="482" y="419"/>
                    </a:lnTo>
                    <a:close/>
                  </a:path>
                </a:pathLst>
              </a:custGeom>
              <a:solidFill>
                <a:srgbClr val="44546A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 592"/>
              <p:cNvSpPr>
                <a:spLocks/>
              </p:cNvSpPr>
              <p:nvPr/>
            </p:nvSpPr>
            <p:spPr bwMode="auto">
              <a:xfrm rot="10800000">
                <a:off x="10901838" y="3305780"/>
                <a:ext cx="234215" cy="196680"/>
              </a:xfrm>
              <a:custGeom>
                <a:avLst/>
                <a:gdLst>
                  <a:gd name="T0" fmla="*/ 132 w 132"/>
                  <a:gd name="T1" fmla="*/ 44 h 111"/>
                  <a:gd name="T2" fmla="*/ 66 w 132"/>
                  <a:gd name="T3" fmla="*/ 0 h 111"/>
                  <a:gd name="T4" fmla="*/ 0 w 132"/>
                  <a:gd name="T5" fmla="*/ 44 h 111"/>
                  <a:gd name="T6" fmla="*/ 66 w 132"/>
                  <a:gd name="T7" fmla="*/ 87 h 111"/>
                  <a:gd name="T8" fmla="*/ 70 w 132"/>
                  <a:gd name="T9" fmla="*/ 87 h 111"/>
                  <a:gd name="T10" fmla="*/ 91 w 132"/>
                  <a:gd name="T11" fmla="*/ 111 h 111"/>
                  <a:gd name="T12" fmla="*/ 91 w 132"/>
                  <a:gd name="T13" fmla="*/ 84 h 111"/>
                  <a:gd name="T14" fmla="*/ 132 w 132"/>
                  <a:gd name="T15" fmla="*/ 4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111">
                    <a:moveTo>
                      <a:pt x="132" y="44"/>
                    </a:moveTo>
                    <a:cubicBezTo>
                      <a:pt x="132" y="20"/>
                      <a:pt x="102" y="0"/>
                      <a:pt x="66" y="0"/>
                    </a:cubicBezTo>
                    <a:cubicBezTo>
                      <a:pt x="30" y="0"/>
                      <a:pt x="0" y="20"/>
                      <a:pt x="0" y="44"/>
                    </a:cubicBezTo>
                    <a:cubicBezTo>
                      <a:pt x="0" y="68"/>
                      <a:pt x="30" y="87"/>
                      <a:pt x="66" y="87"/>
                    </a:cubicBezTo>
                    <a:cubicBezTo>
                      <a:pt x="67" y="87"/>
                      <a:pt x="69" y="87"/>
                      <a:pt x="70" y="87"/>
                    </a:cubicBezTo>
                    <a:cubicBezTo>
                      <a:pt x="91" y="111"/>
                      <a:pt x="91" y="111"/>
                      <a:pt x="91" y="111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115" y="77"/>
                      <a:pt x="132" y="62"/>
                      <a:pt x="132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438"/>
            <p:cNvGrpSpPr/>
            <p:nvPr/>
          </p:nvGrpSpPr>
          <p:grpSpPr>
            <a:xfrm flipH="1" flipV="1">
              <a:off x="6925768" y="4990326"/>
              <a:ext cx="386605" cy="447411"/>
              <a:chOff x="9724758" y="4990326"/>
              <a:chExt cx="386605" cy="447411"/>
            </a:xfrm>
          </p:grpSpPr>
          <p:sp>
            <p:nvSpPr>
              <p:cNvPr id="230" name="Freeform 593"/>
              <p:cNvSpPr>
                <a:spLocks/>
              </p:cNvSpPr>
              <p:nvPr/>
            </p:nvSpPr>
            <p:spPr bwMode="auto">
              <a:xfrm rot="10800000">
                <a:off x="9724758" y="4990326"/>
                <a:ext cx="386605" cy="447411"/>
              </a:xfrm>
              <a:custGeom>
                <a:avLst/>
                <a:gdLst>
                  <a:gd name="T0" fmla="*/ 515 w 515"/>
                  <a:gd name="T1" fmla="*/ 447 h 596"/>
                  <a:gd name="T2" fmla="*/ 258 w 515"/>
                  <a:gd name="T3" fmla="*/ 596 h 596"/>
                  <a:gd name="T4" fmla="*/ 0 w 515"/>
                  <a:gd name="T5" fmla="*/ 447 h 596"/>
                  <a:gd name="T6" fmla="*/ 0 w 515"/>
                  <a:gd name="T7" fmla="*/ 149 h 596"/>
                  <a:gd name="T8" fmla="*/ 258 w 515"/>
                  <a:gd name="T9" fmla="*/ 0 h 596"/>
                  <a:gd name="T10" fmla="*/ 515 w 515"/>
                  <a:gd name="T11" fmla="*/ 149 h 596"/>
                  <a:gd name="T12" fmla="*/ 515 w 515"/>
                  <a:gd name="T13" fmla="*/ 447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596">
                    <a:moveTo>
                      <a:pt x="515" y="447"/>
                    </a:moveTo>
                    <a:lnTo>
                      <a:pt x="258" y="596"/>
                    </a:lnTo>
                    <a:lnTo>
                      <a:pt x="0" y="447"/>
                    </a:lnTo>
                    <a:lnTo>
                      <a:pt x="0" y="149"/>
                    </a:lnTo>
                    <a:lnTo>
                      <a:pt x="258" y="0"/>
                    </a:lnTo>
                    <a:lnTo>
                      <a:pt x="515" y="149"/>
                    </a:lnTo>
                    <a:lnTo>
                      <a:pt x="515" y="447"/>
                    </a:lnTo>
                    <a:close/>
                  </a:path>
                </a:pathLst>
              </a:custGeom>
              <a:solidFill>
                <a:srgbClr val="F3F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 594"/>
              <p:cNvSpPr>
                <a:spLocks/>
              </p:cNvSpPr>
              <p:nvPr/>
            </p:nvSpPr>
            <p:spPr bwMode="auto">
              <a:xfrm rot="10800000">
                <a:off x="9754785" y="5024107"/>
                <a:ext cx="328051" cy="379849"/>
              </a:xfrm>
              <a:custGeom>
                <a:avLst/>
                <a:gdLst>
                  <a:gd name="T0" fmla="*/ 437 w 437"/>
                  <a:gd name="T1" fmla="*/ 378 h 506"/>
                  <a:gd name="T2" fmla="*/ 220 w 437"/>
                  <a:gd name="T3" fmla="*/ 506 h 506"/>
                  <a:gd name="T4" fmla="*/ 0 w 437"/>
                  <a:gd name="T5" fmla="*/ 378 h 506"/>
                  <a:gd name="T6" fmla="*/ 0 w 437"/>
                  <a:gd name="T7" fmla="*/ 128 h 506"/>
                  <a:gd name="T8" fmla="*/ 220 w 437"/>
                  <a:gd name="T9" fmla="*/ 0 h 506"/>
                  <a:gd name="T10" fmla="*/ 437 w 437"/>
                  <a:gd name="T11" fmla="*/ 128 h 506"/>
                  <a:gd name="T12" fmla="*/ 437 w 437"/>
                  <a:gd name="T13" fmla="*/ 378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7" h="506">
                    <a:moveTo>
                      <a:pt x="437" y="378"/>
                    </a:moveTo>
                    <a:lnTo>
                      <a:pt x="220" y="506"/>
                    </a:lnTo>
                    <a:lnTo>
                      <a:pt x="0" y="378"/>
                    </a:lnTo>
                    <a:lnTo>
                      <a:pt x="0" y="128"/>
                    </a:lnTo>
                    <a:lnTo>
                      <a:pt x="220" y="0"/>
                    </a:lnTo>
                    <a:lnTo>
                      <a:pt x="437" y="128"/>
                    </a:lnTo>
                    <a:lnTo>
                      <a:pt x="437" y="378"/>
                    </a:lnTo>
                    <a:close/>
                  </a:path>
                </a:pathLst>
              </a:custGeom>
              <a:solidFill>
                <a:srgbClr val="44546A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 595"/>
              <p:cNvSpPr>
                <a:spLocks/>
              </p:cNvSpPr>
              <p:nvPr/>
            </p:nvSpPr>
            <p:spPr bwMode="auto">
              <a:xfrm rot="10800000">
                <a:off x="9859131" y="5167489"/>
                <a:ext cx="114105" cy="114105"/>
              </a:xfrm>
              <a:custGeom>
                <a:avLst/>
                <a:gdLst>
                  <a:gd name="T0" fmla="*/ 0 w 152"/>
                  <a:gd name="T1" fmla="*/ 152 h 152"/>
                  <a:gd name="T2" fmla="*/ 0 w 152"/>
                  <a:gd name="T3" fmla="*/ 0 h 152"/>
                  <a:gd name="T4" fmla="*/ 152 w 152"/>
                  <a:gd name="T5" fmla="*/ 0 h 152"/>
                  <a:gd name="T6" fmla="*/ 152 w 152"/>
                  <a:gd name="T7" fmla="*/ 14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2" h="152">
                    <a:moveTo>
                      <a:pt x="0" y="152"/>
                    </a:moveTo>
                    <a:lnTo>
                      <a:pt x="0" y="0"/>
                    </a:lnTo>
                    <a:lnTo>
                      <a:pt x="152" y="0"/>
                    </a:lnTo>
                    <a:lnTo>
                      <a:pt x="152" y="149"/>
                    </a:lnTo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Oval 596"/>
              <p:cNvSpPr>
                <a:spLocks noChangeArrowheads="1"/>
              </p:cNvSpPr>
              <p:nvPr/>
            </p:nvSpPr>
            <p:spPr bwMode="auto">
              <a:xfrm rot="10800000">
                <a:off x="9965729" y="5137461"/>
                <a:ext cx="53299" cy="532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Oval 597"/>
              <p:cNvSpPr>
                <a:spLocks noChangeArrowheads="1"/>
              </p:cNvSpPr>
              <p:nvPr/>
            </p:nvSpPr>
            <p:spPr bwMode="auto">
              <a:xfrm rot="10800000">
                <a:off x="9853876" y="5137461"/>
                <a:ext cx="53299" cy="532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Group 433"/>
            <p:cNvGrpSpPr/>
            <p:nvPr/>
          </p:nvGrpSpPr>
          <p:grpSpPr>
            <a:xfrm flipH="1" flipV="1">
              <a:off x="6153309" y="4237385"/>
              <a:ext cx="427893" cy="493953"/>
              <a:chOff x="8952299" y="4237385"/>
              <a:chExt cx="427893" cy="493953"/>
            </a:xfrm>
          </p:grpSpPr>
          <p:sp>
            <p:nvSpPr>
              <p:cNvPr id="223" name="Freeform 598"/>
              <p:cNvSpPr>
                <a:spLocks/>
              </p:cNvSpPr>
              <p:nvPr/>
            </p:nvSpPr>
            <p:spPr bwMode="auto">
              <a:xfrm rot="10800000">
                <a:off x="8980825" y="4271166"/>
                <a:ext cx="369339" cy="427893"/>
              </a:xfrm>
              <a:custGeom>
                <a:avLst/>
                <a:gdLst>
                  <a:gd name="T0" fmla="*/ 492 w 492"/>
                  <a:gd name="T1" fmla="*/ 428 h 570"/>
                  <a:gd name="T2" fmla="*/ 246 w 492"/>
                  <a:gd name="T3" fmla="*/ 570 h 570"/>
                  <a:gd name="T4" fmla="*/ 0 w 492"/>
                  <a:gd name="T5" fmla="*/ 428 h 570"/>
                  <a:gd name="T6" fmla="*/ 0 w 492"/>
                  <a:gd name="T7" fmla="*/ 142 h 570"/>
                  <a:gd name="T8" fmla="*/ 246 w 492"/>
                  <a:gd name="T9" fmla="*/ 0 h 570"/>
                  <a:gd name="T10" fmla="*/ 492 w 492"/>
                  <a:gd name="T11" fmla="*/ 142 h 570"/>
                  <a:gd name="T12" fmla="*/ 492 w 492"/>
                  <a:gd name="T13" fmla="*/ 428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2" h="570">
                    <a:moveTo>
                      <a:pt x="492" y="428"/>
                    </a:moveTo>
                    <a:lnTo>
                      <a:pt x="246" y="570"/>
                    </a:lnTo>
                    <a:lnTo>
                      <a:pt x="0" y="428"/>
                    </a:lnTo>
                    <a:lnTo>
                      <a:pt x="0" y="142"/>
                    </a:lnTo>
                    <a:lnTo>
                      <a:pt x="246" y="0"/>
                    </a:lnTo>
                    <a:lnTo>
                      <a:pt x="492" y="142"/>
                    </a:lnTo>
                    <a:lnTo>
                      <a:pt x="492" y="428"/>
                    </a:lnTo>
                    <a:close/>
                  </a:path>
                </a:pathLst>
              </a:custGeom>
              <a:solidFill>
                <a:srgbClr val="C5E3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 599"/>
              <p:cNvSpPr>
                <a:spLocks/>
              </p:cNvSpPr>
              <p:nvPr/>
            </p:nvSpPr>
            <p:spPr bwMode="auto">
              <a:xfrm rot="10800000">
                <a:off x="8952299" y="4237385"/>
                <a:ext cx="427893" cy="493953"/>
              </a:xfrm>
              <a:custGeom>
                <a:avLst/>
                <a:gdLst>
                  <a:gd name="T0" fmla="*/ 570 w 570"/>
                  <a:gd name="T1" fmla="*/ 492 h 658"/>
                  <a:gd name="T2" fmla="*/ 286 w 570"/>
                  <a:gd name="T3" fmla="*/ 658 h 658"/>
                  <a:gd name="T4" fmla="*/ 0 w 570"/>
                  <a:gd name="T5" fmla="*/ 492 h 658"/>
                  <a:gd name="T6" fmla="*/ 0 w 570"/>
                  <a:gd name="T7" fmla="*/ 164 h 658"/>
                  <a:gd name="T8" fmla="*/ 286 w 570"/>
                  <a:gd name="T9" fmla="*/ 0 h 658"/>
                  <a:gd name="T10" fmla="*/ 570 w 570"/>
                  <a:gd name="T11" fmla="*/ 164 h 658"/>
                  <a:gd name="T12" fmla="*/ 570 w 570"/>
                  <a:gd name="T13" fmla="*/ 492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658">
                    <a:moveTo>
                      <a:pt x="570" y="492"/>
                    </a:moveTo>
                    <a:lnTo>
                      <a:pt x="286" y="658"/>
                    </a:lnTo>
                    <a:lnTo>
                      <a:pt x="0" y="492"/>
                    </a:lnTo>
                    <a:lnTo>
                      <a:pt x="0" y="164"/>
                    </a:lnTo>
                    <a:lnTo>
                      <a:pt x="286" y="0"/>
                    </a:lnTo>
                    <a:lnTo>
                      <a:pt x="570" y="164"/>
                    </a:lnTo>
                    <a:lnTo>
                      <a:pt x="570" y="492"/>
                    </a:lnTo>
                    <a:close/>
                  </a:path>
                </a:pathLst>
              </a:custGeom>
              <a:solidFill>
                <a:srgbClr val="F3F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 600"/>
              <p:cNvSpPr>
                <a:spLocks/>
              </p:cNvSpPr>
              <p:nvPr/>
            </p:nvSpPr>
            <p:spPr bwMode="auto">
              <a:xfrm rot="10800000">
                <a:off x="8980825" y="4271166"/>
                <a:ext cx="369339" cy="427893"/>
              </a:xfrm>
              <a:custGeom>
                <a:avLst/>
                <a:gdLst>
                  <a:gd name="T0" fmla="*/ 492 w 492"/>
                  <a:gd name="T1" fmla="*/ 428 h 570"/>
                  <a:gd name="T2" fmla="*/ 246 w 492"/>
                  <a:gd name="T3" fmla="*/ 570 h 570"/>
                  <a:gd name="T4" fmla="*/ 0 w 492"/>
                  <a:gd name="T5" fmla="*/ 428 h 570"/>
                  <a:gd name="T6" fmla="*/ 0 w 492"/>
                  <a:gd name="T7" fmla="*/ 142 h 570"/>
                  <a:gd name="T8" fmla="*/ 246 w 492"/>
                  <a:gd name="T9" fmla="*/ 0 h 570"/>
                  <a:gd name="T10" fmla="*/ 492 w 492"/>
                  <a:gd name="T11" fmla="*/ 142 h 570"/>
                  <a:gd name="T12" fmla="*/ 492 w 492"/>
                  <a:gd name="T13" fmla="*/ 428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2" h="570">
                    <a:moveTo>
                      <a:pt x="492" y="428"/>
                    </a:moveTo>
                    <a:lnTo>
                      <a:pt x="246" y="570"/>
                    </a:lnTo>
                    <a:lnTo>
                      <a:pt x="0" y="428"/>
                    </a:lnTo>
                    <a:lnTo>
                      <a:pt x="0" y="142"/>
                    </a:lnTo>
                    <a:lnTo>
                      <a:pt x="246" y="0"/>
                    </a:lnTo>
                    <a:lnTo>
                      <a:pt x="492" y="142"/>
                    </a:lnTo>
                    <a:lnTo>
                      <a:pt x="492" y="428"/>
                    </a:ln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 601"/>
              <p:cNvSpPr>
                <a:spLocks/>
              </p:cNvSpPr>
              <p:nvPr/>
            </p:nvSpPr>
            <p:spPr bwMode="auto">
              <a:xfrm rot="10800000">
                <a:off x="9142223" y="4407792"/>
                <a:ext cx="92335" cy="129869"/>
              </a:xfrm>
              <a:custGeom>
                <a:avLst/>
                <a:gdLst>
                  <a:gd name="T0" fmla="*/ 123 w 123"/>
                  <a:gd name="T1" fmla="*/ 173 h 173"/>
                  <a:gd name="T2" fmla="*/ 0 w 123"/>
                  <a:gd name="T3" fmla="*/ 85 h 173"/>
                  <a:gd name="T4" fmla="*/ 123 w 123"/>
                  <a:gd name="T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173">
                    <a:moveTo>
                      <a:pt x="123" y="173"/>
                    </a:moveTo>
                    <a:lnTo>
                      <a:pt x="0" y="85"/>
                    </a:lnTo>
                    <a:lnTo>
                      <a:pt x="123" y="0"/>
                    </a:lnTo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Oval 602"/>
              <p:cNvSpPr>
                <a:spLocks noChangeArrowheads="1"/>
              </p:cNvSpPr>
              <p:nvPr/>
            </p:nvSpPr>
            <p:spPr bwMode="auto">
              <a:xfrm rot="10800000">
                <a:off x="9209785" y="4446827"/>
                <a:ext cx="51047" cy="5179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Oval 603"/>
              <p:cNvSpPr>
                <a:spLocks noChangeArrowheads="1"/>
              </p:cNvSpPr>
              <p:nvPr/>
            </p:nvSpPr>
            <p:spPr bwMode="auto">
              <a:xfrm rot="10800000">
                <a:off x="9109944" y="4515891"/>
                <a:ext cx="51798" cy="5179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Oval 604"/>
              <p:cNvSpPr>
                <a:spLocks noChangeArrowheads="1"/>
              </p:cNvSpPr>
              <p:nvPr/>
            </p:nvSpPr>
            <p:spPr bwMode="auto">
              <a:xfrm rot="10800000">
                <a:off x="9112196" y="4381518"/>
                <a:ext cx="48044" cy="4579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" name="Group 437"/>
            <p:cNvGrpSpPr/>
            <p:nvPr/>
          </p:nvGrpSpPr>
          <p:grpSpPr>
            <a:xfrm flipH="1" flipV="1">
              <a:off x="4241304" y="3738928"/>
              <a:ext cx="386605" cy="445159"/>
              <a:chOff x="7040294" y="3738928"/>
              <a:chExt cx="386605" cy="445159"/>
            </a:xfrm>
          </p:grpSpPr>
          <p:sp>
            <p:nvSpPr>
              <p:cNvPr id="217" name="Freeform 605"/>
              <p:cNvSpPr>
                <a:spLocks/>
              </p:cNvSpPr>
              <p:nvPr/>
            </p:nvSpPr>
            <p:spPr bwMode="auto">
              <a:xfrm rot="10800000">
                <a:off x="7040294" y="3738928"/>
                <a:ext cx="386605" cy="445159"/>
              </a:xfrm>
              <a:custGeom>
                <a:avLst/>
                <a:gdLst>
                  <a:gd name="T0" fmla="*/ 515 w 515"/>
                  <a:gd name="T1" fmla="*/ 444 h 593"/>
                  <a:gd name="T2" fmla="*/ 258 w 515"/>
                  <a:gd name="T3" fmla="*/ 593 h 593"/>
                  <a:gd name="T4" fmla="*/ 0 w 515"/>
                  <a:gd name="T5" fmla="*/ 444 h 593"/>
                  <a:gd name="T6" fmla="*/ 0 w 515"/>
                  <a:gd name="T7" fmla="*/ 146 h 593"/>
                  <a:gd name="T8" fmla="*/ 258 w 515"/>
                  <a:gd name="T9" fmla="*/ 0 h 593"/>
                  <a:gd name="T10" fmla="*/ 515 w 515"/>
                  <a:gd name="T11" fmla="*/ 146 h 593"/>
                  <a:gd name="T12" fmla="*/ 515 w 515"/>
                  <a:gd name="T13" fmla="*/ 444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593">
                    <a:moveTo>
                      <a:pt x="515" y="444"/>
                    </a:moveTo>
                    <a:lnTo>
                      <a:pt x="258" y="593"/>
                    </a:lnTo>
                    <a:lnTo>
                      <a:pt x="0" y="444"/>
                    </a:lnTo>
                    <a:lnTo>
                      <a:pt x="0" y="146"/>
                    </a:lnTo>
                    <a:lnTo>
                      <a:pt x="258" y="0"/>
                    </a:lnTo>
                    <a:lnTo>
                      <a:pt x="515" y="146"/>
                    </a:lnTo>
                    <a:lnTo>
                      <a:pt x="515" y="444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 606"/>
              <p:cNvSpPr>
                <a:spLocks/>
              </p:cNvSpPr>
              <p:nvPr/>
            </p:nvSpPr>
            <p:spPr bwMode="auto">
              <a:xfrm rot="10800000">
                <a:off x="7066568" y="3768955"/>
                <a:ext cx="334057" cy="386605"/>
              </a:xfrm>
              <a:custGeom>
                <a:avLst/>
                <a:gdLst>
                  <a:gd name="T0" fmla="*/ 445 w 445"/>
                  <a:gd name="T1" fmla="*/ 387 h 515"/>
                  <a:gd name="T2" fmla="*/ 223 w 445"/>
                  <a:gd name="T3" fmla="*/ 515 h 515"/>
                  <a:gd name="T4" fmla="*/ 0 w 445"/>
                  <a:gd name="T5" fmla="*/ 387 h 515"/>
                  <a:gd name="T6" fmla="*/ 0 w 445"/>
                  <a:gd name="T7" fmla="*/ 130 h 515"/>
                  <a:gd name="T8" fmla="*/ 223 w 445"/>
                  <a:gd name="T9" fmla="*/ 0 h 515"/>
                  <a:gd name="T10" fmla="*/ 445 w 445"/>
                  <a:gd name="T11" fmla="*/ 130 h 515"/>
                  <a:gd name="T12" fmla="*/ 445 w 445"/>
                  <a:gd name="T13" fmla="*/ 38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5" h="515">
                    <a:moveTo>
                      <a:pt x="445" y="387"/>
                    </a:moveTo>
                    <a:lnTo>
                      <a:pt x="223" y="515"/>
                    </a:lnTo>
                    <a:lnTo>
                      <a:pt x="0" y="387"/>
                    </a:lnTo>
                    <a:lnTo>
                      <a:pt x="0" y="130"/>
                    </a:lnTo>
                    <a:lnTo>
                      <a:pt x="223" y="0"/>
                    </a:lnTo>
                    <a:lnTo>
                      <a:pt x="445" y="130"/>
                    </a:lnTo>
                    <a:lnTo>
                      <a:pt x="445" y="387"/>
                    </a:lnTo>
                    <a:close/>
                  </a:path>
                </a:pathLst>
              </a:custGeom>
              <a:solidFill>
                <a:srgbClr val="44546A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Line 607"/>
              <p:cNvSpPr>
                <a:spLocks noChangeShapeType="1"/>
              </p:cNvSpPr>
              <p:nvPr/>
            </p:nvSpPr>
            <p:spPr bwMode="auto">
              <a:xfrm rot="10800000">
                <a:off x="7130377" y="3905581"/>
                <a:ext cx="197431" cy="0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Line 608"/>
              <p:cNvSpPr>
                <a:spLocks noChangeShapeType="1"/>
              </p:cNvSpPr>
              <p:nvPr/>
            </p:nvSpPr>
            <p:spPr bwMode="auto">
              <a:xfrm rot="10800000">
                <a:off x="7130377" y="4006924"/>
                <a:ext cx="197431" cy="0"/>
              </a:xfrm>
              <a:prstGeom prst="line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Rectangle 609"/>
              <p:cNvSpPr>
                <a:spLocks noChangeArrowheads="1"/>
              </p:cNvSpPr>
              <p:nvPr/>
            </p:nvSpPr>
            <p:spPr bwMode="auto">
              <a:xfrm rot="10800000">
                <a:off x="7130377" y="3880808"/>
                <a:ext cx="198933" cy="154642"/>
              </a:xfrm>
              <a:prstGeom prst="rect">
                <a:avLst/>
              </a:pr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 610"/>
              <p:cNvSpPr>
                <a:spLocks/>
              </p:cNvSpPr>
              <p:nvPr/>
            </p:nvSpPr>
            <p:spPr bwMode="auto">
              <a:xfrm rot="10800000">
                <a:off x="7196438" y="3928852"/>
                <a:ext cx="49545" cy="58554"/>
              </a:xfrm>
              <a:custGeom>
                <a:avLst/>
                <a:gdLst>
                  <a:gd name="T0" fmla="*/ 0 w 66"/>
                  <a:gd name="T1" fmla="*/ 0 h 78"/>
                  <a:gd name="T2" fmla="*/ 66 w 66"/>
                  <a:gd name="T3" fmla="*/ 40 h 78"/>
                  <a:gd name="T4" fmla="*/ 0 w 66"/>
                  <a:gd name="T5" fmla="*/ 78 h 78"/>
                  <a:gd name="T6" fmla="*/ 0 w 66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78">
                    <a:moveTo>
                      <a:pt x="0" y="0"/>
                    </a:moveTo>
                    <a:lnTo>
                      <a:pt x="66" y="40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9" name="Group 430"/>
            <p:cNvGrpSpPr/>
            <p:nvPr/>
          </p:nvGrpSpPr>
          <p:grpSpPr>
            <a:xfrm flipH="1" flipV="1">
              <a:off x="5609810" y="2865126"/>
              <a:ext cx="427893" cy="493953"/>
              <a:chOff x="8408800" y="2865126"/>
              <a:chExt cx="427893" cy="493953"/>
            </a:xfrm>
          </p:grpSpPr>
          <p:sp>
            <p:nvSpPr>
              <p:cNvPr id="214" name="Freeform 611"/>
              <p:cNvSpPr>
                <a:spLocks/>
              </p:cNvSpPr>
              <p:nvPr/>
            </p:nvSpPr>
            <p:spPr bwMode="auto">
              <a:xfrm rot="10800000">
                <a:off x="8408800" y="2865126"/>
                <a:ext cx="427893" cy="493953"/>
              </a:xfrm>
              <a:custGeom>
                <a:avLst/>
                <a:gdLst>
                  <a:gd name="T0" fmla="*/ 570 w 570"/>
                  <a:gd name="T1" fmla="*/ 492 h 658"/>
                  <a:gd name="T2" fmla="*/ 284 w 570"/>
                  <a:gd name="T3" fmla="*/ 658 h 658"/>
                  <a:gd name="T4" fmla="*/ 0 w 570"/>
                  <a:gd name="T5" fmla="*/ 492 h 658"/>
                  <a:gd name="T6" fmla="*/ 0 w 570"/>
                  <a:gd name="T7" fmla="*/ 164 h 658"/>
                  <a:gd name="T8" fmla="*/ 284 w 570"/>
                  <a:gd name="T9" fmla="*/ 0 h 658"/>
                  <a:gd name="T10" fmla="*/ 570 w 570"/>
                  <a:gd name="T11" fmla="*/ 164 h 658"/>
                  <a:gd name="T12" fmla="*/ 570 w 570"/>
                  <a:gd name="T13" fmla="*/ 492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658">
                    <a:moveTo>
                      <a:pt x="570" y="492"/>
                    </a:moveTo>
                    <a:lnTo>
                      <a:pt x="284" y="658"/>
                    </a:lnTo>
                    <a:lnTo>
                      <a:pt x="0" y="492"/>
                    </a:lnTo>
                    <a:lnTo>
                      <a:pt x="0" y="164"/>
                    </a:lnTo>
                    <a:lnTo>
                      <a:pt x="284" y="0"/>
                    </a:lnTo>
                    <a:lnTo>
                      <a:pt x="570" y="164"/>
                    </a:lnTo>
                    <a:lnTo>
                      <a:pt x="570" y="492"/>
                    </a:lnTo>
                    <a:close/>
                  </a:path>
                </a:pathLst>
              </a:custGeom>
              <a:solidFill>
                <a:srgbClr val="F3F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 612"/>
              <p:cNvSpPr>
                <a:spLocks/>
              </p:cNvSpPr>
              <p:nvPr/>
            </p:nvSpPr>
            <p:spPr bwMode="auto">
              <a:xfrm rot="10800000">
                <a:off x="8438828" y="2898907"/>
                <a:ext cx="369339" cy="426391"/>
              </a:xfrm>
              <a:custGeom>
                <a:avLst/>
                <a:gdLst>
                  <a:gd name="T0" fmla="*/ 492 w 492"/>
                  <a:gd name="T1" fmla="*/ 426 h 568"/>
                  <a:gd name="T2" fmla="*/ 246 w 492"/>
                  <a:gd name="T3" fmla="*/ 568 h 568"/>
                  <a:gd name="T4" fmla="*/ 0 w 492"/>
                  <a:gd name="T5" fmla="*/ 426 h 568"/>
                  <a:gd name="T6" fmla="*/ 0 w 492"/>
                  <a:gd name="T7" fmla="*/ 142 h 568"/>
                  <a:gd name="T8" fmla="*/ 246 w 492"/>
                  <a:gd name="T9" fmla="*/ 0 h 568"/>
                  <a:gd name="T10" fmla="*/ 492 w 492"/>
                  <a:gd name="T11" fmla="*/ 142 h 568"/>
                  <a:gd name="T12" fmla="*/ 492 w 492"/>
                  <a:gd name="T13" fmla="*/ 42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2" h="568">
                    <a:moveTo>
                      <a:pt x="492" y="426"/>
                    </a:moveTo>
                    <a:lnTo>
                      <a:pt x="246" y="568"/>
                    </a:lnTo>
                    <a:lnTo>
                      <a:pt x="0" y="426"/>
                    </a:lnTo>
                    <a:lnTo>
                      <a:pt x="0" y="142"/>
                    </a:lnTo>
                    <a:lnTo>
                      <a:pt x="246" y="0"/>
                    </a:lnTo>
                    <a:lnTo>
                      <a:pt x="492" y="142"/>
                    </a:lnTo>
                    <a:lnTo>
                      <a:pt x="492" y="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 613"/>
              <p:cNvSpPr>
                <a:spLocks/>
              </p:cNvSpPr>
              <p:nvPr/>
            </p:nvSpPr>
            <p:spPr bwMode="auto">
              <a:xfrm rot="10800000">
                <a:off x="8552932" y="3030277"/>
                <a:ext cx="145634" cy="193678"/>
              </a:xfrm>
              <a:custGeom>
                <a:avLst/>
                <a:gdLst>
                  <a:gd name="T0" fmla="*/ 147 w 194"/>
                  <a:gd name="T1" fmla="*/ 0 h 258"/>
                  <a:gd name="T2" fmla="*/ 0 w 194"/>
                  <a:gd name="T3" fmla="*/ 0 h 258"/>
                  <a:gd name="T4" fmla="*/ 0 w 194"/>
                  <a:gd name="T5" fmla="*/ 258 h 258"/>
                  <a:gd name="T6" fmla="*/ 194 w 194"/>
                  <a:gd name="T7" fmla="*/ 258 h 258"/>
                  <a:gd name="T8" fmla="*/ 194 w 194"/>
                  <a:gd name="T9" fmla="*/ 52 h 258"/>
                  <a:gd name="T10" fmla="*/ 147 w 194"/>
                  <a:gd name="T11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258">
                    <a:moveTo>
                      <a:pt x="147" y="0"/>
                    </a:moveTo>
                    <a:lnTo>
                      <a:pt x="0" y="0"/>
                    </a:lnTo>
                    <a:lnTo>
                      <a:pt x="0" y="258"/>
                    </a:lnTo>
                    <a:lnTo>
                      <a:pt x="194" y="258"/>
                    </a:lnTo>
                    <a:lnTo>
                      <a:pt x="194" y="52"/>
                    </a:lnTo>
                    <a:lnTo>
                      <a:pt x="147" y="0"/>
                    </a:lnTo>
                    <a:close/>
                  </a:path>
                </a:pathLst>
              </a:custGeom>
              <a:noFill/>
              <a:ln w="3016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0" name="Freeform 614"/>
            <p:cNvSpPr>
              <a:spLocks/>
            </p:cNvSpPr>
            <p:nvPr/>
          </p:nvSpPr>
          <p:spPr bwMode="auto">
            <a:xfrm rot="10800000">
              <a:off x="5780777" y="4993328"/>
              <a:ext cx="958630" cy="1255152"/>
            </a:xfrm>
            <a:custGeom>
              <a:avLst/>
              <a:gdLst>
                <a:gd name="T0" fmla="*/ 503 w 540"/>
                <a:gd name="T1" fmla="*/ 0 h 707"/>
                <a:gd name="T2" fmla="*/ 36 w 540"/>
                <a:gd name="T3" fmla="*/ 0 h 707"/>
                <a:gd name="T4" fmla="*/ 0 w 540"/>
                <a:gd name="T5" fmla="*/ 37 h 707"/>
                <a:gd name="T6" fmla="*/ 0 w 540"/>
                <a:gd name="T7" fmla="*/ 671 h 707"/>
                <a:gd name="T8" fmla="*/ 36 w 540"/>
                <a:gd name="T9" fmla="*/ 707 h 707"/>
                <a:gd name="T10" fmla="*/ 503 w 540"/>
                <a:gd name="T11" fmla="*/ 707 h 707"/>
                <a:gd name="T12" fmla="*/ 540 w 540"/>
                <a:gd name="T13" fmla="*/ 671 h 707"/>
                <a:gd name="T14" fmla="*/ 540 w 540"/>
                <a:gd name="T15" fmla="*/ 37 h 707"/>
                <a:gd name="T16" fmla="*/ 503 w 540"/>
                <a:gd name="T17" fmla="*/ 0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707">
                  <a:moveTo>
                    <a:pt x="503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671"/>
                    <a:pt x="0" y="671"/>
                    <a:pt x="0" y="671"/>
                  </a:cubicBezTo>
                  <a:cubicBezTo>
                    <a:pt x="0" y="691"/>
                    <a:pt x="16" y="707"/>
                    <a:pt x="36" y="707"/>
                  </a:cubicBezTo>
                  <a:cubicBezTo>
                    <a:pt x="503" y="707"/>
                    <a:pt x="503" y="707"/>
                    <a:pt x="503" y="707"/>
                  </a:cubicBezTo>
                  <a:cubicBezTo>
                    <a:pt x="523" y="707"/>
                    <a:pt x="540" y="691"/>
                    <a:pt x="540" y="671"/>
                  </a:cubicBezTo>
                  <a:cubicBezTo>
                    <a:pt x="540" y="37"/>
                    <a:pt x="540" y="37"/>
                    <a:pt x="540" y="37"/>
                  </a:cubicBezTo>
                  <a:cubicBezTo>
                    <a:pt x="540" y="17"/>
                    <a:pt x="523" y="0"/>
                    <a:pt x="503" y="0"/>
                  </a:cubicBezTo>
                  <a:close/>
                </a:path>
              </a:pathLst>
            </a:custGeom>
            <a:solidFill>
              <a:srgbClr val="44546A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615"/>
            <p:cNvSpPr>
              <a:spLocks noChangeArrowheads="1"/>
            </p:cNvSpPr>
            <p:nvPr/>
          </p:nvSpPr>
          <p:spPr bwMode="auto">
            <a:xfrm rot="10800000">
              <a:off x="5886429" y="5105876"/>
              <a:ext cx="768705" cy="100517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Oval 617"/>
            <p:cNvSpPr>
              <a:spLocks noChangeArrowheads="1"/>
            </p:cNvSpPr>
            <p:nvPr/>
          </p:nvSpPr>
          <p:spPr bwMode="auto">
            <a:xfrm rot="10800000">
              <a:off x="6227627" y="5006091"/>
              <a:ext cx="37534" cy="36033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Oval 618"/>
            <p:cNvSpPr>
              <a:spLocks noChangeArrowheads="1"/>
            </p:cNvSpPr>
            <p:nvPr/>
          </p:nvSpPr>
          <p:spPr bwMode="auto">
            <a:xfrm rot="10800000">
              <a:off x="6215616" y="6105099"/>
              <a:ext cx="61556" cy="62307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619"/>
            <p:cNvSpPr>
              <a:spLocks/>
            </p:cNvSpPr>
            <p:nvPr/>
          </p:nvSpPr>
          <p:spPr bwMode="auto">
            <a:xfrm rot="10800000">
              <a:off x="5572276" y="5548088"/>
              <a:ext cx="355076" cy="676371"/>
            </a:xfrm>
            <a:custGeom>
              <a:avLst/>
              <a:gdLst>
                <a:gd name="T0" fmla="*/ 136 w 200"/>
                <a:gd name="T1" fmla="*/ 0 h 381"/>
                <a:gd name="T2" fmla="*/ 19 w 200"/>
                <a:gd name="T3" fmla="*/ 137 h 381"/>
                <a:gd name="T4" fmla="*/ 0 w 200"/>
                <a:gd name="T5" fmla="*/ 381 h 381"/>
                <a:gd name="T6" fmla="*/ 58 w 200"/>
                <a:gd name="T7" fmla="*/ 315 h 381"/>
                <a:gd name="T8" fmla="*/ 200 w 200"/>
                <a:gd name="T9" fmla="*/ 49 h 381"/>
                <a:gd name="T10" fmla="*/ 136 w 200"/>
                <a:gd name="T11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381">
                  <a:moveTo>
                    <a:pt x="136" y="0"/>
                  </a:moveTo>
                  <a:cubicBezTo>
                    <a:pt x="19" y="137"/>
                    <a:pt x="19" y="137"/>
                    <a:pt x="19" y="137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1"/>
                    <a:pt x="58" y="381"/>
                    <a:pt x="58" y="315"/>
                  </a:cubicBezTo>
                  <a:cubicBezTo>
                    <a:pt x="58" y="250"/>
                    <a:pt x="200" y="49"/>
                    <a:pt x="200" y="49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rgbClr val="F9D1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620"/>
            <p:cNvSpPr>
              <a:spLocks/>
            </p:cNvSpPr>
            <p:nvPr/>
          </p:nvSpPr>
          <p:spPr bwMode="auto">
            <a:xfrm rot="10800000">
              <a:off x="5506966" y="5471518"/>
              <a:ext cx="286012" cy="754442"/>
            </a:xfrm>
            <a:custGeom>
              <a:avLst/>
              <a:gdLst>
                <a:gd name="T0" fmla="*/ 381 w 381"/>
                <a:gd name="T1" fmla="*/ 180 h 1005"/>
                <a:gd name="T2" fmla="*/ 291 w 381"/>
                <a:gd name="T3" fmla="*/ 298 h 1005"/>
                <a:gd name="T4" fmla="*/ 291 w 381"/>
                <a:gd name="T5" fmla="*/ 721 h 1005"/>
                <a:gd name="T6" fmla="*/ 0 w 381"/>
                <a:gd name="T7" fmla="*/ 1005 h 1005"/>
                <a:gd name="T8" fmla="*/ 15 w 381"/>
                <a:gd name="T9" fmla="*/ 194 h 1005"/>
                <a:gd name="T10" fmla="*/ 152 w 381"/>
                <a:gd name="T11" fmla="*/ 0 h 1005"/>
                <a:gd name="T12" fmla="*/ 381 w 381"/>
                <a:gd name="T13" fmla="*/ 18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005">
                  <a:moveTo>
                    <a:pt x="381" y="180"/>
                  </a:moveTo>
                  <a:lnTo>
                    <a:pt x="291" y="298"/>
                  </a:lnTo>
                  <a:lnTo>
                    <a:pt x="291" y="721"/>
                  </a:lnTo>
                  <a:lnTo>
                    <a:pt x="0" y="1005"/>
                  </a:lnTo>
                  <a:lnTo>
                    <a:pt x="15" y="194"/>
                  </a:lnTo>
                  <a:lnTo>
                    <a:pt x="152" y="0"/>
                  </a:lnTo>
                  <a:lnTo>
                    <a:pt x="381" y="180"/>
                  </a:lnTo>
                  <a:close/>
                </a:path>
              </a:pathLst>
            </a:custGeom>
            <a:solidFill>
              <a:srgbClr val="F9D1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621"/>
            <p:cNvSpPr>
              <a:spLocks/>
            </p:cNvSpPr>
            <p:nvPr/>
          </p:nvSpPr>
          <p:spPr bwMode="auto">
            <a:xfrm rot="10800000">
              <a:off x="6717827" y="5471518"/>
              <a:ext cx="287514" cy="754442"/>
            </a:xfrm>
            <a:custGeom>
              <a:avLst/>
              <a:gdLst>
                <a:gd name="T0" fmla="*/ 0 w 383"/>
                <a:gd name="T1" fmla="*/ 180 h 1005"/>
                <a:gd name="T2" fmla="*/ 92 w 383"/>
                <a:gd name="T3" fmla="*/ 298 h 1005"/>
                <a:gd name="T4" fmla="*/ 92 w 383"/>
                <a:gd name="T5" fmla="*/ 721 h 1005"/>
                <a:gd name="T6" fmla="*/ 383 w 383"/>
                <a:gd name="T7" fmla="*/ 1005 h 1005"/>
                <a:gd name="T8" fmla="*/ 369 w 383"/>
                <a:gd name="T9" fmla="*/ 194 h 1005"/>
                <a:gd name="T10" fmla="*/ 229 w 383"/>
                <a:gd name="T11" fmla="*/ 0 h 1005"/>
                <a:gd name="T12" fmla="*/ 0 w 383"/>
                <a:gd name="T13" fmla="*/ 18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3" h="1005">
                  <a:moveTo>
                    <a:pt x="0" y="180"/>
                  </a:moveTo>
                  <a:lnTo>
                    <a:pt x="92" y="298"/>
                  </a:lnTo>
                  <a:lnTo>
                    <a:pt x="92" y="721"/>
                  </a:lnTo>
                  <a:lnTo>
                    <a:pt x="383" y="1005"/>
                  </a:lnTo>
                  <a:lnTo>
                    <a:pt x="369" y="194"/>
                  </a:lnTo>
                  <a:lnTo>
                    <a:pt x="229" y="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9D1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622"/>
            <p:cNvSpPr>
              <a:spLocks/>
            </p:cNvSpPr>
            <p:nvPr/>
          </p:nvSpPr>
          <p:spPr bwMode="auto">
            <a:xfrm rot="10800000">
              <a:off x="5410878" y="6006008"/>
              <a:ext cx="385103" cy="319043"/>
            </a:xfrm>
            <a:custGeom>
              <a:avLst/>
              <a:gdLst>
                <a:gd name="T0" fmla="*/ 425 w 513"/>
                <a:gd name="T1" fmla="*/ 425 h 425"/>
                <a:gd name="T2" fmla="*/ 0 w 513"/>
                <a:gd name="T3" fmla="*/ 137 h 425"/>
                <a:gd name="T4" fmla="*/ 111 w 513"/>
                <a:gd name="T5" fmla="*/ 0 h 425"/>
                <a:gd name="T6" fmla="*/ 513 w 513"/>
                <a:gd name="T7" fmla="*/ 281 h 425"/>
                <a:gd name="T8" fmla="*/ 425 w 51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25">
                  <a:moveTo>
                    <a:pt x="425" y="425"/>
                  </a:moveTo>
                  <a:lnTo>
                    <a:pt x="0" y="137"/>
                  </a:lnTo>
                  <a:lnTo>
                    <a:pt x="111" y="0"/>
                  </a:lnTo>
                  <a:lnTo>
                    <a:pt x="513" y="281"/>
                  </a:lnTo>
                  <a:lnTo>
                    <a:pt x="425" y="4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623"/>
            <p:cNvSpPr>
              <a:spLocks/>
            </p:cNvSpPr>
            <p:nvPr/>
          </p:nvSpPr>
          <p:spPr bwMode="auto">
            <a:xfrm rot="10800000">
              <a:off x="4878639" y="6089335"/>
              <a:ext cx="866295" cy="785971"/>
            </a:xfrm>
            <a:custGeom>
              <a:avLst/>
              <a:gdLst>
                <a:gd name="T0" fmla="*/ 284 w 1154"/>
                <a:gd name="T1" fmla="*/ 0 h 1047"/>
                <a:gd name="T2" fmla="*/ 0 w 1154"/>
                <a:gd name="T3" fmla="*/ 728 h 1047"/>
                <a:gd name="T4" fmla="*/ 454 w 1154"/>
                <a:gd name="T5" fmla="*/ 1047 h 1047"/>
                <a:gd name="T6" fmla="*/ 1154 w 1154"/>
                <a:gd name="T7" fmla="*/ 0 h 1047"/>
                <a:gd name="T8" fmla="*/ 284 w 1154"/>
                <a:gd name="T9" fmla="*/ 0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4" h="1047">
                  <a:moveTo>
                    <a:pt x="284" y="0"/>
                  </a:moveTo>
                  <a:lnTo>
                    <a:pt x="0" y="728"/>
                  </a:lnTo>
                  <a:lnTo>
                    <a:pt x="454" y="1047"/>
                  </a:lnTo>
                  <a:lnTo>
                    <a:pt x="1154" y="0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624"/>
            <p:cNvSpPr>
              <a:spLocks/>
            </p:cNvSpPr>
            <p:nvPr/>
          </p:nvSpPr>
          <p:spPr bwMode="auto">
            <a:xfrm rot="10800000">
              <a:off x="6582703" y="5548088"/>
              <a:ext cx="355076" cy="676371"/>
            </a:xfrm>
            <a:custGeom>
              <a:avLst/>
              <a:gdLst>
                <a:gd name="T0" fmla="*/ 64 w 200"/>
                <a:gd name="T1" fmla="*/ 0 h 381"/>
                <a:gd name="T2" fmla="*/ 180 w 200"/>
                <a:gd name="T3" fmla="*/ 137 h 381"/>
                <a:gd name="T4" fmla="*/ 200 w 200"/>
                <a:gd name="T5" fmla="*/ 381 h 381"/>
                <a:gd name="T6" fmla="*/ 141 w 200"/>
                <a:gd name="T7" fmla="*/ 315 h 381"/>
                <a:gd name="T8" fmla="*/ 0 w 200"/>
                <a:gd name="T9" fmla="*/ 49 h 381"/>
                <a:gd name="T10" fmla="*/ 64 w 200"/>
                <a:gd name="T11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" h="381">
                  <a:moveTo>
                    <a:pt x="64" y="0"/>
                  </a:moveTo>
                  <a:cubicBezTo>
                    <a:pt x="180" y="137"/>
                    <a:pt x="180" y="137"/>
                    <a:pt x="180" y="137"/>
                  </a:cubicBezTo>
                  <a:cubicBezTo>
                    <a:pt x="200" y="381"/>
                    <a:pt x="200" y="381"/>
                    <a:pt x="200" y="381"/>
                  </a:cubicBezTo>
                  <a:cubicBezTo>
                    <a:pt x="200" y="381"/>
                    <a:pt x="141" y="381"/>
                    <a:pt x="141" y="315"/>
                  </a:cubicBezTo>
                  <a:cubicBezTo>
                    <a:pt x="141" y="250"/>
                    <a:pt x="0" y="49"/>
                    <a:pt x="0" y="49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9D1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625"/>
            <p:cNvSpPr>
              <a:spLocks/>
            </p:cNvSpPr>
            <p:nvPr/>
          </p:nvSpPr>
          <p:spPr bwMode="auto">
            <a:xfrm rot="10800000">
              <a:off x="6714074" y="6006008"/>
              <a:ext cx="385103" cy="319043"/>
            </a:xfrm>
            <a:custGeom>
              <a:avLst/>
              <a:gdLst>
                <a:gd name="T0" fmla="*/ 87 w 513"/>
                <a:gd name="T1" fmla="*/ 425 h 425"/>
                <a:gd name="T2" fmla="*/ 513 w 513"/>
                <a:gd name="T3" fmla="*/ 137 h 425"/>
                <a:gd name="T4" fmla="*/ 402 w 513"/>
                <a:gd name="T5" fmla="*/ 0 h 425"/>
                <a:gd name="T6" fmla="*/ 0 w 513"/>
                <a:gd name="T7" fmla="*/ 281 h 425"/>
                <a:gd name="T8" fmla="*/ 87 w 513"/>
                <a:gd name="T9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25">
                  <a:moveTo>
                    <a:pt x="87" y="425"/>
                  </a:moveTo>
                  <a:lnTo>
                    <a:pt x="513" y="137"/>
                  </a:lnTo>
                  <a:lnTo>
                    <a:pt x="402" y="0"/>
                  </a:lnTo>
                  <a:lnTo>
                    <a:pt x="0" y="281"/>
                  </a:lnTo>
                  <a:lnTo>
                    <a:pt x="87" y="4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26"/>
            <p:cNvSpPr>
              <a:spLocks/>
            </p:cNvSpPr>
            <p:nvPr/>
          </p:nvSpPr>
          <p:spPr bwMode="auto">
            <a:xfrm rot="10800000">
              <a:off x="6767372" y="6089335"/>
              <a:ext cx="871550" cy="793478"/>
            </a:xfrm>
            <a:custGeom>
              <a:avLst/>
              <a:gdLst>
                <a:gd name="T0" fmla="*/ 875 w 1161"/>
                <a:gd name="T1" fmla="*/ 0 h 1057"/>
                <a:gd name="T2" fmla="*/ 1161 w 1161"/>
                <a:gd name="T3" fmla="*/ 738 h 1057"/>
                <a:gd name="T4" fmla="*/ 709 w 1161"/>
                <a:gd name="T5" fmla="*/ 1057 h 1057"/>
                <a:gd name="T6" fmla="*/ 0 w 1161"/>
                <a:gd name="T7" fmla="*/ 0 h 1057"/>
                <a:gd name="T8" fmla="*/ 875 w 1161"/>
                <a:gd name="T9" fmla="*/ 0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1" h="1057">
                  <a:moveTo>
                    <a:pt x="875" y="0"/>
                  </a:moveTo>
                  <a:lnTo>
                    <a:pt x="1161" y="738"/>
                  </a:lnTo>
                  <a:lnTo>
                    <a:pt x="709" y="1057"/>
                  </a:lnTo>
                  <a:lnTo>
                    <a:pt x="0" y="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618"/>
            <p:cNvSpPr>
              <a:spLocks noChangeArrowheads="1"/>
            </p:cNvSpPr>
            <p:nvPr/>
          </p:nvSpPr>
          <p:spPr bwMode="auto">
            <a:xfrm rot="10800000">
              <a:off x="5600051" y="6346072"/>
              <a:ext cx="61556" cy="62307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618"/>
            <p:cNvSpPr>
              <a:spLocks noChangeArrowheads="1"/>
            </p:cNvSpPr>
            <p:nvPr/>
          </p:nvSpPr>
          <p:spPr bwMode="auto">
            <a:xfrm rot="10800000">
              <a:off x="6833434" y="6325052"/>
              <a:ext cx="61556" cy="62307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8" name="Oval 4"/>
          <p:cNvSpPr/>
          <p:nvPr/>
        </p:nvSpPr>
        <p:spPr>
          <a:xfrm>
            <a:off x="902136" y="1469533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Oval 173"/>
          <p:cNvSpPr/>
          <p:nvPr/>
        </p:nvSpPr>
        <p:spPr>
          <a:xfrm>
            <a:off x="910774" y="2437841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Oval 179"/>
          <p:cNvSpPr/>
          <p:nvPr/>
        </p:nvSpPr>
        <p:spPr>
          <a:xfrm>
            <a:off x="936218" y="3372740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Oval 184"/>
          <p:cNvSpPr/>
          <p:nvPr/>
        </p:nvSpPr>
        <p:spPr>
          <a:xfrm>
            <a:off x="8753825" y="2122517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Oval 187"/>
          <p:cNvSpPr/>
          <p:nvPr/>
        </p:nvSpPr>
        <p:spPr>
          <a:xfrm>
            <a:off x="8787057" y="3232228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Oval 190"/>
          <p:cNvSpPr/>
          <p:nvPr/>
        </p:nvSpPr>
        <p:spPr>
          <a:xfrm>
            <a:off x="8825653" y="4341939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4" name="Rectangle 77"/>
          <p:cNvSpPr/>
          <p:nvPr/>
        </p:nvSpPr>
        <p:spPr>
          <a:xfrm>
            <a:off x="1425523" y="1324590"/>
            <a:ext cx="2908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Apoio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Financeiro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104.573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95" name="Rectangle 81"/>
          <p:cNvSpPr/>
          <p:nvPr/>
        </p:nvSpPr>
        <p:spPr>
          <a:xfrm>
            <a:off x="9367658" y="4395045"/>
            <a:ext cx="2824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473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conectadas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Nordeste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0066"/>
                </a:solidFill>
                <a:latin typeface="Calibri" panose="020F0502020204030204"/>
              </a:rPr>
              <a:t>Até</a:t>
            </a:r>
            <a:r>
              <a:rPr lang="en-US" b="1" kern="0" dirty="0">
                <a:solidFill>
                  <a:srgbClr val="000066"/>
                </a:solidFill>
                <a:latin typeface="Calibri" panose="020F0502020204030204"/>
              </a:rPr>
              <a:t> 09/2021, </a:t>
            </a:r>
            <a:r>
              <a:rPr lang="en-US" b="1" kern="0" dirty="0" err="1">
                <a:solidFill>
                  <a:srgbClr val="000066"/>
                </a:solidFill>
                <a:latin typeface="Calibri" panose="020F0502020204030204"/>
              </a:rPr>
              <a:t>foram</a:t>
            </a:r>
            <a:r>
              <a:rPr lang="en-US" b="1" kern="0" dirty="0">
                <a:solidFill>
                  <a:srgbClr val="000066"/>
                </a:solidFill>
                <a:latin typeface="Calibri" panose="020F0502020204030204"/>
              </a:rPr>
              <a:t> 400 </a:t>
            </a:r>
            <a:r>
              <a:rPr lang="en-US" b="1" kern="0" dirty="0" err="1">
                <a:solidFill>
                  <a:srgbClr val="000066"/>
                </a:solidFill>
                <a:latin typeface="Calibri" panose="020F0502020204030204"/>
              </a:rPr>
              <a:t>escolas</a:t>
            </a:r>
            <a:r>
              <a:rPr lang="en-US" b="1" kern="0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b="1" kern="0" dirty="0" err="1">
                <a:solidFill>
                  <a:srgbClr val="000066"/>
                </a:solidFill>
                <a:latin typeface="Calibri" panose="020F0502020204030204"/>
              </a:rPr>
              <a:t>conectadas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sp>
        <p:nvSpPr>
          <p:cNvPr id="296" name="Rectangle 84"/>
          <p:cNvSpPr/>
          <p:nvPr/>
        </p:nvSpPr>
        <p:spPr>
          <a:xfrm>
            <a:off x="1502935" y="2459768"/>
            <a:ext cx="211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antenas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97" name="Rectangle 105"/>
          <p:cNvSpPr/>
          <p:nvPr/>
        </p:nvSpPr>
        <p:spPr>
          <a:xfrm>
            <a:off x="9350016" y="3221351"/>
            <a:ext cx="2948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de 81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 Amazonas</a:t>
            </a:r>
          </a:p>
        </p:txBody>
      </p:sp>
      <p:sp>
        <p:nvSpPr>
          <p:cNvPr id="298" name="Rectangle 84"/>
          <p:cNvSpPr/>
          <p:nvPr/>
        </p:nvSpPr>
        <p:spPr>
          <a:xfrm>
            <a:off x="9375858" y="2031891"/>
            <a:ext cx="2067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Produção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96 REDs </a:t>
            </a:r>
          </a:p>
        </p:txBody>
      </p:sp>
      <p:sp>
        <p:nvSpPr>
          <p:cNvPr id="299" name="Rectangle 84"/>
          <p:cNvSpPr/>
          <p:nvPr/>
        </p:nvSpPr>
        <p:spPr>
          <a:xfrm>
            <a:off x="1536776" y="3210001"/>
            <a:ext cx="1945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Plano Local de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Inovação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50" name="Rectangle 84"/>
          <p:cNvSpPr/>
          <p:nvPr/>
        </p:nvSpPr>
        <p:spPr>
          <a:xfrm>
            <a:off x="1467567" y="4391315"/>
            <a:ext cx="2962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Calibri" panose="020F0502020204030204"/>
              </a:rPr>
              <a:t>Investimento</a:t>
            </a:r>
            <a:r>
              <a:rPr lang="en-US" sz="2400" b="1" kern="0" dirty="0">
                <a:solidFill>
                  <a:prstClr val="black"/>
                </a:solidFill>
                <a:latin typeface="Calibri" panose="020F0502020204030204"/>
              </a:rPr>
              <a:t> para 2021: R$ 320 M</a:t>
            </a:r>
          </a:p>
          <a:p>
            <a:pPr>
              <a:defRPr/>
            </a:pPr>
            <a:r>
              <a:rPr lang="pt-BR" b="1" kern="0" dirty="0">
                <a:solidFill>
                  <a:srgbClr val="000066"/>
                </a:solidFill>
                <a:latin typeface="Calibri" panose="020F0502020204030204"/>
              </a:rPr>
              <a:t>Até 25/10/2021</a:t>
            </a:r>
          </a:p>
          <a:p>
            <a:pPr>
              <a:defRPr/>
            </a:pPr>
            <a:r>
              <a:rPr lang="pt-BR" b="1" kern="0" dirty="0">
                <a:solidFill>
                  <a:srgbClr val="000066"/>
                </a:solidFill>
                <a:latin typeface="Calibri" panose="020F0502020204030204"/>
              </a:rPr>
              <a:t>R$ 308.974.479,00, enviados ao FNDE para repasse a 101.878 escolas</a:t>
            </a:r>
          </a:p>
        </p:txBody>
      </p:sp>
      <p:sp>
        <p:nvSpPr>
          <p:cNvPr id="151" name="Oval 179"/>
          <p:cNvSpPr/>
          <p:nvPr/>
        </p:nvSpPr>
        <p:spPr>
          <a:xfrm>
            <a:off x="935907" y="4377722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Oval 184">
            <a:extLst>
              <a:ext uri="{FF2B5EF4-FFF2-40B4-BE49-F238E27FC236}">
                <a16:creationId xmlns:a16="http://schemas.microsoft.com/office/drawing/2014/main" xmlns="" id="{ED35B96F-A2B9-E140-B961-5DAE07A59B29}"/>
              </a:ext>
            </a:extLst>
          </p:cNvPr>
          <p:cNvSpPr/>
          <p:nvPr/>
        </p:nvSpPr>
        <p:spPr>
          <a:xfrm>
            <a:off x="8753825" y="1182463"/>
            <a:ext cx="542005" cy="542005"/>
          </a:xfrm>
          <a:prstGeom prst="ellipse">
            <a:avLst/>
          </a:prstGeom>
          <a:solidFill>
            <a:srgbClr val="0091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Rectangle 84">
            <a:extLst>
              <a:ext uri="{FF2B5EF4-FFF2-40B4-BE49-F238E27FC236}">
                <a16:creationId xmlns:a16="http://schemas.microsoft.com/office/drawing/2014/main" xmlns="" id="{B9448D99-B381-2C47-A376-B53FA7D91968}"/>
              </a:ext>
            </a:extLst>
          </p:cNvPr>
          <p:cNvSpPr/>
          <p:nvPr/>
        </p:nvSpPr>
        <p:spPr>
          <a:xfrm>
            <a:off x="9453076" y="1042493"/>
            <a:ext cx="24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Parceria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MCom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R$ 60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7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/>
      <p:bldP spid="295" grpId="0"/>
      <p:bldP spid="296" grpId="0"/>
      <p:bldP spid="297" grpId="0"/>
      <p:bldP spid="298" grpId="0"/>
      <p:bldP spid="299" grpId="0"/>
      <p:bldP spid="150" grpId="0"/>
      <p:bldP spid="151" grpId="0" animBg="1"/>
      <p:bldP spid="152" grpId="0" animBg="1"/>
      <p:bldP spid="1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714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/>
          <p:nvPr/>
        </p:nvPicPr>
        <p:blipFill rotWithShape="1">
          <a:blip r:embed="rId3"/>
          <a:srcRect l="54736" t="16059" r="449" b="10937"/>
          <a:stretch/>
        </p:blipFill>
        <p:spPr bwMode="auto">
          <a:xfrm>
            <a:off x="1" y="0"/>
            <a:ext cx="12191999" cy="6714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457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714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/>
          <p:nvPr/>
        </p:nvPicPr>
        <p:blipFill rotWithShape="1">
          <a:blip r:embed="rId3"/>
          <a:srcRect l="56074" t="19035" r="1144" b="13161"/>
          <a:stretch/>
        </p:blipFill>
        <p:spPr bwMode="auto">
          <a:xfrm>
            <a:off x="0" y="-1"/>
            <a:ext cx="12192000" cy="6714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1077486" y="1409700"/>
            <a:ext cx="421113" cy="4931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3041270" y="1387931"/>
            <a:ext cx="421112" cy="49312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9098081" y="1409700"/>
            <a:ext cx="421112" cy="49747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49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&lt;strong&gt;Mapa do Brasil&lt;/strong&gt; com Estados, Capitais e Regiõ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7" y="731317"/>
            <a:ext cx="5543640" cy="555531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E625DB43-1303-4254-BBBA-208E5010C9EF}"/>
              </a:ext>
            </a:extLst>
          </p:cNvPr>
          <p:cNvSpPr txBox="1"/>
          <p:nvPr/>
        </p:nvSpPr>
        <p:spPr>
          <a:xfrm>
            <a:off x="10007240" y="4928633"/>
            <a:ext cx="182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800" dirty="0">
                <a:solidFill>
                  <a:srgbClr val="172144"/>
                </a:solidFill>
              </a:rPr>
              <a:t>2.189.005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0C9AAFD0-7337-4158-8078-43F8F9526161}"/>
              </a:ext>
            </a:extLst>
          </p:cNvPr>
          <p:cNvSpPr/>
          <p:nvPr/>
        </p:nvSpPr>
        <p:spPr>
          <a:xfrm>
            <a:off x="10030124" y="4461068"/>
            <a:ext cx="1740098" cy="1336417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011526CC-393D-4835-8FDA-A8161FDEDC69}"/>
              </a:ext>
            </a:extLst>
          </p:cNvPr>
          <p:cNvSpPr txBox="1"/>
          <p:nvPr/>
        </p:nvSpPr>
        <p:spPr>
          <a:xfrm>
            <a:off x="9932399" y="3935260"/>
            <a:ext cx="187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400" b="1" dirty="0" err="1">
                <a:solidFill>
                  <a:srgbClr val="172144"/>
                </a:solidFill>
                <a:latin typeface="Century Gothic"/>
              </a:rPr>
              <a:t>Docentes</a:t>
            </a:r>
            <a:endParaRPr lang="en-US" sz="2400" b="1" dirty="0">
              <a:solidFill>
                <a:srgbClr val="172144"/>
              </a:solidFill>
              <a:latin typeface="Century Gothic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E625DB43-1303-4254-BBBA-208E5010C9EF}"/>
              </a:ext>
            </a:extLst>
          </p:cNvPr>
          <p:cNvSpPr txBox="1"/>
          <p:nvPr/>
        </p:nvSpPr>
        <p:spPr>
          <a:xfrm>
            <a:off x="9955390" y="1458849"/>
            <a:ext cx="182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800" dirty="0">
                <a:solidFill>
                  <a:srgbClr val="172144"/>
                </a:solidFill>
              </a:rPr>
              <a:t>179.533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0C9AAFD0-7337-4158-8078-43F8F9526161}"/>
              </a:ext>
            </a:extLst>
          </p:cNvPr>
          <p:cNvSpPr/>
          <p:nvPr/>
        </p:nvSpPr>
        <p:spPr>
          <a:xfrm>
            <a:off x="10009014" y="1009528"/>
            <a:ext cx="1740098" cy="1336417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011526CC-393D-4835-8FDA-A8161FDEDC69}"/>
              </a:ext>
            </a:extLst>
          </p:cNvPr>
          <p:cNvSpPr txBox="1"/>
          <p:nvPr/>
        </p:nvSpPr>
        <p:spPr>
          <a:xfrm>
            <a:off x="9376022" y="126465"/>
            <a:ext cx="298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400" b="1" dirty="0">
                <a:solidFill>
                  <a:srgbClr val="172144"/>
                </a:solidFill>
                <a:latin typeface="Century Gothic"/>
              </a:rPr>
              <a:t>Total de </a:t>
            </a:r>
            <a:r>
              <a:rPr lang="en-US" sz="2400" b="1" dirty="0" err="1">
                <a:solidFill>
                  <a:srgbClr val="172144"/>
                </a:solidFill>
                <a:latin typeface="Century Gothic"/>
              </a:rPr>
              <a:t>Estabelecimentos</a:t>
            </a:r>
            <a:endParaRPr lang="en-US" sz="2400" b="1" dirty="0">
              <a:solidFill>
                <a:srgbClr val="172144"/>
              </a:solidFill>
              <a:latin typeface="Century Gothic"/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0" y="74399"/>
            <a:ext cx="9376022" cy="799799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GIGANTISMO DO SISTEMA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E625DB43-1303-4254-BBBA-208E5010C9EF}"/>
              </a:ext>
            </a:extLst>
          </p:cNvPr>
          <p:cNvSpPr txBox="1"/>
          <p:nvPr/>
        </p:nvSpPr>
        <p:spPr>
          <a:xfrm>
            <a:off x="8113137" y="3175309"/>
            <a:ext cx="182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800" dirty="0">
                <a:solidFill>
                  <a:srgbClr val="172144"/>
                </a:solidFill>
              </a:rPr>
              <a:t>47.295.294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0C9AAFD0-7337-4158-8078-43F8F9526161}"/>
              </a:ext>
            </a:extLst>
          </p:cNvPr>
          <p:cNvSpPr/>
          <p:nvPr/>
        </p:nvSpPr>
        <p:spPr>
          <a:xfrm>
            <a:off x="8136021" y="2707744"/>
            <a:ext cx="1740098" cy="1336417"/>
          </a:xfrm>
          <a:prstGeom prst="rect">
            <a:avLst/>
          </a:prstGeom>
          <a:noFill/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190500" dist="2667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xmlns="" id="{011526CC-393D-4835-8FDA-A8161FDEDC69}"/>
              </a:ext>
            </a:extLst>
          </p:cNvPr>
          <p:cNvSpPr txBox="1"/>
          <p:nvPr/>
        </p:nvSpPr>
        <p:spPr>
          <a:xfrm>
            <a:off x="8061287" y="1876748"/>
            <a:ext cx="1871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2400" b="1" dirty="0" err="1">
                <a:solidFill>
                  <a:srgbClr val="172144"/>
                </a:solidFill>
                <a:latin typeface="Century Gothic"/>
              </a:rPr>
              <a:t>Matrículas</a:t>
            </a:r>
            <a:r>
              <a:rPr lang="en-US" sz="2400" b="1" dirty="0">
                <a:solidFill>
                  <a:srgbClr val="172144"/>
                </a:solidFill>
                <a:latin typeface="Century Gothic"/>
              </a:rPr>
              <a:t> da EB</a:t>
            </a:r>
          </a:p>
        </p:txBody>
      </p:sp>
    </p:spTree>
    <p:extLst>
      <p:ext uri="{BB962C8B-B14F-4D97-AF65-F5344CB8AC3E}">
        <p14:creationId xmlns:p14="http://schemas.microsoft.com/office/powerpoint/2010/main" val="40907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  <p:bldP spid="14" grpId="0" animBg="1"/>
      <p:bldP spid="17" grpId="0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69834"/>
            <a:ext cx="12192000" cy="954589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Laboratório de Apoio à Inovação da Educação Básica</a:t>
            </a:r>
            <a:br>
              <a:rPr lang="pt-BR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</a:rPr>
              <a:t>Lab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Inova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973" y="1248956"/>
            <a:ext cx="10272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Projeto desenvolvido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pela UFMS em parceria com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 MEC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Objetivo </a:t>
            </a:r>
            <a:r>
              <a:rPr lang="pt-BR" sz="2000" b="1" dirty="0">
                <a:solidFill>
                  <a:prstClr val="black"/>
                </a:solidFill>
              </a:rPr>
              <a:t>Geral: </a:t>
            </a:r>
            <a:r>
              <a:rPr lang="pt-BR" sz="2000" dirty="0">
                <a:solidFill>
                  <a:srgbClr val="C00000"/>
                </a:solidFill>
              </a:rPr>
              <a:t>Oferecer à Rede de Articuladores Locais do PIEC um modelo de disseminação da cultura de inovação nas secretarias municipais de educação participantes do projeto, visando a promoção dos ecossistemas de inovação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Objetivos Específicos: </a:t>
            </a:r>
          </a:p>
          <a:p>
            <a:pPr marL="800100" lvl="1" indent="-342900">
              <a:buClr>
                <a:srgbClr val="00839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Formação</a:t>
            </a:r>
          </a:p>
          <a:p>
            <a:pPr marL="800100" lvl="1" indent="-342900">
              <a:buClr>
                <a:srgbClr val="008390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Acompanhamento</a:t>
            </a:r>
          </a:p>
          <a:p>
            <a:pPr marL="800100" lvl="1" indent="-342900">
              <a:buClr>
                <a:srgbClr val="008390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Comunicação</a:t>
            </a:r>
          </a:p>
          <a:p>
            <a:pPr marL="800100" lvl="1" indent="-342900">
              <a:buClr>
                <a:srgbClr val="008390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Educação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Tecnológica</a:t>
            </a:r>
          </a:p>
          <a:p>
            <a:pPr marL="800100" lvl="1" indent="-342900">
              <a:buClr>
                <a:srgbClr val="008390"/>
              </a:buClr>
              <a:buFont typeface="Arial" panose="020B0604020202020204" pitchFamily="34" charset="0"/>
              <a:buChar char="•"/>
              <a:defRPr/>
            </a:pPr>
            <a:r>
              <a:rPr lang="pt-BR" sz="2000" baseline="0" dirty="0">
                <a:solidFill>
                  <a:prstClr val="black"/>
                </a:solidFill>
              </a:rPr>
              <a:t>Foco</a:t>
            </a:r>
            <a:r>
              <a:rPr lang="pt-BR" sz="2000" dirty="0">
                <a:solidFill>
                  <a:prstClr val="black"/>
                </a:solidFill>
              </a:rPr>
              <a:t> nos Resultados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39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Meta: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Implantar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 modelo de disseminação da cultura de inovação nas secretarias municipais de educação e escolas de </a:t>
            </a:r>
            <a:r>
              <a:rPr lang="pt-BR" sz="2000" dirty="0">
                <a:solidFill>
                  <a:prstClr val="black"/>
                </a:solidFill>
              </a:rPr>
              <a:t>educação básica de sua abrangência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3" name="Group 41"/>
          <p:cNvGrpSpPr/>
          <p:nvPr/>
        </p:nvGrpSpPr>
        <p:grpSpPr>
          <a:xfrm>
            <a:off x="10151144" y="2566302"/>
            <a:ext cx="929719" cy="861642"/>
            <a:chOff x="8425969" y="3605392"/>
            <a:chExt cx="1045197" cy="1042163"/>
          </a:xfrm>
        </p:grpSpPr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8621659" y="3801082"/>
              <a:ext cx="653817" cy="655334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34"/>
            <p:cNvSpPr>
              <a:spLocks noChangeArrowheads="1"/>
            </p:cNvSpPr>
            <p:nvPr/>
          </p:nvSpPr>
          <p:spPr bwMode="auto">
            <a:xfrm>
              <a:off x="8425969" y="3605392"/>
              <a:ext cx="1045197" cy="1042163"/>
            </a:xfrm>
            <a:prstGeom prst="ellipse">
              <a:avLst/>
            </a:prstGeom>
            <a:noFill/>
            <a:ln w="587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173629"/>
            <a:ext cx="12191999" cy="1042589"/>
          </a:xfrm>
        </p:spPr>
        <p:txBody>
          <a:bodyPr>
            <a:noAutofit/>
          </a:bodyPr>
          <a:lstStyle/>
          <a:p>
            <a:pPr lvl="1" algn="ctr">
              <a:buClr>
                <a:srgbClr val="FFC000"/>
              </a:buClr>
            </a:pPr>
            <a:r>
              <a:rPr lang="pt-BR" sz="3200" b="1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t-BR" sz="3200" kern="1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APERFEIÇOAMENTO EM EDUCAÇÃO E TECNOLOGIA </a:t>
            </a:r>
          </a:p>
        </p:txBody>
      </p:sp>
      <p:sp>
        <p:nvSpPr>
          <p:cNvPr id="9" name="CaixaDeTexto 86"/>
          <p:cNvSpPr txBox="1"/>
          <p:nvPr/>
        </p:nvSpPr>
        <p:spPr>
          <a:xfrm>
            <a:off x="1022905" y="1791143"/>
            <a:ext cx="6009662" cy="111825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Objetivo:</a:t>
            </a: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Formar profissionais da Educação Básica nos temas relacionados à Educação e Tecnologia.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7780713" y="4204019"/>
            <a:ext cx="3965171" cy="1938992"/>
          </a:xfrm>
          <a:prstGeom prst="rect">
            <a:avLst/>
          </a:prstGeom>
          <a:solidFill>
            <a:srgbClr val="008390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Entrega:</a:t>
            </a:r>
          </a:p>
          <a:p>
            <a:pPr marL="0" lvl="1">
              <a:lnSpc>
                <a:spcPts val="1600"/>
              </a:lnSpc>
              <a:defRPr/>
            </a:pPr>
            <a:endParaRPr lang="pt-BR" sz="1600" b="1" dirty="0">
              <a:solidFill>
                <a:schemeClr val="bg1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buClr>
                <a:srgbClr val="FFC000"/>
              </a:buClr>
              <a:defRPr/>
            </a:pPr>
            <a:r>
              <a:rPr lang="pt-BR" sz="2000" dirty="0">
                <a:solidFill>
                  <a:schemeClr val="bg1"/>
                </a:solidFill>
              </a:rPr>
              <a:t>Formação composta por 180 </a:t>
            </a:r>
            <a:r>
              <a:rPr lang="pt-BR" sz="2000" dirty="0" err="1">
                <a:solidFill>
                  <a:schemeClr val="bg1"/>
                </a:solidFill>
              </a:rPr>
              <a:t>h</a:t>
            </a:r>
            <a:r>
              <a:rPr lang="pt-BR" sz="2000" dirty="0">
                <a:solidFill>
                  <a:schemeClr val="bg1"/>
                </a:solidFill>
              </a:rPr>
              <a:t>, divididas em 4 módulos</a:t>
            </a:r>
          </a:p>
          <a:p>
            <a:pPr marL="0" lvl="1">
              <a:buClr>
                <a:srgbClr val="FFC000"/>
              </a:buClr>
              <a:defRPr/>
            </a:pPr>
            <a:endParaRPr lang="pt-BR" sz="2000" dirty="0">
              <a:solidFill>
                <a:schemeClr val="bg1"/>
              </a:solidFill>
            </a:endParaRPr>
          </a:p>
          <a:p>
            <a:pPr marL="0" lvl="1">
              <a:buClr>
                <a:srgbClr val="FFC000"/>
              </a:buClr>
              <a:defRPr/>
            </a:pPr>
            <a:r>
              <a:rPr lang="pt-BR" sz="2000" dirty="0">
                <a:solidFill>
                  <a:schemeClr val="bg1"/>
                </a:solidFill>
                <a:latin typeface="Gill Sans MT" panose="020B0502020104020203" pitchFamily="34" charset="0"/>
              </a:rPr>
              <a:t>36.000 Inscritos em 8 turmas</a:t>
            </a:r>
            <a:endParaRPr lang="pt-BR" sz="16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22905" y="3793650"/>
            <a:ext cx="6009662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Módulos:</a:t>
            </a:r>
          </a:p>
          <a:p>
            <a:pPr marL="342900" indent="-342900" algn="just">
              <a:lnSpc>
                <a:spcPts val="16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Cultura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</a:rPr>
              <a:t>Maker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II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Ensino Híbrido: Características, Fundamentos e Planejamento</a:t>
            </a:r>
          </a:p>
          <a:p>
            <a:pPr marL="342900" indent="-342900" algn="just">
              <a:buClr>
                <a:srgbClr val="008390"/>
              </a:buClr>
              <a:buFont typeface="Wingdings" panose="05000000000000000000" pitchFamily="2" charset="2"/>
              <a:buChar char="q"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III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Recursos Educacionais Digitais (REDS) </a:t>
            </a:r>
            <a:r>
              <a:rPr lang="pt-BR" sz="2000" b="1" dirty="0">
                <a:solidFill>
                  <a:schemeClr val="bg2">
                    <a:lumMod val="25000"/>
                  </a:schemeClr>
                </a:solidFill>
              </a:rPr>
              <a:t>Módulo IV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– REDS de apoio para ensino de Inglês e Espanhol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404" y="1042589"/>
            <a:ext cx="3657600" cy="282804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780713" y="4060513"/>
            <a:ext cx="3965171" cy="2870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FORMAÇÃO EM ANDAMENTO</a:t>
            </a:r>
          </a:p>
        </p:txBody>
      </p:sp>
    </p:spTree>
    <p:extLst>
      <p:ext uri="{BB962C8B-B14F-4D97-AF65-F5344CB8AC3E}">
        <p14:creationId xmlns:p14="http://schemas.microsoft.com/office/powerpoint/2010/main" val="3448520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6"/>
          <p:cNvSpPr txBox="1"/>
          <p:nvPr/>
        </p:nvSpPr>
        <p:spPr>
          <a:xfrm>
            <a:off x="543513" y="1991798"/>
            <a:ext cx="5507581" cy="292387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4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r>
              <a:rPr lang="pt-BR" sz="2400" b="1" dirty="0">
                <a:solidFill>
                  <a:srgbClr val="00839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Objetivo:</a:t>
            </a: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4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lvl="0" algn="just"/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Oferta de curso com carga horária de 80 horas, visando a formação </a:t>
            </a:r>
            <a:r>
              <a:rPr lang="pt-BR" sz="2400" dirty="0" err="1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autoinstrucional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 de professores com a finalidade de qualificá-los para a gestão de sala de aula, presencial e remota.</a:t>
            </a:r>
          </a:p>
          <a:p>
            <a:pPr lvl="0" algn="just"/>
            <a:endParaRPr lang="pt-BR" sz="24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347579" y="4275870"/>
            <a:ext cx="5588000" cy="1435906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ts val="1600"/>
              </a:lnSpc>
              <a:buClr>
                <a:srgbClr val="FFC000"/>
              </a:buClr>
              <a:defRPr/>
            </a:pPr>
            <a:endParaRPr lang="pt-BR" sz="2000" b="1" dirty="0">
              <a:solidFill>
                <a:srgbClr val="00839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lvl="1" algn="ctr">
              <a:lnSpc>
                <a:spcPct val="150000"/>
              </a:lnSpc>
              <a:buClr>
                <a:srgbClr val="FFC000"/>
              </a:buClr>
              <a:defRPr/>
            </a:pPr>
            <a:r>
              <a:rPr lang="pt-BR" sz="2000" b="1" dirty="0">
                <a:solidFill>
                  <a:srgbClr val="00839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Principais entregas:</a:t>
            </a:r>
          </a:p>
          <a:p>
            <a:pPr algn="ctr">
              <a:lnSpc>
                <a:spcPct val="150000"/>
              </a:lnSpc>
              <a:buClr>
                <a:srgbClr val="FFC000"/>
              </a:buClr>
              <a:defRPr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Curso composto de 80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h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, realizado em 2 módulos.</a:t>
            </a:r>
          </a:p>
          <a:p>
            <a:pPr algn="just">
              <a:lnSpc>
                <a:spcPts val="1600"/>
              </a:lnSpc>
              <a:buClr>
                <a:srgbClr val="FFC000"/>
              </a:buClr>
              <a:defRPr/>
            </a:pPr>
            <a:endParaRPr lang="pt-BR" sz="20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ráfico 2" descr="Sala de aula">
            <a:extLst>
              <a:ext uri="{FF2B5EF4-FFF2-40B4-BE49-F238E27FC236}">
                <a16:creationId xmlns:a16="http://schemas.microsoft.com/office/drawing/2014/main" xmlns="" id="{D3686ECF-3E96-4749-840D-518D2295F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65390" y="2653039"/>
            <a:ext cx="1149185" cy="1149185"/>
          </a:xfrm>
          <a:prstGeom prst="rect">
            <a:avLst/>
          </a:prstGeom>
        </p:spPr>
      </p:pic>
      <p:pic>
        <p:nvPicPr>
          <p:cNvPr id="7" name="Gráfico 6" descr="Programador">
            <a:extLst>
              <a:ext uri="{FF2B5EF4-FFF2-40B4-BE49-F238E27FC236}">
                <a16:creationId xmlns:a16="http://schemas.microsoft.com/office/drawing/2014/main" xmlns="" id="{3D1BB33D-AAEA-0645-8C89-D485E6D87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63030" y="1264990"/>
            <a:ext cx="1149187" cy="1149187"/>
          </a:xfrm>
          <a:prstGeom prst="rect">
            <a:avLst/>
          </a:prstGeom>
        </p:spPr>
      </p:pic>
      <p:pic>
        <p:nvPicPr>
          <p:cNvPr id="10" name="Gráfico 9" descr="Américas no globo terrestre">
            <a:extLst>
              <a:ext uri="{FF2B5EF4-FFF2-40B4-BE49-F238E27FC236}">
                <a16:creationId xmlns:a16="http://schemas.microsoft.com/office/drawing/2014/main" xmlns="" id="{D92E3F81-27AE-2C4E-89BC-ED8898239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08702" y="1991798"/>
            <a:ext cx="1149187" cy="1149187"/>
          </a:xfrm>
          <a:prstGeom prst="rect">
            <a:avLst/>
          </a:prstGeom>
        </p:spPr>
      </p:pic>
      <p:pic>
        <p:nvPicPr>
          <p:cNvPr id="12" name="Gráfico 11" descr="Laptop">
            <a:extLst>
              <a:ext uri="{FF2B5EF4-FFF2-40B4-BE49-F238E27FC236}">
                <a16:creationId xmlns:a16="http://schemas.microsoft.com/office/drawing/2014/main" xmlns="" id="{4F913D88-61F4-E048-A5C0-F7E6F8BC6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13767" y="2803774"/>
            <a:ext cx="998450" cy="998450"/>
          </a:xfrm>
          <a:prstGeom prst="rect">
            <a:avLst/>
          </a:prstGeom>
        </p:spPr>
      </p:pic>
      <p:pic>
        <p:nvPicPr>
          <p:cNvPr id="14" name="Gráfico 13" descr="Professor">
            <a:extLst>
              <a:ext uri="{FF2B5EF4-FFF2-40B4-BE49-F238E27FC236}">
                <a16:creationId xmlns:a16="http://schemas.microsoft.com/office/drawing/2014/main" xmlns="" id="{245F7AA4-E1AD-4246-8ACA-12A71DA2C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747997" y="1264991"/>
            <a:ext cx="1149186" cy="114918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A9955284-7F2E-D146-8987-59D1BF3FF5D3}"/>
              </a:ext>
            </a:extLst>
          </p:cNvPr>
          <p:cNvSpPr/>
          <p:nvPr/>
        </p:nvSpPr>
        <p:spPr>
          <a:xfrm>
            <a:off x="1075318" y="377940"/>
            <a:ext cx="9546470" cy="97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CURSO DE ATUALIZAÇÃO EM GESTÃO DA SALA DE AULA</a:t>
            </a:r>
          </a:p>
        </p:txBody>
      </p:sp>
    </p:spTree>
    <p:extLst>
      <p:ext uri="{BB962C8B-B14F-4D97-AF65-F5344CB8AC3E}">
        <p14:creationId xmlns:p14="http://schemas.microsoft.com/office/powerpoint/2010/main" val="70084486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>
            <a:extLst>
              <a:ext uri="{FF2B5EF4-FFF2-40B4-BE49-F238E27FC236}">
                <a16:creationId xmlns:a16="http://schemas.microsoft.com/office/drawing/2014/main" xmlns="" id="{F4AF908B-D4CD-A249-B00B-2637755F0E2D}"/>
              </a:ext>
            </a:extLst>
          </p:cNvPr>
          <p:cNvSpPr txBox="1">
            <a:spLocks/>
          </p:cNvSpPr>
          <p:nvPr/>
        </p:nvSpPr>
        <p:spPr>
          <a:xfrm>
            <a:off x="0" y="160338"/>
            <a:ext cx="12192000" cy="1257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lvl="1" algn="ctr">
              <a:buClr>
                <a:srgbClr val="FFC000"/>
              </a:buClr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PROGRAMA NACIONAL DE FORMAÇÃO DE PROFESSORES</a:t>
            </a:r>
          </a:p>
          <a:p>
            <a:pPr lvl="1" algn="ctr">
              <a:buClr>
                <a:srgbClr val="FFC000"/>
              </a:buClr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PARA SEGURANÇA CIBERNÉTICA</a:t>
            </a:r>
          </a:p>
        </p:txBody>
      </p:sp>
      <p:sp>
        <p:nvSpPr>
          <p:cNvPr id="2" name="AutoShape 2" descr="blob:https://web.whatsapp.com/f7525da3-e5b8-4eba-8a65-91024dbc57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8" y="1417790"/>
            <a:ext cx="10315326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3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2212" y="1272209"/>
            <a:ext cx="7587575" cy="1484243"/>
          </a:xfrm>
        </p:spPr>
        <p:txBody>
          <a:bodyPr>
            <a:normAutofit/>
          </a:bodyPr>
          <a:lstStyle/>
          <a:p>
            <a:r>
              <a:rPr lang="pt-BR" sz="2600" dirty="0"/>
              <a:t/>
            </a:r>
            <a:br>
              <a:rPr lang="pt-BR" sz="2600" dirty="0"/>
            </a:br>
            <a:r>
              <a:rPr lang="pt-BR" sz="2600" dirty="0"/>
              <a:t>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65391" y="2589454"/>
            <a:ext cx="5854535" cy="3016332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r>
              <a:rPr lang="pt-BR" sz="2800" dirty="0"/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41275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B45014E-528B-445F-90EE-BD97382CC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40" y="776846"/>
            <a:ext cx="7389520" cy="542551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65FB21B-242D-404F-8F84-91AC08BDC361}"/>
              </a:ext>
            </a:extLst>
          </p:cNvPr>
          <p:cNvSpPr txBox="1"/>
          <p:nvPr/>
        </p:nvSpPr>
        <p:spPr>
          <a:xfrm>
            <a:off x="1256195" y="121480"/>
            <a:ext cx="942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Comitê Operativo de Emergência – COE/MEC</a:t>
            </a:r>
          </a:p>
        </p:txBody>
      </p:sp>
    </p:spTree>
    <p:extLst>
      <p:ext uri="{BB962C8B-B14F-4D97-AF65-F5344CB8AC3E}">
        <p14:creationId xmlns:p14="http://schemas.microsoft.com/office/powerpoint/2010/main" val="3957053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7847215" y="1058210"/>
            <a:ext cx="3969445" cy="4908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8A7B498-3F3D-4573-8972-96D0C3140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743" y="1520534"/>
            <a:ext cx="6847160" cy="4787487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accent2">
                  <a:lumMod val="50000"/>
                </a:schemeClr>
              </a:buClr>
              <a:buNone/>
            </a:pPr>
            <a:r>
              <a:rPr lang="pt-BR" sz="2000" b="1" dirty="0">
                <a:solidFill>
                  <a:srgbClr val="008390"/>
                </a:solidFill>
                <a:latin typeface="+mn-lt"/>
              </a:rPr>
              <a:t>Objetivo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Desenvolver ações de enfrentamento aos impactos da pandemia da Covid-19 na educação e, como objetivos específicos, analisar os dados por meio de relatórios; ​compartilhar informações confiáveis; ​sugerir ações em coordenação integrada com os entes ​e com o assessoramento do Comitê Operativo Emergencial do MEC</a:t>
            </a:r>
          </a:p>
          <a:p>
            <a:pPr marL="0" indent="0" algn="just" fontAlgn="base">
              <a:buNone/>
            </a:pPr>
            <a:r>
              <a:rPr lang="pt-BR" sz="2000" b="1" dirty="0">
                <a:solidFill>
                  <a:srgbClr val="008390"/>
                </a:solidFill>
                <a:latin typeface="+mn-lt"/>
              </a:rPr>
              <a:t>As Câmaras estão divididas nas seguintes etapas e modalidades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Câmara Técnica da educação infantil</a:t>
            </a: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Câmara Técnica do ensino fundamental</a:t>
            </a: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Câmara Técnica do ensino médio</a:t>
            </a:r>
          </a:p>
          <a:p>
            <a:pPr lvl="1" algn="just" fontAlgn="base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Câmara Técnica da Educação de Jovens e Adultos (EJA)</a:t>
            </a:r>
            <a:endParaRPr lang="pt-BR" sz="2000" dirty="0">
              <a:latin typeface="+mn-lt"/>
            </a:endParaRPr>
          </a:p>
        </p:txBody>
      </p:sp>
      <p:sp>
        <p:nvSpPr>
          <p:cNvPr id="5" name="Google Shape;34;p2"/>
          <p:cNvSpPr/>
          <p:nvPr/>
        </p:nvSpPr>
        <p:spPr>
          <a:xfrm>
            <a:off x="1116280" y="1041139"/>
            <a:ext cx="10392968" cy="524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2" algn="r">
              <a:buClr>
                <a:srgbClr val="000000"/>
              </a:buClr>
              <a:buSzPts val="1600"/>
              <a:buFont typeface="Arial"/>
              <a:buNone/>
            </a:pPr>
            <a:endParaRPr lang="pt-BR" sz="1000" i="1" kern="0" dirty="0">
              <a:solidFill>
                <a:srgbClr val="7B7B7B"/>
              </a:solidFill>
              <a:cs typeface="Calibri"/>
              <a:sym typeface="Calibri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0" y="193376"/>
            <a:ext cx="12192000" cy="722696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CÂMARAS TÉCNICAS DA EDUCAÇÃO BÁSICA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927116" y="1058209"/>
            <a:ext cx="3969445" cy="4671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fontAlgn="base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</a:pPr>
            <a:r>
              <a:rPr lang="pt-BR" sz="2000" b="1" dirty="0">
                <a:solidFill>
                  <a:srgbClr val="008390"/>
                </a:solidFill>
              </a:rPr>
              <a:t>Participantes</a:t>
            </a:r>
          </a:p>
          <a:p>
            <a:pPr marL="457200" lvl="2" fontAlgn="base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Secretarias do MEC</a:t>
            </a:r>
          </a:p>
          <a:p>
            <a:pPr marL="457200" lvl="2" fontAlgn="base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Representantes do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</a:rPr>
              <a:t>Consed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2" fontAlgn="base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Representantes </a:t>
            </a:r>
            <a:r>
              <a:rPr lang="pt-BR" sz="2000" dirty="0" err="1">
                <a:solidFill>
                  <a:schemeClr val="bg2">
                    <a:lumMod val="25000"/>
                  </a:schemeClr>
                </a:solidFill>
              </a:rPr>
              <a:t>Undime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2" fontAlgn="base">
              <a:lnSpc>
                <a:spcPct val="90000"/>
              </a:lnSpc>
              <a:spcBef>
                <a:spcPts val="1000"/>
              </a:spcBef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</a:pP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  <a:p>
            <a:pPr algn="just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8390"/>
                </a:solidFill>
              </a:rPr>
              <a:t>Primeira reunião extraordinária</a:t>
            </a:r>
          </a:p>
          <a:p>
            <a:pPr lvl="1" algn="just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1º de setembro de 2021</a:t>
            </a:r>
          </a:p>
          <a:p>
            <a:pPr lvl="1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Pauta: apresentar os representantes indicados e nomeados na Portaria nº 798, de 31 de agosto de 2021 </a:t>
            </a:r>
          </a:p>
          <a:p>
            <a:pPr algn="just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endParaRPr lang="pt-BR" sz="1000" dirty="0">
              <a:solidFill>
                <a:schemeClr val="bg2">
                  <a:lumMod val="25000"/>
                </a:schemeClr>
              </a:solidFill>
            </a:endParaRPr>
          </a:p>
          <a:p>
            <a:pPr algn="just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sz="2000" b="1" dirty="0">
                <a:solidFill>
                  <a:srgbClr val="008390"/>
                </a:solidFill>
              </a:rPr>
              <a:t>Primeira reunião ordinária</a:t>
            </a:r>
          </a:p>
          <a:p>
            <a:pPr lvl="1" algn="just" fontAlgn="base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pt-BR" sz="2000" dirty="0">
                <a:solidFill>
                  <a:schemeClr val="bg2">
                    <a:lumMod val="25000"/>
                  </a:schemeClr>
                </a:solidFill>
              </a:rPr>
              <a:t> 20 de setembro de 2021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12743" y="1018248"/>
            <a:ext cx="6090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8390"/>
                </a:solidFill>
              </a:rPr>
              <a:t>Portaria nº 601, de 05 de agosto de 2021</a:t>
            </a:r>
          </a:p>
        </p:txBody>
      </p:sp>
    </p:spTree>
    <p:extLst>
      <p:ext uri="{BB962C8B-B14F-4D97-AF65-F5344CB8AC3E}">
        <p14:creationId xmlns:p14="http://schemas.microsoft.com/office/powerpoint/2010/main" val="238090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59758"/>
            <a:ext cx="12192000" cy="72269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INSTÂNCIA PERMANENTE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64952C9-ED19-4E6D-82BA-15020535C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780" y="1500027"/>
            <a:ext cx="11359298" cy="4448710"/>
          </a:xfrm>
        </p:spPr>
        <p:txBody>
          <a:bodyPr lIns="91440" tIns="45720" rIns="91440" bIns="45720" anchor="t">
            <a:normAutofit/>
          </a:bodyPr>
          <a:lstStyle/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b="0" i="0" dirty="0">
                <a:solidFill>
                  <a:schemeClr val="tx1"/>
                </a:solidFill>
                <a:effectLst/>
                <a:latin typeface="+mn-lt"/>
              </a:rPr>
              <a:t>Para materializar o princípio de cooperação federativa no que se refere ao acompanhamento das metas do PNE, a Lei previu a criação da </a:t>
            </a:r>
            <a:r>
              <a:rPr lang="pt-BR" sz="2400" b="1" i="0" dirty="0">
                <a:solidFill>
                  <a:schemeClr val="tx1"/>
                </a:solidFill>
                <a:effectLst/>
                <a:latin typeface="+mn-lt"/>
              </a:rPr>
              <a:t>Instância Permanente de Negociação e Cooperação entre a União, os Estados, o Distrito Federal e os Municípios</a:t>
            </a:r>
            <a:r>
              <a:rPr lang="pt-BR" sz="2400" b="0" i="0" dirty="0">
                <a:solidFill>
                  <a:schemeClr val="tx1"/>
                </a:solidFill>
                <a:effectLst/>
                <a:latin typeface="+mn-lt"/>
              </a:rPr>
              <a:t> (§ 5º do Art. 7º da Lei 13.005/2014) </a:t>
            </a: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1"/>
                </a:solidFill>
                <a:latin typeface="+mn-lt"/>
              </a:rPr>
              <a:t>As reuniões desse órgão colegiado foram retomadas em dezembro de 2019 e têm ocorrido semestralmente.</a:t>
            </a: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/>
                </a:solidFill>
                <a:latin typeface="+mn-lt"/>
              </a:rPr>
              <a:t>A SEB exerce o papel de Coordenadora da Instância Permanente</a:t>
            </a:r>
            <a:endParaRPr lang="pt-BR" sz="2400" dirty="0">
              <a:solidFill>
                <a:schemeClr val="tx1"/>
              </a:solidFill>
              <a:latin typeface="+mn-lt"/>
              <a:cs typeface="Calibri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8757" y="4285596"/>
            <a:ext cx="767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Reunião Extraordinária realizada em 15/7/2021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Próxima Reunião Ordinária prevista para 10/12/2021</a:t>
            </a:r>
          </a:p>
        </p:txBody>
      </p:sp>
    </p:spTree>
    <p:extLst>
      <p:ext uri="{BB962C8B-B14F-4D97-AF65-F5344CB8AC3E}">
        <p14:creationId xmlns:p14="http://schemas.microsoft.com/office/powerpoint/2010/main" val="4649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176953"/>
            <a:ext cx="12191999" cy="722696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COMISSÃO INTERGOVERNAMENTAL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E595152-7224-484C-8E42-E5C67B311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328" y="1125894"/>
            <a:ext cx="11491274" cy="4827648"/>
          </a:xfrm>
        </p:spPr>
        <p:txBody>
          <a:bodyPr>
            <a:noAutofit/>
          </a:bodyPr>
          <a:lstStyle/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/>
                </a:solidFill>
                <a:latin typeface="+mn-lt"/>
              </a:rPr>
              <a:t>A Lei nº 14.113/2020 manteve, no âmbito do Fundeb, a Comissão Intergovernamental de Financiamento para a Educação Básica de Qualidade, instituída anteriormente pela Lei nº 11.494/2007, alterando, entre outros aspectos, a sua composição</a:t>
            </a: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2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/>
                </a:solidFill>
                <a:latin typeface="+mn-lt"/>
              </a:rPr>
              <a:t>Para compor novamente a Comissão Intergovernamental, foi solicitada para as unidades do MEC, da </a:t>
            </a:r>
            <a:r>
              <a:rPr lang="pt-BR" sz="2200" dirty="0" err="1">
                <a:solidFill>
                  <a:schemeClr val="tx1"/>
                </a:solidFill>
                <a:latin typeface="+mn-lt"/>
              </a:rPr>
              <a:t>Undime</a:t>
            </a:r>
            <a:r>
              <a:rPr lang="pt-BR" sz="2200" dirty="0">
                <a:solidFill>
                  <a:schemeClr val="tx1"/>
                </a:solidFill>
                <a:latin typeface="+mn-lt"/>
              </a:rPr>
              <a:t> e do </a:t>
            </a:r>
            <a:r>
              <a:rPr lang="pt-BR" sz="2200" dirty="0" err="1">
                <a:solidFill>
                  <a:schemeClr val="tx1"/>
                </a:solidFill>
                <a:latin typeface="+mn-lt"/>
              </a:rPr>
              <a:t>Consed</a:t>
            </a:r>
            <a:r>
              <a:rPr lang="pt-BR" sz="2200" dirty="0">
                <a:solidFill>
                  <a:schemeClr val="tx1"/>
                </a:solidFill>
                <a:latin typeface="+mn-lt"/>
              </a:rPr>
              <a:t> a indicação de seus representantes</a:t>
            </a: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2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/>
                </a:solidFill>
                <a:latin typeface="+mn-lt"/>
              </a:rPr>
              <a:t>Foi elaborada a Minuta do Regimento Interno, bem como o fluxo de trabalho da Comissão Intergovernamental para 2021, e já está disponível uma página específica na internet: </a:t>
            </a:r>
            <a:r>
              <a:rPr lang="pt-BR" sz="2200" dirty="0">
                <a:solidFill>
                  <a:schemeClr val="tx1"/>
                </a:solidFill>
                <a:latin typeface="+mn-lt"/>
                <a:hlinkClick r:id="rId2"/>
              </a:rPr>
              <a:t>https://www.gov.br/mec/pt-br/acesso-a-informacao/conselhos-fundeb</a:t>
            </a:r>
            <a:endParaRPr lang="pt-BR" sz="22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endParaRPr lang="pt-BR" sz="22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rgbClr val="00839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1"/>
                </a:solidFill>
                <a:latin typeface="+mn-lt"/>
              </a:rPr>
              <a:t>No momento, o Inep está trabalhando nas metodologias necessárias para a definição das ponderações, estando a reunião para aprovação prevista para ocorrer no dia </a:t>
            </a:r>
            <a:r>
              <a:rPr lang="pt-BR" sz="2200" b="1" dirty="0">
                <a:solidFill>
                  <a:schemeClr val="tx1"/>
                </a:solidFill>
                <a:latin typeface="+mn-lt"/>
              </a:rPr>
              <a:t>19/10/2021</a:t>
            </a:r>
            <a:endParaRPr lang="pt-BR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251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3033</Words>
  <Application>Microsoft Office PowerPoint</Application>
  <PresentationFormat>Widescreen</PresentationFormat>
  <Paragraphs>533</Paragraphs>
  <Slides>54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71" baseType="lpstr">
      <vt:lpstr>Arial</vt:lpstr>
      <vt:lpstr>Arial Black</vt:lpstr>
      <vt:lpstr>Calibri</vt:lpstr>
      <vt:lpstr>Calibri Light</vt:lpstr>
      <vt:lpstr>Century Gothic</vt:lpstr>
      <vt:lpstr>Gill Sans MT</vt:lpstr>
      <vt:lpstr>Lato Light</vt:lpstr>
      <vt:lpstr>League Spartan</vt:lpstr>
      <vt:lpstr>Open Sans Light</vt:lpstr>
      <vt:lpstr>Poppins</vt:lpstr>
      <vt:lpstr>Raleway</vt:lpstr>
      <vt:lpstr>rawline</vt:lpstr>
      <vt:lpstr>Symbol</vt:lpstr>
      <vt:lpstr>Times New Roman</vt:lpstr>
      <vt:lpstr>Wingdings</vt:lpstr>
      <vt:lpstr>Tema do Office</vt:lpstr>
      <vt:lpstr>1_Tema do Office</vt:lpstr>
      <vt:lpstr>A Educação e a Covid-19: o desafio da superação das deficiências acumuladas  Secretaria de Educação Básica</vt:lpstr>
      <vt:lpstr>DESAFIOS DA EDUCAÇÃO BÁSICA NO PÓS-PANDEMIA</vt:lpstr>
      <vt:lpstr>Apresentação do PowerPoint</vt:lpstr>
      <vt:lpstr>Apresentação do PowerPoint</vt:lpstr>
      <vt:lpstr>GIGANTISMO DO SISTEMA</vt:lpstr>
      <vt:lpstr>Apresentação do PowerPoint</vt:lpstr>
      <vt:lpstr>CÂMARAS TÉCNICAS DA EDUCAÇÃO BÁSICA </vt:lpstr>
      <vt:lpstr>INSTÂNCIA PERMANENTE</vt:lpstr>
      <vt:lpstr>COMISSÃO INTERGOVERNAMENTAL</vt:lpstr>
      <vt:lpstr>CONSELHO DE ACOMPANHAMENTO E  CONTROLE SOCIAL (CACS)</vt:lpstr>
      <vt:lpstr>Apresentação do PowerPoint</vt:lpstr>
      <vt:lpstr>Apresentação do PowerPoint</vt:lpstr>
      <vt:lpstr>Apresentação do PowerPoint</vt:lpstr>
      <vt:lpstr>Apresentação do PowerPoint</vt:lpstr>
      <vt:lpstr>PAR e PLATAFORMA +PNE</vt:lpstr>
      <vt:lpstr>PLATAFORMA + PNE AÇÕES DA SEB</vt:lpstr>
      <vt:lpstr> TRANSPARÊNCIA PAINEL DE INVESTIMENTO EM EDUCAÇÃO BÁSICA</vt:lpstr>
      <vt:lpstr>SALA DE SITUAÇÃO DA EDUCAÇÃO BÁSICA: GESTÃO E GOVERNANÇA</vt:lpstr>
      <vt:lpstr>Painel de Monitoramento da EB  no Contexto da Pandemia</vt:lpstr>
      <vt:lpstr>Apresentação do PowerPoint</vt:lpstr>
      <vt:lpstr>REPACTUAÇÃO DOS SALDOS EM CONTA </vt:lpstr>
      <vt:lpstr>Repactuação dos Saldos em Conta </vt:lpstr>
      <vt:lpstr>PROGRAMA PDDE EMERGENCIAL</vt:lpstr>
      <vt:lpstr>Apresentação do PowerPoint</vt:lpstr>
      <vt:lpstr>Apresentação do PowerPoint</vt:lpstr>
      <vt:lpstr>Apresentação do PowerPoint</vt:lpstr>
      <vt:lpstr>ENSINO FUNDAMENTAL PROGRAMA BRASIL NA ESCOLA</vt:lpstr>
      <vt:lpstr>Apresentação do PowerPoint</vt:lpstr>
      <vt:lpstr>Apresentação do PowerPoint</vt:lpstr>
      <vt:lpstr>APERFEIÇOAMENTO EM BEM-ESTAR  NO CONTEXTO ESCOLAR</vt:lpstr>
      <vt:lpstr>Programa Itinerários Formativos</vt:lpstr>
      <vt:lpstr>FORMAÇÃO PARA PROFESSORES DA EDUCAÇÃO INFANTIL</vt:lpstr>
      <vt:lpstr>FORMAÇÕES PARA O NOVO ENSINO MÉDIO</vt:lpstr>
      <vt:lpstr>Apresentação do PowerPoint</vt:lpstr>
      <vt:lpstr>Apresentação do PowerPoint</vt:lpstr>
      <vt:lpstr>Apresentação do PowerPoint</vt:lpstr>
      <vt:lpstr>AVALIAÇÃO FORMATIVA E ACOMPANHAMENTO PERSONALIZADO  DAS APRENDIZAGENS E REALIZAÇÃO DO SAEB</vt:lpstr>
      <vt:lpstr>Apresentação do PowerPoint</vt:lpstr>
      <vt:lpstr>Operacionalização da proposta</vt:lpstr>
      <vt:lpstr>Cronograma das avaliações:</vt:lpstr>
      <vt:lpstr>Apresentação do PowerPoint</vt:lpstr>
      <vt:lpstr>“REDE BRASILEIRA DE EDUCAÇÃO HÍBRIDA” </vt:lpstr>
      <vt:lpstr>“REDE BRASILEIRA DE EDUCAÇÃO HÍBRIDA”</vt:lpstr>
      <vt:lpstr>Apresentação do PowerPoint</vt:lpstr>
      <vt:lpstr>Apresentação do PowerPoint</vt:lpstr>
      <vt:lpstr>Apresentação do PowerPoint</vt:lpstr>
      <vt:lpstr>PIEC - AÇÕES 2021</vt:lpstr>
      <vt:lpstr>Apresentação do PowerPoint</vt:lpstr>
      <vt:lpstr>Apresentação do PowerPoint</vt:lpstr>
      <vt:lpstr>Laboratório de Apoio à Inovação da Educação Básica   Lab Inova</vt:lpstr>
      <vt:lpstr> APERFEIÇOAMENTO EM EDUCAÇÃO E TECNOLOGIA </vt:lpstr>
      <vt:lpstr>Apresentação do PowerPoint</vt:lpstr>
      <vt:lpstr>Apresentação do PowerPoint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Benny Silva</dc:creator>
  <cp:lastModifiedBy>Andréia Mano da Silva Tavares</cp:lastModifiedBy>
  <cp:revision>134</cp:revision>
  <dcterms:created xsi:type="dcterms:W3CDTF">2021-06-23T15:39:29Z</dcterms:created>
  <dcterms:modified xsi:type="dcterms:W3CDTF">2021-11-05T12:44:22Z</dcterms:modified>
</cp:coreProperties>
</file>