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7348E-F121-4DB0-B973-B821B0BCD823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3BC4C-496B-42FC-B42C-F05611317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368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5942378"/>
            <a:ext cx="12192002" cy="9156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800" b="1" dirty="0" smtClean="0"/>
              <a:t>CEGEAT / DICEI / SEB / MEC</a:t>
            </a:r>
            <a:endParaRPr lang="pt-BR" sz="2800" b="1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" y="2657139"/>
            <a:ext cx="12192000" cy="237731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1" dirty="0" smtClean="0">
                <a:solidFill>
                  <a:schemeClr val="tx1"/>
                </a:solidFill>
              </a:rPr>
              <a:t>Coordenação  –  Geral  de  Educação</a:t>
            </a:r>
            <a:r>
              <a:rPr lang="pt-BR" sz="2800" b="1" dirty="0">
                <a:solidFill>
                  <a:schemeClr val="tx1"/>
                </a:solidFill>
              </a:rPr>
              <a:t> </a:t>
            </a:r>
            <a:r>
              <a:rPr lang="pt-BR" sz="2800" b="1" dirty="0" smtClean="0">
                <a:solidFill>
                  <a:schemeClr val="tx1"/>
                </a:solidFill>
              </a:rPr>
              <a:t> Ambiental  e  Temas  Transversais  da  Educação   Básica  -  CGEAT</a:t>
            </a:r>
            <a:endParaRPr lang="pt-BR" sz="2800" b="1" dirty="0">
              <a:solidFill>
                <a:schemeClr val="tx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239" y="5942378"/>
            <a:ext cx="3768762" cy="915622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78675" y="6201009"/>
            <a:ext cx="8422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6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Audiência Pública Senado Federal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9903" y="1825625"/>
            <a:ext cx="11624441" cy="4351338"/>
          </a:xfrm>
        </p:spPr>
        <p:txBody>
          <a:bodyPr>
            <a:normAutofit fontScale="92500"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Projeto de Lei do Senado nº 163, de 2017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Que dispõe sobre a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Semana de valorização da Vida</a:t>
            </a:r>
          </a:p>
          <a:p>
            <a:pPr marL="0" indent="0">
              <a:buNone/>
            </a:pPr>
            <a:endParaRPr lang="pt-B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Convidados: Ministério da Saúde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Ministério da Educação 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Associação Brasileira de Estudos e Prevenção do Suicídio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Associação Brasileira de Emissoras de Rádios e Televisão 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239" y="5942378"/>
            <a:ext cx="3768762" cy="91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20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Semana de valorização da Vida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Tem por finalidade promover o debate, a reflexão e a conscientização sobre o tema junto à sociedade Brasileira, objetivando dignificar a vida no Brasil, em reação ao suicídio e a seus fatores condicionantes e determinantes.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239" y="5942378"/>
            <a:ext cx="3768762" cy="91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80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034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Como cumprir?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9697" y="2343807"/>
            <a:ext cx="11729543" cy="3710152"/>
          </a:xfrm>
        </p:spPr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TEMAS TRANSVERSAIS: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Incorporar aos currículos e às propostas pedagógicas a abordagem de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temas contemporâneos que afetam a vida humana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em escala local, regional e global, preferencialmente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forma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transversal e integradora.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83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Temas Contemporâneos Previstos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8069" y="1545020"/>
            <a:ext cx="11288109" cy="5150069"/>
          </a:xfrm>
        </p:spPr>
        <p:txBody>
          <a:bodyPr>
            <a:normAutofit/>
          </a:bodyPr>
          <a:lstStyle/>
          <a:p>
            <a:r>
              <a:rPr lang="pt-BR" dirty="0" smtClean="0"/>
              <a:t>direitos </a:t>
            </a:r>
            <a:r>
              <a:rPr lang="pt-BR" dirty="0"/>
              <a:t>das crianças e adolescentes (Lei nº8.069/199012), </a:t>
            </a:r>
          </a:p>
          <a:p>
            <a:r>
              <a:rPr lang="pt-BR" dirty="0"/>
              <a:t>educação para o trânsito (Lei nº 9.503/199713), </a:t>
            </a:r>
          </a:p>
          <a:p>
            <a:r>
              <a:rPr lang="pt-BR" dirty="0"/>
              <a:t>preservação do meio ambiente (Lei nº 9.795/199914), </a:t>
            </a:r>
          </a:p>
          <a:p>
            <a:r>
              <a:rPr lang="pt-BR" dirty="0"/>
              <a:t>educação alimentar e nutricional (Lei nº 11.947/200915), </a:t>
            </a:r>
          </a:p>
          <a:p>
            <a:r>
              <a:rPr lang="pt-BR" dirty="0"/>
              <a:t>processo de envelhecimento, </a:t>
            </a:r>
          </a:p>
          <a:p>
            <a:r>
              <a:rPr lang="pt-BR" dirty="0"/>
              <a:t>respeito e valorização do idoso (Lei nº 10.741/200316), </a:t>
            </a:r>
          </a:p>
          <a:p>
            <a:r>
              <a:rPr lang="pt-BR" dirty="0"/>
              <a:t>educação em direitos humanos (Decreto nº 7.037/200917), </a:t>
            </a:r>
          </a:p>
          <a:p>
            <a:r>
              <a:rPr lang="pt-BR" dirty="0"/>
              <a:t>saúde, sexualidade, vida familiar e social, educação para o consumo, educação financeira e fiscal, trabalho, ciência e tecnologia e diversidade cultural (Resolução CNE/CEB nº 7/201018). </a:t>
            </a:r>
          </a:p>
        </p:txBody>
      </p:sp>
    </p:spTree>
    <p:extLst>
      <p:ext uri="{BB962C8B-B14F-4D97-AF65-F5344CB8AC3E}">
        <p14:creationId xmlns:p14="http://schemas.microsoft.com/office/powerpoint/2010/main" val="241562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2759" y="365125"/>
            <a:ext cx="1156137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Tema transversal integrador</a:t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Saúde 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9186" y="1690688"/>
            <a:ext cx="11634952" cy="4920319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PSE – Programa Saúde na Escola (MEC / MS)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Combate ao Uso de Drogas no Território Escolar (MEC / MJ – SENAD)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Plano Integrado de Enfrentamento ao CRAK e outras drogas: é Possível Vencer (Casa Civil / MJ – SENAD e Ministérios)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ZIKA ZERO (Casa Civil e Ministérios)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Mosquito Não (Casa Civil e Ministérios) </a:t>
            </a: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Semana </a:t>
            </a:r>
            <a:r>
              <a:rPr lang="pt-BR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de valorização da </a:t>
            </a:r>
            <a:r>
              <a:rPr lang="pt-B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Vida, em 10 de setembro de cada ano, dia mundial de prevenção ao suicídio.</a:t>
            </a:r>
            <a:endParaRPr lang="pt-B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2647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Encaminhado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2153" y="1825625"/>
            <a:ext cx="11077902" cy="4351338"/>
          </a:xfrm>
        </p:spPr>
        <p:txBody>
          <a:bodyPr>
            <a:normAutofit/>
          </a:bodyPr>
          <a:lstStyle/>
          <a:p>
            <a:r>
              <a:rPr lang="pt-BR" b="1" dirty="0" smtClean="0"/>
              <a:t>Consultoria no Auxílio </a:t>
            </a:r>
            <a:r>
              <a:rPr lang="pt-BR" b="1" dirty="0"/>
              <a:t>Avaliação Educacional – </a:t>
            </a:r>
            <a:r>
              <a:rPr lang="pt-BR" b="1" dirty="0" smtClean="0"/>
              <a:t>AAE: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/>
              <a:t>A</a:t>
            </a:r>
            <a:r>
              <a:rPr lang="pt-BR" dirty="0" smtClean="0"/>
              <a:t>companhamento, avaliação e implementação de ações de políticas públicas sobre o suicídio na idade escolar, na educação básica, articulando com as ações do PSE. (em campo)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Levantamento e análise do compartilhamento das temáticas sociais,  propostas nos Temas Transversais e integradores, no auxílio da PSICOPEDAGOGIA, implantando ações que trabalhem as dificuldades de aprendizagem, diferenciando dificuldade de transtorno. </a:t>
            </a:r>
            <a:r>
              <a:rPr lang="pt-BR" smtClean="0"/>
              <a:t>(em trâmite)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436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Contatos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93805"/>
            <a:ext cx="10313276" cy="4890774"/>
          </a:xfrm>
        </p:spPr>
      </p:pic>
    </p:spTree>
    <p:extLst>
      <p:ext uri="{BB962C8B-B14F-4D97-AF65-F5344CB8AC3E}">
        <p14:creationId xmlns:p14="http://schemas.microsoft.com/office/powerpoint/2010/main" val="3117279652"/>
      </p:ext>
    </p:extLst>
  </p:cSld>
  <p:clrMapOvr>
    <a:masterClrMapping/>
  </p:clrMapOvr>
</p:sld>
</file>

<file path=ppt/theme/theme1.xml><?xml version="1.0" encoding="utf-8"?>
<a:theme xmlns:a="http://schemas.openxmlformats.org/drawingml/2006/main" name="Profundidade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TM04033923[[fn=Profundidade]]</Template>
  <TotalTime>99</TotalTime>
  <Words>404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Corbel</vt:lpstr>
      <vt:lpstr>Profundidade</vt:lpstr>
      <vt:lpstr> Coordenação  –  Geral  de  Educação  Ambiental  e  Temas  Transversais  da  Educação   Básica  -  CGEAT</vt:lpstr>
      <vt:lpstr>Audiência Pública Senado Federal</vt:lpstr>
      <vt:lpstr>Semana de valorização da Vida</vt:lpstr>
      <vt:lpstr>Como cumprir?</vt:lpstr>
      <vt:lpstr>Temas Contemporâneos Previstos</vt:lpstr>
      <vt:lpstr>Tema transversal integrador Saúde </vt:lpstr>
      <vt:lpstr>Encaminhado</vt:lpstr>
      <vt:lpstr>Contatos</vt:lpstr>
    </vt:vector>
  </TitlesOfParts>
  <Company>Ministério da Educação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Felisbino</dc:creator>
  <cp:lastModifiedBy>Carolina de Almeida Pereira</cp:lastModifiedBy>
  <cp:revision>15</cp:revision>
  <cp:lastPrinted>2017-08-08T12:43:20Z</cp:lastPrinted>
  <dcterms:created xsi:type="dcterms:W3CDTF">2017-08-07T19:27:07Z</dcterms:created>
  <dcterms:modified xsi:type="dcterms:W3CDTF">2017-08-08T12:43:36Z</dcterms:modified>
</cp:coreProperties>
</file>